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42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95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E1CA-D90C-48ED-A96F-9F47A8C1D76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773DDF-BD17-4C9F-A231-770AB018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Challenge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3400" dirty="0"/>
              <a:t>Ticket Incident and </a:t>
            </a:r>
            <a:r>
              <a:rPr lang="en-US" sz="3400" dirty="0" smtClean="0"/>
              <a:t>Demands</a:t>
            </a:r>
          </a:p>
          <a:p>
            <a:pPr algn="l"/>
            <a:r>
              <a:rPr lang="en-US" dirty="0" smtClean="0"/>
              <a:t>My DFI Challenge</a:t>
            </a:r>
          </a:p>
          <a:p>
            <a:pPr algn="l"/>
            <a:r>
              <a:rPr lang="en-US" dirty="0" smtClean="0"/>
              <a:t>made By: Mohamed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0BB3-F775-4509-8C27-4D4A229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For Incidents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0697-1B4E-4D7A-9837-D56D5C4E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difference between create date and end date </a:t>
            </a:r>
          </a:p>
          <a:p>
            <a:pPr lvl="1"/>
            <a:r>
              <a:rPr lang="en-US" dirty="0"/>
              <a:t>Max: 18 days 4 h 4 min.</a:t>
            </a:r>
          </a:p>
          <a:p>
            <a:pPr lvl="1"/>
            <a:r>
              <a:rPr lang="en-US" dirty="0"/>
              <a:t>Mean: 13 min</a:t>
            </a:r>
          </a:p>
          <a:p>
            <a:r>
              <a:rPr lang="en-US" dirty="0"/>
              <a:t>Action time</a:t>
            </a:r>
          </a:p>
          <a:p>
            <a:pPr lvl="1"/>
            <a:r>
              <a:rPr lang="en-US" dirty="0"/>
              <a:t>Max: 260657 Min.</a:t>
            </a:r>
          </a:p>
          <a:p>
            <a:pPr lvl="1"/>
            <a:r>
              <a:rPr lang="en-US" dirty="0"/>
              <a:t>Mean: -446 !</a:t>
            </a:r>
          </a:p>
          <a:p>
            <a:r>
              <a:rPr lang="en-US" dirty="0"/>
              <a:t>Wait time</a:t>
            </a:r>
          </a:p>
          <a:p>
            <a:pPr lvl="1"/>
            <a:r>
              <a:rPr lang="en-US" dirty="0"/>
              <a:t>Max: 601574 min</a:t>
            </a:r>
          </a:p>
          <a:p>
            <a:pPr lvl="1"/>
            <a:r>
              <a:rPr lang="en-US" dirty="0"/>
              <a:t>Mean: 3330 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ED2EF-7472-4395-936B-8E3B60D3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78125"/>
            <a:ext cx="6324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50BB-E3AE-4D84-B7F3-7362F8A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For Demand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7FE0-E58D-4545-88BF-42F6FE78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difference between create date and end date </a:t>
            </a:r>
          </a:p>
          <a:p>
            <a:pPr lvl="1"/>
            <a:r>
              <a:rPr lang="en-US" dirty="0"/>
              <a:t>Max: 85 days 2 h 51 min.</a:t>
            </a:r>
          </a:p>
          <a:p>
            <a:pPr lvl="1"/>
            <a:r>
              <a:rPr lang="en-US" dirty="0"/>
              <a:t>Mean: 41 min</a:t>
            </a:r>
          </a:p>
          <a:p>
            <a:r>
              <a:rPr lang="en-US" dirty="0"/>
              <a:t>Action time</a:t>
            </a:r>
          </a:p>
          <a:p>
            <a:pPr lvl="1"/>
            <a:r>
              <a:rPr lang="en-US" dirty="0"/>
              <a:t>Max: 556051 Min.</a:t>
            </a:r>
          </a:p>
          <a:p>
            <a:pPr lvl="1"/>
            <a:r>
              <a:rPr lang="en-US" dirty="0"/>
              <a:t>Mean: -195 Min!</a:t>
            </a:r>
          </a:p>
          <a:p>
            <a:r>
              <a:rPr lang="en-US" dirty="0"/>
              <a:t>Wait time</a:t>
            </a:r>
          </a:p>
          <a:p>
            <a:pPr lvl="1"/>
            <a:r>
              <a:rPr lang="en-US" dirty="0"/>
              <a:t>Max: 944664 min</a:t>
            </a:r>
          </a:p>
          <a:p>
            <a:pPr lvl="1"/>
            <a:r>
              <a:rPr lang="en-US" dirty="0"/>
              <a:t>Mean: 3692 min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06131DF-1AF9-483E-B96C-353A1D42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624138"/>
            <a:ext cx="5895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87D9-843D-48FA-94D9-57041CB2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A994-0F86-497D-9437-18F40DE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will do the same for {Action-Time, Wait time, Validation Time}.</a:t>
            </a:r>
          </a:p>
          <a:p>
            <a:r>
              <a:rPr lang="en-US" dirty="0"/>
              <a:t>And We Get This</a:t>
            </a:r>
          </a:p>
          <a:p>
            <a:pPr lvl="1"/>
            <a:r>
              <a:rPr lang="en-US" dirty="0"/>
              <a:t>Demand Ticket Take More time Than Incidents Time Difference.</a:t>
            </a:r>
          </a:p>
          <a:p>
            <a:pPr lvl="1"/>
            <a:r>
              <a:rPr lang="en-US" dirty="0"/>
              <a:t>Demand Ticket Take More time Than Incidents Wait Time.</a:t>
            </a:r>
          </a:p>
          <a:p>
            <a:pPr lvl="1"/>
            <a:r>
              <a:rPr lang="en-US" dirty="0"/>
              <a:t>Both Demand, Incidents skew right That mean most of tasks end fast.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4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C2F3-B9ED-49EF-99FF-27EDA93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Q4- Analyze tickets and provide solutions proposals?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CDCC-37F1-469B-8C1F-15DE8636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tickets by type (identify types of tickets) ?</a:t>
            </a:r>
          </a:p>
          <a:p>
            <a:pPr lvl="1"/>
            <a:r>
              <a:rPr lang="en-US" dirty="0"/>
              <a:t>From the words vector we created will use our </a:t>
            </a:r>
            <a:r>
              <a:rPr lang="en-US" dirty="0" err="1"/>
              <a:t>Tfidf</a:t>
            </a:r>
            <a:r>
              <a:rPr lang="en-US" dirty="0"/>
              <a:t>-matrix and get the features vectors.</a:t>
            </a:r>
          </a:p>
          <a:p>
            <a:pPr lvl="1"/>
            <a:r>
              <a:rPr lang="en-US" dirty="0"/>
              <a:t>Applying simple cousin similarity multiplication between test feature vector and training feature vector</a:t>
            </a:r>
          </a:p>
          <a:p>
            <a:pPr lvl="1"/>
            <a:r>
              <a:rPr lang="en-US" dirty="0"/>
              <a:t>Sort the wights and get the </a:t>
            </a:r>
            <a:r>
              <a:rPr lang="en-US" dirty="0" err="1"/>
              <a:t>arg</a:t>
            </a:r>
            <a:r>
              <a:rPr lang="en-US" dirty="0"/>
              <a:t> max index for it and then return to training set with this index and extract the [ticket discretion] and this will be our result of similar solution</a:t>
            </a:r>
          </a:p>
          <a:p>
            <a:r>
              <a:rPr lang="en-US" dirty="0"/>
              <a:t>Will Extend This Solution With LSTM as encoder/decoder module </a:t>
            </a:r>
          </a:p>
        </p:txBody>
      </p:sp>
    </p:spTree>
    <p:extLst>
      <p:ext uri="{BB962C8B-B14F-4D97-AF65-F5344CB8AC3E}">
        <p14:creationId xmlns:p14="http://schemas.microsoft.com/office/powerpoint/2010/main" val="151763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AA30-21BF-4D28-82E9-97D40C71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Q5- Develop a module that receives a new ticket and transmits it to the expected teams and propose 5 similar tickets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81A7-AC96-4014-959B-00176202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our training data but will extend it with our Labeling column with k-mean nearest neighborhood with k=5.</a:t>
            </a:r>
          </a:p>
          <a:p>
            <a:r>
              <a:rPr lang="en-US" dirty="0"/>
              <a:t>Our Decision will come from lowest Distance between test case and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16237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ABA6-758A-4C21-BC76-7DE3A01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Q6- Develop a module that receives a new ticket and transmits it to the expected teams and propose 5 similar tickets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5E75-20F1-4721-9E69-06157C2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Speech Recognition as our interface to transform voice to text.</a:t>
            </a:r>
          </a:p>
          <a:p>
            <a:r>
              <a:rPr lang="en-US" dirty="0"/>
              <a:t>There was an error with installing </a:t>
            </a:r>
            <a:r>
              <a:rPr lang="en-US" dirty="0" err="1"/>
              <a:t>pyaudio</a:t>
            </a:r>
            <a:r>
              <a:rPr lang="en-US" dirty="0"/>
              <a:t> to get voice from microphones.</a:t>
            </a:r>
          </a:p>
          <a:p>
            <a:r>
              <a:rPr lang="en-US" dirty="0"/>
              <a:t>I test it by uploading a audio file to Speech Recognition and return to test on previous model of </a:t>
            </a:r>
            <a:r>
              <a:rPr lang="en-US" dirty="0" err="1"/>
              <a:t>knn</a:t>
            </a:r>
            <a:r>
              <a:rPr lang="en-US" dirty="0"/>
              <a:t> to get similar tickets.</a:t>
            </a:r>
          </a:p>
          <a:p>
            <a:r>
              <a:rPr lang="en-US" dirty="0"/>
              <a:t>Adding an option to chose to input the test by voice(audio) or text chose 1 for text or 2 for audio.</a:t>
            </a:r>
          </a:p>
        </p:txBody>
      </p:sp>
    </p:spTree>
    <p:extLst>
      <p:ext uri="{BB962C8B-B14F-4D97-AF65-F5344CB8AC3E}">
        <p14:creationId xmlns:p14="http://schemas.microsoft.com/office/powerpoint/2010/main" val="347658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C668-494F-4728-BF28-6A9616F8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answering With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F428-2EE6-4AA4-8025-881ADE1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</a:t>
            </a:r>
            <a:r>
              <a:rPr lang="en-US" dirty="0" err="1"/>
              <a:t>lstm</a:t>
            </a:r>
            <a:r>
              <a:rPr lang="en-US" dirty="0"/>
              <a:t> encoder of the questions, and decoder the answers seq2seq.</a:t>
            </a:r>
          </a:p>
          <a:p>
            <a:r>
              <a:rPr lang="en-US" dirty="0"/>
              <a:t>Will add to {Incident-Subject, Ticket-Description} tag of start and another for end.</a:t>
            </a:r>
          </a:p>
          <a:p>
            <a:r>
              <a:rPr lang="en-US" dirty="0"/>
              <a:t>For every row will split it to sentences, and split every sentence to vocab.</a:t>
            </a:r>
          </a:p>
          <a:p>
            <a:r>
              <a:rPr lang="en-US" dirty="0"/>
              <a:t>Getting the max sentence length and the pad the empty to make every sentence have same length for questions and answers </a:t>
            </a:r>
          </a:p>
        </p:txBody>
      </p:sp>
    </p:spTree>
    <p:extLst>
      <p:ext uri="{BB962C8B-B14F-4D97-AF65-F5344CB8AC3E}">
        <p14:creationId xmlns:p14="http://schemas.microsoft.com/office/powerpoint/2010/main" val="103488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EBC4-4FD5-4974-97AE-75BEA28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and Encoder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BF34-AAA6-49B7-8373-6A279A29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Questions is our input encoder.</a:t>
            </a:r>
          </a:p>
          <a:p>
            <a:r>
              <a:rPr lang="en-US" dirty="0"/>
              <a:t>Answers is our input to decoder.</a:t>
            </a:r>
          </a:p>
          <a:p>
            <a:r>
              <a:rPr lang="en-US" dirty="0"/>
              <a:t>Answers is our output decoder.</a:t>
            </a:r>
          </a:p>
          <a:p>
            <a:r>
              <a:rPr lang="en-US" dirty="0"/>
              <a:t>Model will contain:</a:t>
            </a:r>
          </a:p>
          <a:p>
            <a:pPr lvl="1"/>
            <a:r>
              <a:rPr lang="en-US" dirty="0"/>
              <a:t>Encoder:</a:t>
            </a:r>
          </a:p>
          <a:p>
            <a:pPr lvl="2"/>
            <a:r>
              <a:rPr lang="en-US" dirty="0"/>
              <a:t>Input layer with input shape(, Max length of question, ).</a:t>
            </a:r>
          </a:p>
          <a:p>
            <a:pPr lvl="2"/>
            <a:r>
              <a:rPr lang="en-US" dirty="0"/>
              <a:t>Using Embedding layer and will apply Embedding matrix with (200 feature vector) multiplication.  </a:t>
            </a:r>
          </a:p>
          <a:p>
            <a:pPr lvl="2"/>
            <a:r>
              <a:rPr lang="en-US" dirty="0"/>
              <a:t>Add LSTM layer with 200 unit.</a:t>
            </a:r>
          </a:p>
          <a:p>
            <a:pPr lvl="1"/>
            <a:r>
              <a:rPr lang="en-US" dirty="0"/>
              <a:t>Decoder:</a:t>
            </a:r>
          </a:p>
          <a:p>
            <a:pPr lvl="2"/>
            <a:r>
              <a:rPr lang="en-US" dirty="0"/>
              <a:t>Input layer with input shape(, Max length of answers, ).</a:t>
            </a:r>
          </a:p>
          <a:p>
            <a:pPr lvl="2"/>
            <a:r>
              <a:rPr lang="en-US" dirty="0"/>
              <a:t>Using Embedding layer and will apply Embedding matrix with (200 feature vector) multiplication.  </a:t>
            </a:r>
          </a:p>
          <a:p>
            <a:pPr lvl="2"/>
            <a:r>
              <a:rPr lang="en-US" dirty="0"/>
              <a:t>Add LSTM layer with 200 unit</a:t>
            </a:r>
          </a:p>
          <a:p>
            <a:pPr lvl="2"/>
            <a:r>
              <a:rPr lang="en-US" dirty="0"/>
              <a:t>Using fully connected layer with num of vocabularies in our data set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9BAC-D807-423B-85EA-08DE4CB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LSTM Encoder/Decoder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1ED-A797-4954-B289-B3D6CB2D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Previous Model with</a:t>
            </a:r>
          </a:p>
          <a:p>
            <a:pPr lvl="1"/>
            <a:r>
              <a:rPr lang="en-US" dirty="0"/>
              <a:t>Adam Optimizer to vest for gradient descent and automatic converge using momentum </a:t>
            </a:r>
          </a:p>
          <a:p>
            <a:r>
              <a:rPr lang="en-US" dirty="0"/>
              <a:t>Train this model with</a:t>
            </a:r>
          </a:p>
          <a:p>
            <a:pPr lvl="1"/>
            <a:r>
              <a:rPr lang="en-US" dirty="0"/>
              <a:t>Batch size = 200.</a:t>
            </a:r>
          </a:p>
          <a:p>
            <a:pPr lvl="1"/>
            <a:r>
              <a:rPr lang="en-US" dirty="0"/>
              <a:t>Epochs </a:t>
            </a:r>
            <a:r>
              <a:rPr lang="en-US"/>
              <a:t>= 100.</a:t>
            </a:r>
            <a:endParaRPr lang="en-US" dirty="0"/>
          </a:p>
          <a:p>
            <a:pPr lvl="1"/>
            <a:r>
              <a:rPr lang="en-US" dirty="0"/>
              <a:t> save model after each epoch and stop when no change in validation loss after 5 epochs.</a:t>
            </a:r>
          </a:p>
        </p:txBody>
      </p:sp>
    </p:spTree>
    <p:extLst>
      <p:ext uri="{BB962C8B-B14F-4D97-AF65-F5344CB8AC3E}">
        <p14:creationId xmlns:p14="http://schemas.microsoft.com/office/powerpoint/2010/main" val="8540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out the most used keywords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tickets by type (identify types of tickets)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Demonstrate time spent by type (statistics)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tickets and provide solutions proposals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module that receives a new ticket and transmits it to the expected teams and propose 5 similar tickets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Voice2Txt interface which receives a text or audio in a chatbot to accept new tickets and deliver the most similar tickets same as point 5 but through a chatbot ?</a:t>
            </a:r>
          </a:p>
        </p:txBody>
      </p:sp>
    </p:spTree>
    <p:extLst>
      <p:ext uri="{BB962C8B-B14F-4D97-AF65-F5344CB8AC3E}">
        <p14:creationId xmlns:p14="http://schemas.microsoft.com/office/powerpoint/2010/main" val="284991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most important columns for our problems and what mistakes and missing observation.</a:t>
            </a:r>
          </a:p>
          <a:p>
            <a:r>
              <a:rPr lang="en-US" dirty="0"/>
              <a:t>Reading the xlsx file As Dataframe.</a:t>
            </a:r>
          </a:p>
          <a:p>
            <a:r>
              <a:rPr lang="en-US" dirty="0"/>
              <a:t>From dataset frame seem there are a 89,058 Row Sample, 28 as observation as features and 1 more as ID.</a:t>
            </a:r>
          </a:p>
          <a:p>
            <a:r>
              <a:rPr lang="en-US" dirty="0"/>
              <a:t>Most of observation features as object type(str) and others are int (int64).</a:t>
            </a:r>
          </a:p>
          <a:p>
            <a:r>
              <a:rPr lang="en-US" dirty="0"/>
              <a:t>There is some rows having missing observations</a:t>
            </a:r>
            <a:r>
              <a:rPr lang="ar-EG" dirty="0"/>
              <a:t> </a:t>
            </a:r>
            <a:r>
              <a:rPr lang="en-US" dirty="0"/>
              <a:t>[Charge </a:t>
            </a:r>
            <a:r>
              <a:rPr lang="en-US" dirty="0" err="1"/>
              <a:t>estimée</a:t>
            </a:r>
            <a:r>
              <a:rPr lang="en-US" dirty="0"/>
              <a:t> , Action-Time, ….].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7DE-CE8A-4625-ACC6-E41117D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03AB-B6A2-46AB-98F0-CAF6C93C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Investigation we are interested in some columns</a:t>
            </a:r>
          </a:p>
          <a:p>
            <a:pPr lvl="1"/>
            <a:r>
              <a:rPr lang="en-US" dirty="0"/>
              <a:t>For All Previous Questions except #3 will use those columns ["Type", "Team", "Incident-Subject", "Ticket-Description“]</a:t>
            </a:r>
          </a:p>
          <a:p>
            <a:pPr lvl="1"/>
            <a:r>
              <a:rPr lang="en-US" dirty="0"/>
              <a:t>For Questions 3 Will use those columns ["Type", "Creation-date", "update-date", "Validation Time", "Treatment Date", "Action-Time", "Wait Time"].</a:t>
            </a:r>
          </a:p>
          <a:p>
            <a:pPr lvl="1"/>
            <a:endParaRPr lang="en-US" dirty="0"/>
          </a:p>
          <a:p>
            <a:r>
              <a:rPr lang="en-US" dirty="0"/>
              <a:t>Will create </a:t>
            </a:r>
            <a:r>
              <a:rPr lang="en-US" dirty="0" err="1"/>
              <a:t>dataframe</a:t>
            </a:r>
            <a:r>
              <a:rPr lang="en-US" dirty="0"/>
              <a:t> mask for each of previous sets for building Analysis and Models for classification and clustering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DEC0-89E8-4EDA-9316-A060F1E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1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B1D9-B515-485B-8F2F-4B3E46A2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Nan observation form columns ["Incident-Subject", "Ticket-Description”].</a:t>
            </a:r>
          </a:p>
          <a:p>
            <a:r>
              <a:rPr lang="en-US" dirty="0"/>
              <a:t>From reading samples we discover some useless word that will not effect or add any vales to our models like {u'\xa0', "bonsoir", "bonjour", …}.</a:t>
            </a:r>
          </a:p>
          <a:p>
            <a:r>
              <a:rPr lang="en-US" dirty="0"/>
              <a:t>Lowercase every vocabulary.</a:t>
            </a:r>
          </a:p>
          <a:p>
            <a:r>
              <a:rPr lang="en-US" dirty="0"/>
              <a:t>Tokenize every observation to set of vocabulary.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4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849-D2D3-49C8-82BF-149E31E9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603B-357C-4742-BC68-13728A1E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Some Packages and functions to remove the stop words and return every word semantic for each known language like {English, French, Russian} some other language discovered like Chinese.</a:t>
            </a:r>
          </a:p>
          <a:p>
            <a:r>
              <a:rPr lang="en-US" dirty="0"/>
              <a:t>Will keep the digits and unknown words like server names.</a:t>
            </a:r>
          </a:p>
          <a:p>
            <a:r>
              <a:rPr lang="en-US" dirty="0"/>
              <a:t>Now we have a vocabulary vector for each observation.</a:t>
            </a:r>
          </a:p>
          <a:p>
            <a:r>
              <a:rPr lang="en-US" dirty="0"/>
              <a:t>Then Will Use “</a:t>
            </a:r>
            <a:r>
              <a:rPr lang="en-US" dirty="0" err="1"/>
              <a:t>Tfidfvectorizer</a:t>
            </a:r>
            <a:r>
              <a:rPr lang="en-US" dirty="0"/>
              <a:t>” That aim convert row vectors to a matrix of TF-IDF features. </a:t>
            </a:r>
          </a:p>
          <a:p>
            <a:r>
              <a:rPr lang="en-US" dirty="0"/>
              <a:t>After That we can have the dictionary of used word in our up coming model and answering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8608-B1E1-475E-BB29-0D531FF9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Q1-Sort out the most used keywords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7331-F19E-4B78-9EEF-8F813B5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By sorting the “</a:t>
            </a:r>
            <a:r>
              <a:rPr lang="en-US" dirty="0" err="1"/>
              <a:t>tdfi</a:t>
            </a:r>
            <a:r>
              <a:rPr lang="en-US" dirty="0"/>
              <a:t>” items that contain the word and number of occurrence in our dataset we can answer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2" y="2860012"/>
            <a:ext cx="3905250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03" y="2860012"/>
            <a:ext cx="4200949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2B7-F944-4AB3-BC0C-ED76674C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Q2- Classify tickets by type (identify types of tickets)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96D8-DC26-4812-8946-8E66B7AA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our dataset to train and test </a:t>
            </a:r>
          </a:p>
          <a:p>
            <a:pPr lvl="1"/>
            <a:r>
              <a:rPr lang="en-US" dirty="0"/>
              <a:t>Training set will be 70% and test set 30%.</a:t>
            </a:r>
          </a:p>
          <a:p>
            <a:r>
              <a:rPr lang="en-US" dirty="0"/>
              <a:t>Our labels will be the type of ticket and will encode it to 0 or 1 as a binary classifier.</a:t>
            </a:r>
          </a:p>
          <a:p>
            <a:r>
              <a:rPr lang="en-US" dirty="0"/>
              <a:t>Applying the support vector machine with kernel of polynomial function of degree 5.</a:t>
            </a:r>
          </a:p>
          <a:p>
            <a:r>
              <a:rPr lang="en-US" dirty="0"/>
              <a:t>Our accuracy from random seed from 80% to 90%.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78E64-5333-4835-9C4E-D992328A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84" y="5215289"/>
            <a:ext cx="6380632" cy="5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B79F-81FD-470A-92D4-00E09EE8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Q3- Demonstrate time spent by type (statistics)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4EF8-C434-4A00-997D-38B1D10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Say most of our columns come in object data type.</a:t>
            </a:r>
          </a:p>
          <a:p>
            <a:r>
              <a:rPr lang="en-US" dirty="0"/>
              <a:t>So we convert the {Creation-date, Treatment Date}, assuming that the created problem date and second is closed ticket for this problem.</a:t>
            </a:r>
          </a:p>
          <a:p>
            <a:r>
              <a:rPr lang="en-US" dirty="0"/>
              <a:t>We will add one more column as difference between start and end date time.</a:t>
            </a:r>
          </a:p>
          <a:p>
            <a:r>
              <a:rPr lang="en-US" dirty="0"/>
              <a:t>This Figure Is First 100 Sample.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76663-FF6C-4A53-ABA4-A828217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7" y="3702932"/>
            <a:ext cx="5605463" cy="24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8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1213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Trebuchet MS</vt:lpstr>
      <vt:lpstr>Wingdings 3</vt:lpstr>
      <vt:lpstr>Facet</vt:lpstr>
      <vt:lpstr>Challenge 1</vt:lpstr>
      <vt:lpstr>Questions ?</vt:lpstr>
      <vt:lpstr>Dataset Investigation</vt:lpstr>
      <vt:lpstr>Dataset Investigation</vt:lpstr>
      <vt:lpstr>Dataframe 1 Preprocessing </vt:lpstr>
      <vt:lpstr>Languages WordNet</vt:lpstr>
      <vt:lpstr>Q1-Sort out the most used keywords ?</vt:lpstr>
      <vt:lpstr>Q2- Classify tickets by type (identify types of tickets) ?</vt:lpstr>
      <vt:lpstr>Q3- Demonstrate time spent by type (statistics) ?</vt:lpstr>
      <vt:lpstr>Time Analysis For Incidents </vt:lpstr>
      <vt:lpstr>Time Analysis For Demand </vt:lpstr>
      <vt:lpstr>Time Analysis Conclusion</vt:lpstr>
      <vt:lpstr>Q4- Analyze tickets and provide solutions proposals?  </vt:lpstr>
      <vt:lpstr>Q5- Develop a module that receives a new ticket and transmits it to the expected teams and propose 5 similar tickets ?</vt:lpstr>
      <vt:lpstr>Q6- Develop a module that receives a new ticket and transmits it to the expected teams and propose 5 similar tickets ?</vt:lpstr>
      <vt:lpstr>Question And answering With LSTM</vt:lpstr>
      <vt:lpstr>Decoder and Encoder </vt:lpstr>
      <vt:lpstr>Compile LSTM Encoder/Decoder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</dc:title>
  <dc:creator>Fuhrer</dc:creator>
  <cp:lastModifiedBy>Fuhrer</cp:lastModifiedBy>
  <cp:revision>60</cp:revision>
  <dcterms:created xsi:type="dcterms:W3CDTF">2020-12-12T20:18:02Z</dcterms:created>
  <dcterms:modified xsi:type="dcterms:W3CDTF">2020-12-13T18:50:53Z</dcterms:modified>
</cp:coreProperties>
</file>