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0A7333-03DE-470C-924D-060D245E4C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269E3E-09AE-487B-B1E1-403BCD28A1BA}">
      <dgm:prSet/>
      <dgm:spPr/>
      <dgm:t>
        <a:bodyPr/>
        <a:lstStyle/>
        <a:p>
          <a:r>
            <a:rPr lang="en-US"/>
            <a:t>Explosion des données IoT en milieu urbain</a:t>
          </a:r>
        </a:p>
      </dgm:t>
    </dgm:pt>
    <dgm:pt modelId="{18FD812D-E66E-4616-A984-CE29A37B4447}" type="parTrans" cxnId="{AA692BEC-045F-4244-B24B-50C48B2A6838}">
      <dgm:prSet/>
      <dgm:spPr/>
      <dgm:t>
        <a:bodyPr/>
        <a:lstStyle/>
        <a:p>
          <a:endParaRPr lang="en-US"/>
        </a:p>
      </dgm:t>
    </dgm:pt>
    <dgm:pt modelId="{7AA94056-8382-45FC-ABDF-A3E58A87CA7E}" type="sibTrans" cxnId="{AA692BEC-045F-4244-B24B-50C48B2A6838}">
      <dgm:prSet/>
      <dgm:spPr/>
      <dgm:t>
        <a:bodyPr/>
        <a:lstStyle/>
        <a:p>
          <a:endParaRPr lang="en-US"/>
        </a:p>
      </dgm:t>
    </dgm:pt>
    <dgm:pt modelId="{3917AD43-E3A1-442D-BB6A-F701B7E1B724}">
      <dgm:prSet/>
      <dgm:spPr/>
      <dgm:t>
        <a:bodyPr/>
        <a:lstStyle/>
        <a:p>
          <a:r>
            <a:rPr lang="en-US"/>
            <a:t>Besoin d’un pipeline Big Data pour :</a:t>
          </a:r>
        </a:p>
      </dgm:t>
    </dgm:pt>
    <dgm:pt modelId="{4D5E7113-0EFA-42A1-826D-D06E25F37490}" type="parTrans" cxnId="{F1C37EBA-06AF-40D1-A984-3C8B34F9C88B}">
      <dgm:prSet/>
      <dgm:spPr/>
      <dgm:t>
        <a:bodyPr/>
        <a:lstStyle/>
        <a:p>
          <a:endParaRPr lang="en-US"/>
        </a:p>
      </dgm:t>
    </dgm:pt>
    <dgm:pt modelId="{2A118D06-C4D2-4188-AFD6-BB521A397D68}" type="sibTrans" cxnId="{F1C37EBA-06AF-40D1-A984-3C8B34F9C88B}">
      <dgm:prSet/>
      <dgm:spPr/>
      <dgm:t>
        <a:bodyPr/>
        <a:lstStyle/>
        <a:p>
          <a:endParaRPr lang="en-US"/>
        </a:p>
      </dgm:t>
    </dgm:pt>
    <dgm:pt modelId="{2F0097B8-087C-4602-ABF4-7491A62F2241}">
      <dgm:prSet/>
      <dgm:spPr/>
      <dgm:t>
        <a:bodyPr/>
        <a:lstStyle/>
        <a:p>
          <a:r>
            <a:rPr lang="en-US"/>
            <a:t>- Valider/nettoyer les données</a:t>
          </a:r>
        </a:p>
      </dgm:t>
    </dgm:pt>
    <dgm:pt modelId="{9E3883A3-0999-4BD4-95AB-D643A6629EC5}" type="parTrans" cxnId="{1FA232B0-F36C-4AB0-9883-05E8417ACE90}">
      <dgm:prSet/>
      <dgm:spPr/>
      <dgm:t>
        <a:bodyPr/>
        <a:lstStyle/>
        <a:p>
          <a:endParaRPr lang="en-US"/>
        </a:p>
      </dgm:t>
    </dgm:pt>
    <dgm:pt modelId="{81433A23-6DEB-4641-998D-A94565515D2E}" type="sibTrans" cxnId="{1FA232B0-F36C-4AB0-9883-05E8417ACE90}">
      <dgm:prSet/>
      <dgm:spPr/>
      <dgm:t>
        <a:bodyPr/>
        <a:lstStyle/>
        <a:p>
          <a:endParaRPr lang="en-US"/>
        </a:p>
      </dgm:t>
    </dgm:pt>
    <dgm:pt modelId="{67410589-24F9-4C03-99B2-7592E7C5472A}">
      <dgm:prSet/>
      <dgm:spPr/>
      <dgm:t>
        <a:bodyPr/>
        <a:lstStyle/>
        <a:p>
          <a:r>
            <a:rPr lang="en-US"/>
            <a:t>- Détecter des alertes en temps réel</a:t>
          </a:r>
        </a:p>
      </dgm:t>
    </dgm:pt>
    <dgm:pt modelId="{13E05CAF-4AC1-427B-8272-1788CE977DC8}" type="parTrans" cxnId="{0DCF93E3-4347-4153-A421-CA4A11485ECF}">
      <dgm:prSet/>
      <dgm:spPr/>
      <dgm:t>
        <a:bodyPr/>
        <a:lstStyle/>
        <a:p>
          <a:endParaRPr lang="en-US"/>
        </a:p>
      </dgm:t>
    </dgm:pt>
    <dgm:pt modelId="{E679DC82-7BA9-402F-A9FC-1EDB7BC97BAF}" type="sibTrans" cxnId="{0DCF93E3-4347-4153-A421-CA4A11485ECF}">
      <dgm:prSet/>
      <dgm:spPr/>
      <dgm:t>
        <a:bodyPr/>
        <a:lstStyle/>
        <a:p>
          <a:endParaRPr lang="en-US"/>
        </a:p>
      </dgm:t>
    </dgm:pt>
    <dgm:pt modelId="{41B7E931-EFC3-475C-A714-D2169BC094BF}">
      <dgm:prSet/>
      <dgm:spPr/>
      <dgm:t>
        <a:bodyPr/>
        <a:lstStyle/>
        <a:p>
          <a:r>
            <a:rPr lang="en-US"/>
            <a:t>- Produire des indicateurs utiles pour la gestion de la ville</a:t>
          </a:r>
        </a:p>
      </dgm:t>
    </dgm:pt>
    <dgm:pt modelId="{887A4A67-75FF-4776-B0B8-8E99281B7415}" type="parTrans" cxnId="{891AE335-428C-4942-BFFC-840CB8F2DE54}">
      <dgm:prSet/>
      <dgm:spPr/>
      <dgm:t>
        <a:bodyPr/>
        <a:lstStyle/>
        <a:p>
          <a:endParaRPr lang="en-US"/>
        </a:p>
      </dgm:t>
    </dgm:pt>
    <dgm:pt modelId="{220D1637-1AEE-4E16-918C-BBA942BF7712}" type="sibTrans" cxnId="{891AE335-428C-4942-BFFC-840CB8F2DE54}">
      <dgm:prSet/>
      <dgm:spPr/>
      <dgm:t>
        <a:bodyPr/>
        <a:lstStyle/>
        <a:p>
          <a:endParaRPr lang="en-US"/>
        </a:p>
      </dgm:t>
    </dgm:pt>
    <dgm:pt modelId="{61250865-91CB-44D4-BC64-893F69B7B151}" type="pres">
      <dgm:prSet presAssocID="{760A7333-03DE-470C-924D-060D245E4C7D}" presName="linear" presStyleCnt="0">
        <dgm:presLayoutVars>
          <dgm:animLvl val="lvl"/>
          <dgm:resizeHandles val="exact"/>
        </dgm:presLayoutVars>
      </dgm:prSet>
      <dgm:spPr/>
    </dgm:pt>
    <dgm:pt modelId="{54F0FABC-5459-47BD-A44F-52FE10BFEA31}" type="pres">
      <dgm:prSet presAssocID="{74269E3E-09AE-487B-B1E1-403BCD28A1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E2D304-DFBE-4CCB-B918-C93C630AD43E}" type="pres">
      <dgm:prSet presAssocID="{7AA94056-8382-45FC-ABDF-A3E58A87CA7E}" presName="spacer" presStyleCnt="0"/>
      <dgm:spPr/>
    </dgm:pt>
    <dgm:pt modelId="{CE964103-C8C7-4E1B-A703-F8E242FB0AFA}" type="pres">
      <dgm:prSet presAssocID="{3917AD43-E3A1-442D-BB6A-F701B7E1B7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E28A61-2D97-44DE-B7FE-610036698873}" type="pres">
      <dgm:prSet presAssocID="{2A118D06-C4D2-4188-AFD6-BB521A397D68}" presName="spacer" presStyleCnt="0"/>
      <dgm:spPr/>
    </dgm:pt>
    <dgm:pt modelId="{DCB8FD0E-2809-46FF-839C-F788B4B185BA}" type="pres">
      <dgm:prSet presAssocID="{2F0097B8-087C-4602-ABF4-7491A62F22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980EE0-D119-4BAF-A9D2-64E3482413CA}" type="pres">
      <dgm:prSet presAssocID="{81433A23-6DEB-4641-998D-A94565515D2E}" presName="spacer" presStyleCnt="0"/>
      <dgm:spPr/>
    </dgm:pt>
    <dgm:pt modelId="{214CDA86-5B3A-41EA-A9A1-4EEDC3AD1D47}" type="pres">
      <dgm:prSet presAssocID="{67410589-24F9-4C03-99B2-7592E7C5472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2D144F6-B46C-4C69-83B8-2F6372CDA02C}" type="pres">
      <dgm:prSet presAssocID="{E679DC82-7BA9-402F-A9FC-1EDB7BC97BAF}" presName="spacer" presStyleCnt="0"/>
      <dgm:spPr/>
    </dgm:pt>
    <dgm:pt modelId="{E751D7D4-79AE-46A3-83FE-3838825E960B}" type="pres">
      <dgm:prSet presAssocID="{41B7E931-EFC3-475C-A714-D2169BC094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F1B516-1B2A-4398-8212-E33159F12858}" type="presOf" srcId="{3917AD43-E3A1-442D-BB6A-F701B7E1B724}" destId="{CE964103-C8C7-4E1B-A703-F8E242FB0AFA}" srcOrd="0" destOrd="0" presId="urn:microsoft.com/office/officeart/2005/8/layout/vList2"/>
    <dgm:cxn modelId="{FD927333-0E15-4503-992A-0D32B9B6A4FC}" type="presOf" srcId="{67410589-24F9-4C03-99B2-7592E7C5472A}" destId="{214CDA86-5B3A-41EA-A9A1-4EEDC3AD1D47}" srcOrd="0" destOrd="0" presId="urn:microsoft.com/office/officeart/2005/8/layout/vList2"/>
    <dgm:cxn modelId="{891AE335-428C-4942-BFFC-840CB8F2DE54}" srcId="{760A7333-03DE-470C-924D-060D245E4C7D}" destId="{41B7E931-EFC3-475C-A714-D2169BC094BF}" srcOrd="4" destOrd="0" parTransId="{887A4A67-75FF-4776-B0B8-8E99281B7415}" sibTransId="{220D1637-1AEE-4E16-918C-BBA942BF7712}"/>
    <dgm:cxn modelId="{AF84E937-CAA1-429D-8458-96DE560EDB0E}" type="presOf" srcId="{760A7333-03DE-470C-924D-060D245E4C7D}" destId="{61250865-91CB-44D4-BC64-893F69B7B151}" srcOrd="0" destOrd="0" presId="urn:microsoft.com/office/officeart/2005/8/layout/vList2"/>
    <dgm:cxn modelId="{E496B648-0990-44AD-98E9-28B0525DDA1E}" type="presOf" srcId="{74269E3E-09AE-487B-B1E1-403BCD28A1BA}" destId="{54F0FABC-5459-47BD-A44F-52FE10BFEA31}" srcOrd="0" destOrd="0" presId="urn:microsoft.com/office/officeart/2005/8/layout/vList2"/>
    <dgm:cxn modelId="{1FA232B0-F36C-4AB0-9883-05E8417ACE90}" srcId="{760A7333-03DE-470C-924D-060D245E4C7D}" destId="{2F0097B8-087C-4602-ABF4-7491A62F2241}" srcOrd="2" destOrd="0" parTransId="{9E3883A3-0999-4BD4-95AB-D643A6629EC5}" sibTransId="{81433A23-6DEB-4641-998D-A94565515D2E}"/>
    <dgm:cxn modelId="{F1C37EBA-06AF-40D1-A984-3C8B34F9C88B}" srcId="{760A7333-03DE-470C-924D-060D245E4C7D}" destId="{3917AD43-E3A1-442D-BB6A-F701B7E1B724}" srcOrd="1" destOrd="0" parTransId="{4D5E7113-0EFA-42A1-826D-D06E25F37490}" sibTransId="{2A118D06-C4D2-4188-AFD6-BB521A397D68}"/>
    <dgm:cxn modelId="{2AA464CD-9B9F-421C-A63C-7991C04167BC}" type="presOf" srcId="{2F0097B8-087C-4602-ABF4-7491A62F2241}" destId="{DCB8FD0E-2809-46FF-839C-F788B4B185BA}" srcOrd="0" destOrd="0" presId="urn:microsoft.com/office/officeart/2005/8/layout/vList2"/>
    <dgm:cxn modelId="{0DCF93E3-4347-4153-A421-CA4A11485ECF}" srcId="{760A7333-03DE-470C-924D-060D245E4C7D}" destId="{67410589-24F9-4C03-99B2-7592E7C5472A}" srcOrd="3" destOrd="0" parTransId="{13E05CAF-4AC1-427B-8272-1788CE977DC8}" sibTransId="{E679DC82-7BA9-402F-A9FC-1EDB7BC97BAF}"/>
    <dgm:cxn modelId="{AA692BEC-045F-4244-B24B-50C48B2A6838}" srcId="{760A7333-03DE-470C-924D-060D245E4C7D}" destId="{74269E3E-09AE-487B-B1E1-403BCD28A1BA}" srcOrd="0" destOrd="0" parTransId="{18FD812D-E66E-4616-A984-CE29A37B4447}" sibTransId="{7AA94056-8382-45FC-ABDF-A3E58A87CA7E}"/>
    <dgm:cxn modelId="{DE13EDF9-7E7B-4528-9881-7A92E740F7F8}" type="presOf" srcId="{41B7E931-EFC3-475C-A714-D2169BC094BF}" destId="{E751D7D4-79AE-46A3-83FE-3838825E960B}" srcOrd="0" destOrd="0" presId="urn:microsoft.com/office/officeart/2005/8/layout/vList2"/>
    <dgm:cxn modelId="{D3B318B8-EB68-467C-B9D2-794F4455842B}" type="presParOf" srcId="{61250865-91CB-44D4-BC64-893F69B7B151}" destId="{54F0FABC-5459-47BD-A44F-52FE10BFEA31}" srcOrd="0" destOrd="0" presId="urn:microsoft.com/office/officeart/2005/8/layout/vList2"/>
    <dgm:cxn modelId="{EAE0F1B3-ACD8-444B-978D-E0C79286EF1D}" type="presParOf" srcId="{61250865-91CB-44D4-BC64-893F69B7B151}" destId="{09E2D304-DFBE-4CCB-B918-C93C630AD43E}" srcOrd="1" destOrd="0" presId="urn:microsoft.com/office/officeart/2005/8/layout/vList2"/>
    <dgm:cxn modelId="{DE067392-A975-4535-89EF-F34191251C52}" type="presParOf" srcId="{61250865-91CB-44D4-BC64-893F69B7B151}" destId="{CE964103-C8C7-4E1B-A703-F8E242FB0AFA}" srcOrd="2" destOrd="0" presId="urn:microsoft.com/office/officeart/2005/8/layout/vList2"/>
    <dgm:cxn modelId="{8AC4ADC9-2C37-410D-909E-92DA23F378BE}" type="presParOf" srcId="{61250865-91CB-44D4-BC64-893F69B7B151}" destId="{66E28A61-2D97-44DE-B7FE-610036698873}" srcOrd="3" destOrd="0" presId="urn:microsoft.com/office/officeart/2005/8/layout/vList2"/>
    <dgm:cxn modelId="{BB17E694-7F10-4DD5-84DF-5A0A154D6E57}" type="presParOf" srcId="{61250865-91CB-44D4-BC64-893F69B7B151}" destId="{DCB8FD0E-2809-46FF-839C-F788B4B185BA}" srcOrd="4" destOrd="0" presId="urn:microsoft.com/office/officeart/2005/8/layout/vList2"/>
    <dgm:cxn modelId="{2CB85C50-7D7E-4AFE-AB7A-DD8F78FA1023}" type="presParOf" srcId="{61250865-91CB-44D4-BC64-893F69B7B151}" destId="{FE980EE0-D119-4BAF-A9D2-64E3482413CA}" srcOrd="5" destOrd="0" presId="urn:microsoft.com/office/officeart/2005/8/layout/vList2"/>
    <dgm:cxn modelId="{4888317A-64F7-4453-96ED-FF923E9FCB17}" type="presParOf" srcId="{61250865-91CB-44D4-BC64-893F69B7B151}" destId="{214CDA86-5B3A-41EA-A9A1-4EEDC3AD1D47}" srcOrd="6" destOrd="0" presId="urn:microsoft.com/office/officeart/2005/8/layout/vList2"/>
    <dgm:cxn modelId="{598046C4-191B-4EDF-93AF-234F511C0FF5}" type="presParOf" srcId="{61250865-91CB-44D4-BC64-893F69B7B151}" destId="{E2D144F6-B46C-4C69-83B8-2F6372CDA02C}" srcOrd="7" destOrd="0" presId="urn:microsoft.com/office/officeart/2005/8/layout/vList2"/>
    <dgm:cxn modelId="{C5074CB3-9079-4078-A350-2ACFE98D22B7}" type="presParOf" srcId="{61250865-91CB-44D4-BC64-893F69B7B151}" destId="{E751D7D4-79AE-46A3-83FE-3838825E96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2382FA5-5E8B-49E2-916B-E5332F2B43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47A402-2DC5-4A5F-8FAA-A6618F34B7CA}">
      <dgm:prSet/>
      <dgm:spPr/>
      <dgm:t>
        <a:bodyPr/>
        <a:lstStyle/>
        <a:p>
          <a:r>
            <a:rPr lang="en-US"/>
            <a:t>Multi-format : JSON + Parquet</a:t>
          </a:r>
        </a:p>
      </dgm:t>
    </dgm:pt>
    <dgm:pt modelId="{8F7F1168-E516-44B4-B6A7-85FDDB009DA0}" type="parTrans" cxnId="{16F2684E-7E9A-400F-9DB7-D7B7BCFF2298}">
      <dgm:prSet/>
      <dgm:spPr/>
      <dgm:t>
        <a:bodyPr/>
        <a:lstStyle/>
        <a:p>
          <a:endParaRPr lang="en-US"/>
        </a:p>
      </dgm:t>
    </dgm:pt>
    <dgm:pt modelId="{46BDF451-5B96-4F03-9291-14F5DF5C3204}" type="sibTrans" cxnId="{16F2684E-7E9A-400F-9DB7-D7B7BCFF2298}">
      <dgm:prSet/>
      <dgm:spPr/>
      <dgm:t>
        <a:bodyPr/>
        <a:lstStyle/>
        <a:p>
          <a:endParaRPr lang="en-US"/>
        </a:p>
      </dgm:t>
    </dgm:pt>
    <dgm:pt modelId="{B6DD6C41-E04A-4BE6-B8BC-E77966A3CF8F}">
      <dgm:prSet/>
      <dgm:spPr/>
      <dgm:t>
        <a:bodyPr/>
        <a:lstStyle/>
        <a:p>
          <a:r>
            <a:rPr lang="en-US"/>
            <a:t>Partitionnement → optimisation lecture analytique</a:t>
          </a:r>
        </a:p>
      </dgm:t>
    </dgm:pt>
    <dgm:pt modelId="{82835ED1-BCFF-47D0-BE9E-3B61854386F0}" type="parTrans" cxnId="{EC887060-480B-496E-BF1B-749CDFC58EAD}">
      <dgm:prSet/>
      <dgm:spPr/>
      <dgm:t>
        <a:bodyPr/>
        <a:lstStyle/>
        <a:p>
          <a:endParaRPr lang="en-US"/>
        </a:p>
      </dgm:t>
    </dgm:pt>
    <dgm:pt modelId="{0A4468CE-AFD6-49D9-94DC-2D87E7E83357}" type="sibTrans" cxnId="{EC887060-480B-496E-BF1B-749CDFC58EAD}">
      <dgm:prSet/>
      <dgm:spPr/>
      <dgm:t>
        <a:bodyPr/>
        <a:lstStyle/>
        <a:p>
          <a:endParaRPr lang="en-US"/>
        </a:p>
      </dgm:t>
    </dgm:pt>
    <dgm:pt modelId="{B0417EAB-CA00-422F-AF58-FA78D99C0D15}">
      <dgm:prSet/>
      <dgm:spPr/>
      <dgm:t>
        <a:bodyPr/>
        <a:lstStyle/>
        <a:p>
          <a:r>
            <a:rPr lang="en-US"/>
            <a:t>Sorties : /output/enriched, /output/alerts, /output/daily_agg</a:t>
          </a:r>
        </a:p>
      </dgm:t>
    </dgm:pt>
    <dgm:pt modelId="{3BDCFB3E-C0A6-4988-84DF-08247A95C7F1}" type="parTrans" cxnId="{C67DF904-FA7B-462A-9870-91F2E6F30618}">
      <dgm:prSet/>
      <dgm:spPr/>
      <dgm:t>
        <a:bodyPr/>
        <a:lstStyle/>
        <a:p>
          <a:endParaRPr lang="en-US"/>
        </a:p>
      </dgm:t>
    </dgm:pt>
    <dgm:pt modelId="{3BB2F69C-32B2-44BC-B353-160E8524352E}" type="sibTrans" cxnId="{C67DF904-FA7B-462A-9870-91F2E6F30618}">
      <dgm:prSet/>
      <dgm:spPr/>
      <dgm:t>
        <a:bodyPr/>
        <a:lstStyle/>
        <a:p>
          <a:endParaRPr lang="en-US"/>
        </a:p>
      </dgm:t>
    </dgm:pt>
    <dgm:pt modelId="{1B51E210-7FA5-4FE0-B14D-17D1D85647F7}" type="pres">
      <dgm:prSet presAssocID="{22382FA5-5E8B-49E2-916B-E5332F2B43E6}" presName="root" presStyleCnt="0">
        <dgm:presLayoutVars>
          <dgm:dir/>
          <dgm:resizeHandles val="exact"/>
        </dgm:presLayoutVars>
      </dgm:prSet>
      <dgm:spPr/>
    </dgm:pt>
    <dgm:pt modelId="{53CEAD14-F6E2-45E8-A00D-3924C724429A}" type="pres">
      <dgm:prSet presAssocID="{A747A402-2DC5-4A5F-8FAA-A6618F34B7CA}" presName="compNode" presStyleCnt="0"/>
      <dgm:spPr/>
    </dgm:pt>
    <dgm:pt modelId="{3477E4A7-732D-4B46-905A-81B6019D004F}" type="pres">
      <dgm:prSet presAssocID="{A747A402-2DC5-4A5F-8FAA-A6618F34B7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31EE6279-94FE-4153-9CA3-084B147DFB65}" type="pres">
      <dgm:prSet presAssocID="{A747A402-2DC5-4A5F-8FAA-A6618F34B7CA}" presName="spaceRect" presStyleCnt="0"/>
      <dgm:spPr/>
    </dgm:pt>
    <dgm:pt modelId="{D32E14DC-1FE7-4386-9016-75A1B0F99212}" type="pres">
      <dgm:prSet presAssocID="{A747A402-2DC5-4A5F-8FAA-A6618F34B7CA}" presName="textRect" presStyleLbl="revTx" presStyleIdx="0" presStyleCnt="3">
        <dgm:presLayoutVars>
          <dgm:chMax val="1"/>
          <dgm:chPref val="1"/>
        </dgm:presLayoutVars>
      </dgm:prSet>
      <dgm:spPr/>
    </dgm:pt>
    <dgm:pt modelId="{93128E25-D7DA-4DB1-A104-28C917142222}" type="pres">
      <dgm:prSet presAssocID="{46BDF451-5B96-4F03-9291-14F5DF5C3204}" presName="sibTrans" presStyleCnt="0"/>
      <dgm:spPr/>
    </dgm:pt>
    <dgm:pt modelId="{7462F4F6-1E32-4D8B-8D34-09E12165F98D}" type="pres">
      <dgm:prSet presAssocID="{B6DD6C41-E04A-4BE6-B8BC-E77966A3CF8F}" presName="compNode" presStyleCnt="0"/>
      <dgm:spPr/>
    </dgm:pt>
    <dgm:pt modelId="{C1F2DF2B-A449-4F6B-8B2A-5BCC39091054}" type="pres">
      <dgm:prSet presAssocID="{B6DD6C41-E04A-4BE6-B8BC-E77966A3CF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24C2584-003E-427A-9184-E3C8911A91AB}" type="pres">
      <dgm:prSet presAssocID="{B6DD6C41-E04A-4BE6-B8BC-E77966A3CF8F}" presName="spaceRect" presStyleCnt="0"/>
      <dgm:spPr/>
    </dgm:pt>
    <dgm:pt modelId="{99A737F5-24E2-4054-B04C-BA6F9C755156}" type="pres">
      <dgm:prSet presAssocID="{B6DD6C41-E04A-4BE6-B8BC-E77966A3CF8F}" presName="textRect" presStyleLbl="revTx" presStyleIdx="1" presStyleCnt="3">
        <dgm:presLayoutVars>
          <dgm:chMax val="1"/>
          <dgm:chPref val="1"/>
        </dgm:presLayoutVars>
      </dgm:prSet>
      <dgm:spPr/>
    </dgm:pt>
    <dgm:pt modelId="{F15715BC-5EDC-44F9-94F6-E92FB102A89B}" type="pres">
      <dgm:prSet presAssocID="{0A4468CE-AFD6-49D9-94DC-2D87E7E83357}" presName="sibTrans" presStyleCnt="0"/>
      <dgm:spPr/>
    </dgm:pt>
    <dgm:pt modelId="{173AE5A6-B6B9-4D8B-BC8A-FB2DA1A9D4A2}" type="pres">
      <dgm:prSet presAssocID="{B0417EAB-CA00-422F-AF58-FA78D99C0D15}" presName="compNode" presStyleCnt="0"/>
      <dgm:spPr/>
    </dgm:pt>
    <dgm:pt modelId="{E6E56733-0BD9-4184-A8CA-DE6DF548E10A}" type="pres">
      <dgm:prSet presAssocID="{B0417EAB-CA00-422F-AF58-FA78D99C0D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30451C04-B507-4C83-8070-45D61F1D576E}" type="pres">
      <dgm:prSet presAssocID="{B0417EAB-CA00-422F-AF58-FA78D99C0D15}" presName="spaceRect" presStyleCnt="0"/>
      <dgm:spPr/>
    </dgm:pt>
    <dgm:pt modelId="{2D20BA2B-CF67-417F-B008-6132B578E545}" type="pres">
      <dgm:prSet presAssocID="{B0417EAB-CA00-422F-AF58-FA78D99C0D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7DF904-FA7B-462A-9870-91F2E6F30618}" srcId="{22382FA5-5E8B-49E2-916B-E5332F2B43E6}" destId="{B0417EAB-CA00-422F-AF58-FA78D99C0D15}" srcOrd="2" destOrd="0" parTransId="{3BDCFB3E-C0A6-4988-84DF-08247A95C7F1}" sibTransId="{3BB2F69C-32B2-44BC-B353-160E8524352E}"/>
    <dgm:cxn modelId="{EC887060-480B-496E-BF1B-749CDFC58EAD}" srcId="{22382FA5-5E8B-49E2-916B-E5332F2B43E6}" destId="{B6DD6C41-E04A-4BE6-B8BC-E77966A3CF8F}" srcOrd="1" destOrd="0" parTransId="{82835ED1-BCFF-47D0-BE9E-3B61854386F0}" sibTransId="{0A4468CE-AFD6-49D9-94DC-2D87E7E83357}"/>
    <dgm:cxn modelId="{16F2684E-7E9A-400F-9DB7-D7B7BCFF2298}" srcId="{22382FA5-5E8B-49E2-916B-E5332F2B43E6}" destId="{A747A402-2DC5-4A5F-8FAA-A6618F34B7CA}" srcOrd="0" destOrd="0" parTransId="{8F7F1168-E516-44B4-B6A7-85FDDB009DA0}" sibTransId="{46BDF451-5B96-4F03-9291-14F5DF5C3204}"/>
    <dgm:cxn modelId="{FF70D68F-86D8-4F84-94D7-15BD3B92A65C}" type="presOf" srcId="{A747A402-2DC5-4A5F-8FAA-A6618F34B7CA}" destId="{D32E14DC-1FE7-4386-9016-75A1B0F99212}" srcOrd="0" destOrd="0" presId="urn:microsoft.com/office/officeart/2018/2/layout/IconLabelList"/>
    <dgm:cxn modelId="{ECCE29C9-0F08-40A0-A6D3-29CC33348327}" type="presOf" srcId="{B0417EAB-CA00-422F-AF58-FA78D99C0D15}" destId="{2D20BA2B-CF67-417F-B008-6132B578E545}" srcOrd="0" destOrd="0" presId="urn:microsoft.com/office/officeart/2018/2/layout/IconLabelList"/>
    <dgm:cxn modelId="{0D315ED0-42A5-42A0-900B-F9B7D0423883}" type="presOf" srcId="{22382FA5-5E8B-49E2-916B-E5332F2B43E6}" destId="{1B51E210-7FA5-4FE0-B14D-17D1D85647F7}" srcOrd="0" destOrd="0" presId="urn:microsoft.com/office/officeart/2018/2/layout/IconLabelList"/>
    <dgm:cxn modelId="{75CE63ED-1C5B-4BED-A3DB-CB5298C849E4}" type="presOf" srcId="{B6DD6C41-E04A-4BE6-B8BC-E77966A3CF8F}" destId="{99A737F5-24E2-4054-B04C-BA6F9C755156}" srcOrd="0" destOrd="0" presId="urn:microsoft.com/office/officeart/2018/2/layout/IconLabelList"/>
    <dgm:cxn modelId="{98A25B3D-3028-4B2C-BFA3-E15075B9CD27}" type="presParOf" srcId="{1B51E210-7FA5-4FE0-B14D-17D1D85647F7}" destId="{53CEAD14-F6E2-45E8-A00D-3924C724429A}" srcOrd="0" destOrd="0" presId="urn:microsoft.com/office/officeart/2018/2/layout/IconLabelList"/>
    <dgm:cxn modelId="{178E2A73-9EB2-4C74-B911-8D796E4C4801}" type="presParOf" srcId="{53CEAD14-F6E2-45E8-A00D-3924C724429A}" destId="{3477E4A7-732D-4B46-905A-81B6019D004F}" srcOrd="0" destOrd="0" presId="urn:microsoft.com/office/officeart/2018/2/layout/IconLabelList"/>
    <dgm:cxn modelId="{1390B5A4-BD53-4D45-A56C-D13CFA13E437}" type="presParOf" srcId="{53CEAD14-F6E2-45E8-A00D-3924C724429A}" destId="{31EE6279-94FE-4153-9CA3-084B147DFB65}" srcOrd="1" destOrd="0" presId="urn:microsoft.com/office/officeart/2018/2/layout/IconLabelList"/>
    <dgm:cxn modelId="{D68FA1AE-0C55-422B-ACCD-C0FA8401B3D7}" type="presParOf" srcId="{53CEAD14-F6E2-45E8-A00D-3924C724429A}" destId="{D32E14DC-1FE7-4386-9016-75A1B0F99212}" srcOrd="2" destOrd="0" presId="urn:microsoft.com/office/officeart/2018/2/layout/IconLabelList"/>
    <dgm:cxn modelId="{9498E790-F3D5-41BB-8FE4-4D12D8D5BB4D}" type="presParOf" srcId="{1B51E210-7FA5-4FE0-B14D-17D1D85647F7}" destId="{93128E25-D7DA-4DB1-A104-28C917142222}" srcOrd="1" destOrd="0" presId="urn:microsoft.com/office/officeart/2018/2/layout/IconLabelList"/>
    <dgm:cxn modelId="{2E76E79F-0801-4B87-B2DE-C1BC0D115CD9}" type="presParOf" srcId="{1B51E210-7FA5-4FE0-B14D-17D1D85647F7}" destId="{7462F4F6-1E32-4D8B-8D34-09E12165F98D}" srcOrd="2" destOrd="0" presId="urn:microsoft.com/office/officeart/2018/2/layout/IconLabelList"/>
    <dgm:cxn modelId="{413BFBB2-AB36-4651-A7AF-49872B137F64}" type="presParOf" srcId="{7462F4F6-1E32-4D8B-8D34-09E12165F98D}" destId="{C1F2DF2B-A449-4F6B-8B2A-5BCC39091054}" srcOrd="0" destOrd="0" presId="urn:microsoft.com/office/officeart/2018/2/layout/IconLabelList"/>
    <dgm:cxn modelId="{2B4A9BC7-E7FA-464A-B350-A60671490287}" type="presParOf" srcId="{7462F4F6-1E32-4D8B-8D34-09E12165F98D}" destId="{024C2584-003E-427A-9184-E3C8911A91AB}" srcOrd="1" destOrd="0" presId="urn:microsoft.com/office/officeart/2018/2/layout/IconLabelList"/>
    <dgm:cxn modelId="{70341B5D-1D32-48EE-9952-6A85F6D970AD}" type="presParOf" srcId="{7462F4F6-1E32-4D8B-8D34-09E12165F98D}" destId="{99A737F5-24E2-4054-B04C-BA6F9C755156}" srcOrd="2" destOrd="0" presId="urn:microsoft.com/office/officeart/2018/2/layout/IconLabelList"/>
    <dgm:cxn modelId="{F3C26495-2F4B-4B4C-9C82-AA362ED2B7B7}" type="presParOf" srcId="{1B51E210-7FA5-4FE0-B14D-17D1D85647F7}" destId="{F15715BC-5EDC-44F9-94F6-E92FB102A89B}" srcOrd="3" destOrd="0" presId="urn:microsoft.com/office/officeart/2018/2/layout/IconLabelList"/>
    <dgm:cxn modelId="{C330BBA5-FC8B-4D7D-ADBA-53BAFECDFF0D}" type="presParOf" srcId="{1B51E210-7FA5-4FE0-B14D-17D1D85647F7}" destId="{173AE5A6-B6B9-4D8B-BC8A-FB2DA1A9D4A2}" srcOrd="4" destOrd="0" presId="urn:microsoft.com/office/officeart/2018/2/layout/IconLabelList"/>
    <dgm:cxn modelId="{D5A90453-0307-4C95-8079-C16E3CAF2747}" type="presParOf" srcId="{173AE5A6-B6B9-4D8B-BC8A-FB2DA1A9D4A2}" destId="{E6E56733-0BD9-4184-A8CA-DE6DF548E10A}" srcOrd="0" destOrd="0" presId="urn:microsoft.com/office/officeart/2018/2/layout/IconLabelList"/>
    <dgm:cxn modelId="{C8F6C11B-D0A6-408C-A50F-C93A5DEF1176}" type="presParOf" srcId="{173AE5A6-B6B9-4D8B-BC8A-FB2DA1A9D4A2}" destId="{30451C04-B507-4C83-8070-45D61F1D576E}" srcOrd="1" destOrd="0" presId="urn:microsoft.com/office/officeart/2018/2/layout/IconLabelList"/>
    <dgm:cxn modelId="{F1550815-0FCF-41B8-AF33-C3083D9ECC48}" type="presParOf" srcId="{173AE5A6-B6B9-4D8B-BC8A-FB2DA1A9D4A2}" destId="{2D20BA2B-CF67-417F-B008-6132B578E5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2F1FB6-EAD0-417A-BEC8-A80804E8D4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B8D8BC6-9D8E-479A-8E4E-203AD98A0104}">
      <dgm:prSet/>
      <dgm:spPr/>
      <dgm:t>
        <a:bodyPr/>
        <a:lstStyle/>
        <a:p>
          <a:r>
            <a:rPr lang="en-US"/>
            <a:t>Pipeline IoT complet et optimisé avec Spark + Scala</a:t>
          </a:r>
        </a:p>
      </dgm:t>
    </dgm:pt>
    <dgm:pt modelId="{8ADDCE93-D330-46BD-951B-23FCE9D5ECB8}" type="parTrans" cxnId="{61647951-EA8D-48D6-B831-CF26ECB50B74}">
      <dgm:prSet/>
      <dgm:spPr/>
      <dgm:t>
        <a:bodyPr/>
        <a:lstStyle/>
        <a:p>
          <a:endParaRPr lang="en-US"/>
        </a:p>
      </dgm:t>
    </dgm:pt>
    <dgm:pt modelId="{346A7D0B-5B9C-4B2F-89AB-D4A8CE644504}" type="sibTrans" cxnId="{61647951-EA8D-48D6-B831-CF26ECB50B74}">
      <dgm:prSet/>
      <dgm:spPr/>
      <dgm:t>
        <a:bodyPr/>
        <a:lstStyle/>
        <a:p>
          <a:endParaRPr lang="en-US"/>
        </a:p>
      </dgm:t>
    </dgm:pt>
    <dgm:pt modelId="{ADCF8424-D0F5-4A9B-A34E-0C81C35379DF}">
      <dgm:prSet/>
      <dgm:spPr/>
      <dgm:t>
        <a:bodyPr/>
        <a:lstStyle/>
        <a:p>
          <a:r>
            <a:rPr lang="en-US"/>
            <a:t>Démonstration de compétences : ingestion, validation, enrichissement, optimisation</a:t>
          </a:r>
        </a:p>
      </dgm:t>
    </dgm:pt>
    <dgm:pt modelId="{4B7CD60D-4E66-45AA-BE17-31C586F7E8C5}" type="parTrans" cxnId="{6339E4FE-72F8-49ED-8DA6-80F949CD8D30}">
      <dgm:prSet/>
      <dgm:spPr/>
      <dgm:t>
        <a:bodyPr/>
        <a:lstStyle/>
        <a:p>
          <a:endParaRPr lang="en-US"/>
        </a:p>
      </dgm:t>
    </dgm:pt>
    <dgm:pt modelId="{59AB3029-518C-4ABB-8F9A-CF43AF1AD636}" type="sibTrans" cxnId="{6339E4FE-72F8-49ED-8DA6-80F949CD8D30}">
      <dgm:prSet/>
      <dgm:spPr/>
      <dgm:t>
        <a:bodyPr/>
        <a:lstStyle/>
        <a:p>
          <a:endParaRPr lang="en-US"/>
        </a:p>
      </dgm:t>
    </dgm:pt>
    <dgm:pt modelId="{878B2462-FD1F-4A21-BBB8-15855A0CF996}">
      <dgm:prSet/>
      <dgm:spPr/>
      <dgm:t>
        <a:bodyPr/>
        <a:lstStyle/>
        <a:p>
          <a:r>
            <a:rPr lang="en-US"/>
            <a:t>Perspectives : intégration streaming temps réel (Kafka + Spark Structured Streaming)</a:t>
          </a:r>
        </a:p>
      </dgm:t>
    </dgm:pt>
    <dgm:pt modelId="{825D08B8-31BA-4066-BD81-CC861E1DE6D0}" type="parTrans" cxnId="{0EB6CE81-2633-42D1-8222-1CDC52CD7A68}">
      <dgm:prSet/>
      <dgm:spPr/>
      <dgm:t>
        <a:bodyPr/>
        <a:lstStyle/>
        <a:p>
          <a:endParaRPr lang="en-US"/>
        </a:p>
      </dgm:t>
    </dgm:pt>
    <dgm:pt modelId="{324B106E-F78A-4C9A-8304-05B66B6BB96C}" type="sibTrans" cxnId="{0EB6CE81-2633-42D1-8222-1CDC52CD7A68}">
      <dgm:prSet/>
      <dgm:spPr/>
      <dgm:t>
        <a:bodyPr/>
        <a:lstStyle/>
        <a:p>
          <a:endParaRPr lang="en-US"/>
        </a:p>
      </dgm:t>
    </dgm:pt>
    <dgm:pt modelId="{CAA1E959-D957-4854-8DD6-2DC5082B5C4B}" type="pres">
      <dgm:prSet presAssocID="{3B2F1FB6-EAD0-417A-BEC8-A80804E8D4F6}" presName="root" presStyleCnt="0">
        <dgm:presLayoutVars>
          <dgm:dir/>
          <dgm:resizeHandles val="exact"/>
        </dgm:presLayoutVars>
      </dgm:prSet>
      <dgm:spPr/>
    </dgm:pt>
    <dgm:pt modelId="{FFAED665-DC74-4B5D-B404-7804AF6DB88C}" type="pres">
      <dgm:prSet presAssocID="{3B8D8BC6-9D8E-479A-8E4E-203AD98A0104}" presName="compNode" presStyleCnt="0"/>
      <dgm:spPr/>
    </dgm:pt>
    <dgm:pt modelId="{AE5C865E-70EA-4245-8061-4B245EEE7BF1}" type="pres">
      <dgm:prSet presAssocID="{3B8D8BC6-9D8E-479A-8E4E-203AD98A01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A2CF2EB9-BCE9-4E9B-98F0-269B7BEBB69F}" type="pres">
      <dgm:prSet presAssocID="{3B8D8BC6-9D8E-479A-8E4E-203AD98A0104}" presName="spaceRect" presStyleCnt="0"/>
      <dgm:spPr/>
    </dgm:pt>
    <dgm:pt modelId="{2CDC3286-C00C-4879-9F3B-77C125C70E84}" type="pres">
      <dgm:prSet presAssocID="{3B8D8BC6-9D8E-479A-8E4E-203AD98A0104}" presName="textRect" presStyleLbl="revTx" presStyleIdx="0" presStyleCnt="3">
        <dgm:presLayoutVars>
          <dgm:chMax val="1"/>
          <dgm:chPref val="1"/>
        </dgm:presLayoutVars>
      </dgm:prSet>
      <dgm:spPr/>
    </dgm:pt>
    <dgm:pt modelId="{CF7BCBF4-D5C7-4E8C-AC2B-C7ECCC5C7DB7}" type="pres">
      <dgm:prSet presAssocID="{346A7D0B-5B9C-4B2F-89AB-D4A8CE644504}" presName="sibTrans" presStyleCnt="0"/>
      <dgm:spPr/>
    </dgm:pt>
    <dgm:pt modelId="{159BCFE8-99B4-4247-A8EB-9040A3465FB8}" type="pres">
      <dgm:prSet presAssocID="{ADCF8424-D0F5-4A9B-A34E-0C81C35379DF}" presName="compNode" presStyleCnt="0"/>
      <dgm:spPr/>
    </dgm:pt>
    <dgm:pt modelId="{DF79E3A5-81B6-4EC0-8BEB-8EC311BBF027}" type="pres">
      <dgm:prSet presAssocID="{ADCF8424-D0F5-4A9B-A34E-0C81C35379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8B16304B-A5FF-46EA-9E3C-A422EFA72B2E}" type="pres">
      <dgm:prSet presAssocID="{ADCF8424-D0F5-4A9B-A34E-0C81C35379DF}" presName="spaceRect" presStyleCnt="0"/>
      <dgm:spPr/>
    </dgm:pt>
    <dgm:pt modelId="{2A270B92-773E-469B-8F56-B49912CB460F}" type="pres">
      <dgm:prSet presAssocID="{ADCF8424-D0F5-4A9B-A34E-0C81C35379DF}" presName="textRect" presStyleLbl="revTx" presStyleIdx="1" presStyleCnt="3">
        <dgm:presLayoutVars>
          <dgm:chMax val="1"/>
          <dgm:chPref val="1"/>
        </dgm:presLayoutVars>
      </dgm:prSet>
      <dgm:spPr/>
    </dgm:pt>
    <dgm:pt modelId="{BC22A0C9-D05F-4B64-885B-F3175EADCA52}" type="pres">
      <dgm:prSet presAssocID="{59AB3029-518C-4ABB-8F9A-CF43AF1AD636}" presName="sibTrans" presStyleCnt="0"/>
      <dgm:spPr/>
    </dgm:pt>
    <dgm:pt modelId="{502F4B7B-8307-41BA-8A33-4E13E8846AA7}" type="pres">
      <dgm:prSet presAssocID="{878B2462-FD1F-4A21-BBB8-15855A0CF996}" presName="compNode" presStyleCnt="0"/>
      <dgm:spPr/>
    </dgm:pt>
    <dgm:pt modelId="{C4D9C2E5-2D4A-47A0-A0C8-01D382637CA7}" type="pres">
      <dgm:prSet presAssocID="{878B2462-FD1F-4A21-BBB8-15855A0CF9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étard"/>
        </a:ext>
      </dgm:extLst>
    </dgm:pt>
    <dgm:pt modelId="{FF4E80A3-4FF4-4D3B-89EB-B285A9B40C3E}" type="pres">
      <dgm:prSet presAssocID="{878B2462-FD1F-4A21-BBB8-15855A0CF996}" presName="spaceRect" presStyleCnt="0"/>
      <dgm:spPr/>
    </dgm:pt>
    <dgm:pt modelId="{A7057697-BE1D-4DF9-ABFB-28C6751C5C2D}" type="pres">
      <dgm:prSet presAssocID="{878B2462-FD1F-4A21-BBB8-15855A0CF9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782466-49BB-4932-8AE5-D12E1A393FCD}" type="presOf" srcId="{878B2462-FD1F-4A21-BBB8-15855A0CF996}" destId="{A7057697-BE1D-4DF9-ABFB-28C6751C5C2D}" srcOrd="0" destOrd="0" presId="urn:microsoft.com/office/officeart/2018/2/layout/IconLabelList"/>
    <dgm:cxn modelId="{61647951-EA8D-48D6-B831-CF26ECB50B74}" srcId="{3B2F1FB6-EAD0-417A-BEC8-A80804E8D4F6}" destId="{3B8D8BC6-9D8E-479A-8E4E-203AD98A0104}" srcOrd="0" destOrd="0" parTransId="{8ADDCE93-D330-46BD-951B-23FCE9D5ECB8}" sibTransId="{346A7D0B-5B9C-4B2F-89AB-D4A8CE644504}"/>
    <dgm:cxn modelId="{B3B4F15A-D5A7-4355-A9A1-D73BCF2DA9B3}" type="presOf" srcId="{3B2F1FB6-EAD0-417A-BEC8-A80804E8D4F6}" destId="{CAA1E959-D957-4854-8DD6-2DC5082B5C4B}" srcOrd="0" destOrd="0" presId="urn:microsoft.com/office/officeart/2018/2/layout/IconLabelList"/>
    <dgm:cxn modelId="{0EB6CE81-2633-42D1-8222-1CDC52CD7A68}" srcId="{3B2F1FB6-EAD0-417A-BEC8-A80804E8D4F6}" destId="{878B2462-FD1F-4A21-BBB8-15855A0CF996}" srcOrd="2" destOrd="0" parTransId="{825D08B8-31BA-4066-BD81-CC861E1DE6D0}" sibTransId="{324B106E-F78A-4C9A-8304-05B66B6BB96C}"/>
    <dgm:cxn modelId="{34EBA1C7-B271-479A-B6C4-0E6032C671E0}" type="presOf" srcId="{ADCF8424-D0F5-4A9B-A34E-0C81C35379DF}" destId="{2A270B92-773E-469B-8F56-B49912CB460F}" srcOrd="0" destOrd="0" presId="urn:microsoft.com/office/officeart/2018/2/layout/IconLabelList"/>
    <dgm:cxn modelId="{5F5105EE-5E64-4DFA-8F96-9A5ECC074ECA}" type="presOf" srcId="{3B8D8BC6-9D8E-479A-8E4E-203AD98A0104}" destId="{2CDC3286-C00C-4879-9F3B-77C125C70E84}" srcOrd="0" destOrd="0" presId="urn:microsoft.com/office/officeart/2018/2/layout/IconLabelList"/>
    <dgm:cxn modelId="{6339E4FE-72F8-49ED-8DA6-80F949CD8D30}" srcId="{3B2F1FB6-EAD0-417A-BEC8-A80804E8D4F6}" destId="{ADCF8424-D0F5-4A9B-A34E-0C81C35379DF}" srcOrd="1" destOrd="0" parTransId="{4B7CD60D-4E66-45AA-BE17-31C586F7E8C5}" sibTransId="{59AB3029-518C-4ABB-8F9A-CF43AF1AD636}"/>
    <dgm:cxn modelId="{787A2203-F579-4D46-8C00-C7167D200098}" type="presParOf" srcId="{CAA1E959-D957-4854-8DD6-2DC5082B5C4B}" destId="{FFAED665-DC74-4B5D-B404-7804AF6DB88C}" srcOrd="0" destOrd="0" presId="urn:microsoft.com/office/officeart/2018/2/layout/IconLabelList"/>
    <dgm:cxn modelId="{7C18AB8E-D433-4A09-B592-3B1383A0CEF7}" type="presParOf" srcId="{FFAED665-DC74-4B5D-B404-7804AF6DB88C}" destId="{AE5C865E-70EA-4245-8061-4B245EEE7BF1}" srcOrd="0" destOrd="0" presId="urn:microsoft.com/office/officeart/2018/2/layout/IconLabelList"/>
    <dgm:cxn modelId="{6483E019-96E1-4943-B256-419F0E9018A3}" type="presParOf" srcId="{FFAED665-DC74-4B5D-B404-7804AF6DB88C}" destId="{A2CF2EB9-BCE9-4E9B-98F0-269B7BEBB69F}" srcOrd="1" destOrd="0" presId="urn:microsoft.com/office/officeart/2018/2/layout/IconLabelList"/>
    <dgm:cxn modelId="{9C12C8E2-D571-4AB7-A14C-A4B18A69C144}" type="presParOf" srcId="{FFAED665-DC74-4B5D-B404-7804AF6DB88C}" destId="{2CDC3286-C00C-4879-9F3B-77C125C70E84}" srcOrd="2" destOrd="0" presId="urn:microsoft.com/office/officeart/2018/2/layout/IconLabelList"/>
    <dgm:cxn modelId="{C83F2920-E930-4CA2-8C1F-56C37263AF1F}" type="presParOf" srcId="{CAA1E959-D957-4854-8DD6-2DC5082B5C4B}" destId="{CF7BCBF4-D5C7-4E8C-AC2B-C7ECCC5C7DB7}" srcOrd="1" destOrd="0" presId="urn:microsoft.com/office/officeart/2018/2/layout/IconLabelList"/>
    <dgm:cxn modelId="{26055E8B-BBAC-45EF-B87D-C7F0E7D6905B}" type="presParOf" srcId="{CAA1E959-D957-4854-8DD6-2DC5082B5C4B}" destId="{159BCFE8-99B4-4247-A8EB-9040A3465FB8}" srcOrd="2" destOrd="0" presId="urn:microsoft.com/office/officeart/2018/2/layout/IconLabelList"/>
    <dgm:cxn modelId="{A2A62A24-0A91-403B-9C84-BF0F557B151B}" type="presParOf" srcId="{159BCFE8-99B4-4247-A8EB-9040A3465FB8}" destId="{DF79E3A5-81B6-4EC0-8BEB-8EC311BBF027}" srcOrd="0" destOrd="0" presId="urn:microsoft.com/office/officeart/2018/2/layout/IconLabelList"/>
    <dgm:cxn modelId="{F8F7E1C2-3BA2-49E2-B64C-7D71FCF9C6CB}" type="presParOf" srcId="{159BCFE8-99B4-4247-A8EB-9040A3465FB8}" destId="{8B16304B-A5FF-46EA-9E3C-A422EFA72B2E}" srcOrd="1" destOrd="0" presId="urn:microsoft.com/office/officeart/2018/2/layout/IconLabelList"/>
    <dgm:cxn modelId="{E37A45B6-BFD5-47AE-99DC-F56A4E197E02}" type="presParOf" srcId="{159BCFE8-99B4-4247-A8EB-9040A3465FB8}" destId="{2A270B92-773E-469B-8F56-B49912CB460F}" srcOrd="2" destOrd="0" presId="urn:microsoft.com/office/officeart/2018/2/layout/IconLabelList"/>
    <dgm:cxn modelId="{35E3FC2B-B832-49B0-A909-C3CDF49F382E}" type="presParOf" srcId="{CAA1E959-D957-4854-8DD6-2DC5082B5C4B}" destId="{BC22A0C9-D05F-4B64-885B-F3175EADCA52}" srcOrd="3" destOrd="0" presId="urn:microsoft.com/office/officeart/2018/2/layout/IconLabelList"/>
    <dgm:cxn modelId="{1E9B4316-90B3-4A35-A4D5-6692541F624D}" type="presParOf" srcId="{CAA1E959-D957-4854-8DD6-2DC5082B5C4B}" destId="{502F4B7B-8307-41BA-8A33-4E13E8846AA7}" srcOrd="4" destOrd="0" presId="urn:microsoft.com/office/officeart/2018/2/layout/IconLabelList"/>
    <dgm:cxn modelId="{BF212AF9-55CE-4BBD-A5FB-202597107D32}" type="presParOf" srcId="{502F4B7B-8307-41BA-8A33-4E13E8846AA7}" destId="{C4D9C2E5-2D4A-47A0-A0C8-01D382637CA7}" srcOrd="0" destOrd="0" presId="urn:microsoft.com/office/officeart/2018/2/layout/IconLabelList"/>
    <dgm:cxn modelId="{4EE47121-C7B0-4C96-A309-55AB42AA3D7D}" type="presParOf" srcId="{502F4B7B-8307-41BA-8A33-4E13E8846AA7}" destId="{FF4E80A3-4FF4-4D3B-89EB-B285A9B40C3E}" srcOrd="1" destOrd="0" presId="urn:microsoft.com/office/officeart/2018/2/layout/IconLabelList"/>
    <dgm:cxn modelId="{BBC5B855-94F7-472C-B0FC-227B54D1F959}" type="presParOf" srcId="{502F4B7B-8307-41BA-8A33-4E13E8846AA7}" destId="{A7057697-BE1D-4DF9-ABFB-28C6751C5C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8FBBD-F708-4256-89EA-A86251C5E4F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9F3FB-82F2-4FC6-A9A4-9642A86929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Pipeline : Ingestion → Validation → Enrichissement → Analyse → Sauvegarde</a:t>
          </a:r>
        </a:p>
      </dgm:t>
    </dgm:pt>
    <dgm:pt modelId="{E2E0C914-EEBF-4A63-A570-A0E83F94305A}" type="parTrans" cxnId="{C6BC0E7D-D214-45BD-92D4-D90AA86CD559}">
      <dgm:prSet/>
      <dgm:spPr/>
      <dgm:t>
        <a:bodyPr/>
        <a:lstStyle/>
        <a:p>
          <a:endParaRPr lang="en-US"/>
        </a:p>
      </dgm:t>
    </dgm:pt>
    <dgm:pt modelId="{292E3DE3-AE44-4EB3-B8D7-A6685EE69FF6}" type="sibTrans" cxnId="{C6BC0E7D-D214-45BD-92D4-D90AA86CD559}">
      <dgm:prSet/>
      <dgm:spPr/>
      <dgm:t>
        <a:bodyPr/>
        <a:lstStyle/>
        <a:p>
          <a:endParaRPr lang="en-US"/>
        </a:p>
      </dgm:t>
    </dgm:pt>
    <dgm:pt modelId="{D8293845-A6A8-4647-A3CD-CC6BE5EC5F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Technologies : Apache Spark, Scala, SBT, Typesafe Config</a:t>
          </a:r>
        </a:p>
      </dgm:t>
    </dgm:pt>
    <dgm:pt modelId="{B995528C-ACCB-4175-8471-9B2C900336CE}" type="parTrans" cxnId="{F2430F63-1C4A-49D4-A1F1-FD07C5BBED27}">
      <dgm:prSet/>
      <dgm:spPr/>
      <dgm:t>
        <a:bodyPr/>
        <a:lstStyle/>
        <a:p>
          <a:endParaRPr lang="en-US"/>
        </a:p>
      </dgm:t>
    </dgm:pt>
    <dgm:pt modelId="{344420D7-4B40-46BD-9FEC-D3776AD4CEA6}" type="sibTrans" cxnId="{F2430F63-1C4A-49D4-A1F1-FD07C5BBED27}">
      <dgm:prSet/>
      <dgm:spPr/>
      <dgm:t>
        <a:bodyPr/>
        <a:lstStyle/>
        <a:p>
          <a:endParaRPr lang="en-US"/>
        </a:p>
      </dgm:t>
    </dgm:pt>
    <dgm:pt modelId="{57172CF9-FCBB-4531-89F8-F6C736E6C764}" type="pres">
      <dgm:prSet presAssocID="{C868FBBD-F708-4256-89EA-A86251C5E4F2}" presName="root" presStyleCnt="0">
        <dgm:presLayoutVars>
          <dgm:dir/>
          <dgm:resizeHandles val="exact"/>
        </dgm:presLayoutVars>
      </dgm:prSet>
      <dgm:spPr/>
    </dgm:pt>
    <dgm:pt modelId="{643A0CB0-86A8-41BF-9360-D94D1E61297A}" type="pres">
      <dgm:prSet presAssocID="{9A19F3FB-82F2-4FC6-A9A4-9642A8692977}" presName="compNode" presStyleCnt="0"/>
      <dgm:spPr/>
    </dgm:pt>
    <dgm:pt modelId="{AC096286-DC15-452A-B2AB-025266BE5671}" type="pres">
      <dgm:prSet presAssocID="{9A19F3FB-82F2-4FC6-A9A4-9642A8692977}" presName="iconBgRect" presStyleLbl="bgShp" presStyleIdx="0" presStyleCnt="2"/>
      <dgm:spPr/>
    </dgm:pt>
    <dgm:pt modelId="{BCCA7F5C-85CD-4E38-9660-67E0136A6BBC}" type="pres">
      <dgm:prSet presAssocID="{9A19F3FB-82F2-4FC6-A9A4-9642A86929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D9385E8F-206C-4B61-AE91-3168379D6055}" type="pres">
      <dgm:prSet presAssocID="{9A19F3FB-82F2-4FC6-A9A4-9642A8692977}" presName="spaceRect" presStyleCnt="0"/>
      <dgm:spPr/>
    </dgm:pt>
    <dgm:pt modelId="{435E2FAA-EDAB-41F6-8B17-3468C7753387}" type="pres">
      <dgm:prSet presAssocID="{9A19F3FB-82F2-4FC6-A9A4-9642A8692977}" presName="textRect" presStyleLbl="revTx" presStyleIdx="0" presStyleCnt="2">
        <dgm:presLayoutVars>
          <dgm:chMax val="1"/>
          <dgm:chPref val="1"/>
        </dgm:presLayoutVars>
      </dgm:prSet>
      <dgm:spPr/>
    </dgm:pt>
    <dgm:pt modelId="{67C70A71-F42F-478B-99D2-1D839CB42ECF}" type="pres">
      <dgm:prSet presAssocID="{292E3DE3-AE44-4EB3-B8D7-A6685EE69FF6}" presName="sibTrans" presStyleCnt="0"/>
      <dgm:spPr/>
    </dgm:pt>
    <dgm:pt modelId="{53151C13-FBCD-4680-BCD4-5AF061431C29}" type="pres">
      <dgm:prSet presAssocID="{D8293845-A6A8-4647-A3CD-CC6BE5EC5FEB}" presName="compNode" presStyleCnt="0"/>
      <dgm:spPr/>
    </dgm:pt>
    <dgm:pt modelId="{9FB8B26D-CFAE-4DFD-AE23-F1DC8BC28665}" type="pres">
      <dgm:prSet presAssocID="{D8293845-A6A8-4647-A3CD-CC6BE5EC5FEB}" presName="iconBgRect" presStyleLbl="bgShp" presStyleIdx="1" presStyleCnt="2"/>
      <dgm:spPr/>
    </dgm:pt>
    <dgm:pt modelId="{AA2B841C-1214-400F-A0CF-B10C54D8A3AA}" type="pres">
      <dgm:prSet presAssocID="{D8293845-A6A8-4647-A3CD-CC6BE5EC5F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ur"/>
        </a:ext>
      </dgm:extLst>
    </dgm:pt>
    <dgm:pt modelId="{1EFFE86C-808C-4983-A07B-EBC5D0EE79CE}" type="pres">
      <dgm:prSet presAssocID="{D8293845-A6A8-4647-A3CD-CC6BE5EC5FEB}" presName="spaceRect" presStyleCnt="0"/>
      <dgm:spPr/>
    </dgm:pt>
    <dgm:pt modelId="{3B0A0790-52C0-49EB-AF41-42F6E9DF49F7}" type="pres">
      <dgm:prSet presAssocID="{D8293845-A6A8-4647-A3CD-CC6BE5EC5FE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549830-D057-4775-A4D5-029DAEE8A779}" type="presOf" srcId="{C868FBBD-F708-4256-89EA-A86251C5E4F2}" destId="{57172CF9-FCBB-4531-89F8-F6C736E6C764}" srcOrd="0" destOrd="0" presId="urn:microsoft.com/office/officeart/2018/5/layout/IconCircleLabelList"/>
    <dgm:cxn modelId="{F2430F63-1C4A-49D4-A1F1-FD07C5BBED27}" srcId="{C868FBBD-F708-4256-89EA-A86251C5E4F2}" destId="{D8293845-A6A8-4647-A3CD-CC6BE5EC5FEB}" srcOrd="1" destOrd="0" parTransId="{B995528C-ACCB-4175-8471-9B2C900336CE}" sibTransId="{344420D7-4B40-46BD-9FEC-D3776AD4CEA6}"/>
    <dgm:cxn modelId="{D4B40E44-47B0-437E-914A-CB35F654D430}" type="presOf" srcId="{9A19F3FB-82F2-4FC6-A9A4-9642A8692977}" destId="{435E2FAA-EDAB-41F6-8B17-3468C7753387}" srcOrd="0" destOrd="0" presId="urn:microsoft.com/office/officeart/2018/5/layout/IconCircleLabelList"/>
    <dgm:cxn modelId="{C6BC0E7D-D214-45BD-92D4-D90AA86CD559}" srcId="{C868FBBD-F708-4256-89EA-A86251C5E4F2}" destId="{9A19F3FB-82F2-4FC6-A9A4-9642A8692977}" srcOrd="0" destOrd="0" parTransId="{E2E0C914-EEBF-4A63-A570-A0E83F94305A}" sibTransId="{292E3DE3-AE44-4EB3-B8D7-A6685EE69FF6}"/>
    <dgm:cxn modelId="{FC822BC9-805C-4530-951A-0A6E3D16F6F6}" type="presOf" srcId="{D8293845-A6A8-4647-A3CD-CC6BE5EC5FEB}" destId="{3B0A0790-52C0-49EB-AF41-42F6E9DF49F7}" srcOrd="0" destOrd="0" presId="urn:microsoft.com/office/officeart/2018/5/layout/IconCircleLabelList"/>
    <dgm:cxn modelId="{4735AC9A-9751-44DD-B7B7-154F035CA921}" type="presParOf" srcId="{57172CF9-FCBB-4531-89F8-F6C736E6C764}" destId="{643A0CB0-86A8-41BF-9360-D94D1E61297A}" srcOrd="0" destOrd="0" presId="urn:microsoft.com/office/officeart/2018/5/layout/IconCircleLabelList"/>
    <dgm:cxn modelId="{1043358E-7C10-4509-B891-325B1E4B6D63}" type="presParOf" srcId="{643A0CB0-86A8-41BF-9360-D94D1E61297A}" destId="{AC096286-DC15-452A-B2AB-025266BE5671}" srcOrd="0" destOrd="0" presId="urn:microsoft.com/office/officeart/2018/5/layout/IconCircleLabelList"/>
    <dgm:cxn modelId="{273C83DF-9A7D-402F-80D8-D108D22326E8}" type="presParOf" srcId="{643A0CB0-86A8-41BF-9360-D94D1E61297A}" destId="{BCCA7F5C-85CD-4E38-9660-67E0136A6BBC}" srcOrd="1" destOrd="0" presId="urn:microsoft.com/office/officeart/2018/5/layout/IconCircleLabelList"/>
    <dgm:cxn modelId="{F2DB18A6-7BA4-485F-BF6E-DB5396965F33}" type="presParOf" srcId="{643A0CB0-86A8-41BF-9360-D94D1E61297A}" destId="{D9385E8F-206C-4B61-AE91-3168379D6055}" srcOrd="2" destOrd="0" presId="urn:microsoft.com/office/officeart/2018/5/layout/IconCircleLabelList"/>
    <dgm:cxn modelId="{F55ED293-77ED-4EB9-8D75-9653D4130138}" type="presParOf" srcId="{643A0CB0-86A8-41BF-9360-D94D1E61297A}" destId="{435E2FAA-EDAB-41F6-8B17-3468C7753387}" srcOrd="3" destOrd="0" presId="urn:microsoft.com/office/officeart/2018/5/layout/IconCircleLabelList"/>
    <dgm:cxn modelId="{1A2D2C9A-9840-40C9-B547-76FF36A9B840}" type="presParOf" srcId="{57172CF9-FCBB-4531-89F8-F6C736E6C764}" destId="{67C70A71-F42F-478B-99D2-1D839CB42ECF}" srcOrd="1" destOrd="0" presId="urn:microsoft.com/office/officeart/2018/5/layout/IconCircleLabelList"/>
    <dgm:cxn modelId="{07ADD10D-B024-4FAE-B5AB-B83F6A654964}" type="presParOf" srcId="{57172CF9-FCBB-4531-89F8-F6C736E6C764}" destId="{53151C13-FBCD-4680-BCD4-5AF061431C29}" srcOrd="2" destOrd="0" presId="urn:microsoft.com/office/officeart/2018/5/layout/IconCircleLabelList"/>
    <dgm:cxn modelId="{65D8B95B-1B33-469C-82E8-9307D9793511}" type="presParOf" srcId="{53151C13-FBCD-4680-BCD4-5AF061431C29}" destId="{9FB8B26D-CFAE-4DFD-AE23-F1DC8BC28665}" srcOrd="0" destOrd="0" presId="urn:microsoft.com/office/officeart/2018/5/layout/IconCircleLabelList"/>
    <dgm:cxn modelId="{549A4B19-B24F-400E-9883-FB8FB6C20272}" type="presParOf" srcId="{53151C13-FBCD-4680-BCD4-5AF061431C29}" destId="{AA2B841C-1214-400F-A0CF-B10C54D8A3AA}" srcOrd="1" destOrd="0" presId="urn:microsoft.com/office/officeart/2018/5/layout/IconCircleLabelList"/>
    <dgm:cxn modelId="{D8932A78-C32F-4F6E-9BAD-FBFD73333B47}" type="presParOf" srcId="{53151C13-FBCD-4680-BCD4-5AF061431C29}" destId="{1EFFE86C-808C-4983-A07B-EBC5D0EE79CE}" srcOrd="2" destOrd="0" presId="urn:microsoft.com/office/officeart/2018/5/layout/IconCircleLabelList"/>
    <dgm:cxn modelId="{141F8459-11D5-44C1-BB18-929FBF5BD6B3}" type="presParOf" srcId="{53151C13-FBCD-4680-BCD4-5AF061431C29}" destId="{3B0A0790-52C0-49EB-AF41-42F6E9DF49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1DA28E-E0A1-4AA2-8EC3-3FA4A13025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B776B92-F1F8-48C2-B721-C48591926C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Arborescence SBT (code, ressources, datasets)</a:t>
          </a:r>
        </a:p>
      </dgm:t>
    </dgm:pt>
    <dgm:pt modelId="{7A7BFF75-28F6-48A1-87C4-84EFFAAF896E}" type="parTrans" cxnId="{9D6C9A0F-5059-48AA-AD33-C780E1C8BC13}">
      <dgm:prSet/>
      <dgm:spPr/>
      <dgm:t>
        <a:bodyPr/>
        <a:lstStyle/>
        <a:p>
          <a:endParaRPr lang="en-US"/>
        </a:p>
      </dgm:t>
    </dgm:pt>
    <dgm:pt modelId="{3C25D945-2278-41F3-B826-11954B84CFD3}" type="sibTrans" cxnId="{9D6C9A0F-5059-48AA-AD33-C780E1C8BC13}">
      <dgm:prSet/>
      <dgm:spPr/>
      <dgm:t>
        <a:bodyPr/>
        <a:lstStyle/>
        <a:p>
          <a:endParaRPr lang="en-US"/>
        </a:p>
      </dgm:t>
    </dgm:pt>
    <dgm:pt modelId="{561BC4E7-E38E-457E-AA1B-3E06BBE5B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Packages : models (case classes), iot (DataReader, DataProcessor, IoTAnalytics, MainApplication)</a:t>
          </a:r>
        </a:p>
      </dgm:t>
    </dgm:pt>
    <dgm:pt modelId="{415444AD-D5A2-4AF4-B5DE-D8B86E14F4D2}" type="parTrans" cxnId="{A1E84A65-6D5D-4ADA-8979-9955022EF1E9}">
      <dgm:prSet/>
      <dgm:spPr/>
      <dgm:t>
        <a:bodyPr/>
        <a:lstStyle/>
        <a:p>
          <a:endParaRPr lang="en-US"/>
        </a:p>
      </dgm:t>
    </dgm:pt>
    <dgm:pt modelId="{5A50D217-2FA7-4DE6-91C6-06B4F8B2FF5D}" type="sibTrans" cxnId="{A1E84A65-6D5D-4ADA-8979-9955022EF1E9}">
      <dgm:prSet/>
      <dgm:spPr/>
      <dgm:t>
        <a:bodyPr/>
        <a:lstStyle/>
        <a:p>
          <a:endParaRPr lang="en-US"/>
        </a:p>
      </dgm:t>
    </dgm:pt>
    <dgm:pt modelId="{46DF7D20-D80F-47C0-89B9-A1A86B71B82B}" type="pres">
      <dgm:prSet presAssocID="{C81DA28E-E0A1-4AA2-8EC3-3FA4A1302533}" presName="root" presStyleCnt="0">
        <dgm:presLayoutVars>
          <dgm:dir/>
          <dgm:resizeHandles val="exact"/>
        </dgm:presLayoutVars>
      </dgm:prSet>
      <dgm:spPr/>
    </dgm:pt>
    <dgm:pt modelId="{16324B0D-90F6-42C7-BEF3-DA888D95D7FD}" type="pres">
      <dgm:prSet presAssocID="{7B776B92-F1F8-48C2-B721-C48591926C45}" presName="compNode" presStyleCnt="0"/>
      <dgm:spPr/>
    </dgm:pt>
    <dgm:pt modelId="{A086C5E6-106F-472A-9003-CDEA96A8EA2E}" type="pres">
      <dgm:prSet presAssocID="{7B776B92-F1F8-48C2-B721-C48591926C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09A51095-23EC-4F2D-96AC-1AE45E18F923}" type="pres">
      <dgm:prSet presAssocID="{7B776B92-F1F8-48C2-B721-C48591926C45}" presName="spaceRect" presStyleCnt="0"/>
      <dgm:spPr/>
    </dgm:pt>
    <dgm:pt modelId="{250233C2-47AF-4165-AD97-1D24DA828F82}" type="pres">
      <dgm:prSet presAssocID="{7B776B92-F1F8-48C2-B721-C48591926C45}" presName="textRect" presStyleLbl="revTx" presStyleIdx="0" presStyleCnt="2">
        <dgm:presLayoutVars>
          <dgm:chMax val="1"/>
          <dgm:chPref val="1"/>
        </dgm:presLayoutVars>
      </dgm:prSet>
      <dgm:spPr/>
    </dgm:pt>
    <dgm:pt modelId="{CF7E3545-7D74-410C-9004-5DD746AAD28A}" type="pres">
      <dgm:prSet presAssocID="{3C25D945-2278-41F3-B826-11954B84CFD3}" presName="sibTrans" presStyleCnt="0"/>
      <dgm:spPr/>
    </dgm:pt>
    <dgm:pt modelId="{833D3B95-2551-4BA3-BB04-778798E54369}" type="pres">
      <dgm:prSet presAssocID="{561BC4E7-E38E-457E-AA1B-3E06BBE5B203}" presName="compNode" presStyleCnt="0"/>
      <dgm:spPr/>
    </dgm:pt>
    <dgm:pt modelId="{C2CC103F-DFD3-4B96-8F4C-84AC055AE308}" type="pres">
      <dgm:prSet presAssocID="{561BC4E7-E38E-457E-AA1B-3E06BBE5B2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2125888D-D3A7-4678-98EF-0E595A1DC36B}" type="pres">
      <dgm:prSet presAssocID="{561BC4E7-E38E-457E-AA1B-3E06BBE5B203}" presName="spaceRect" presStyleCnt="0"/>
      <dgm:spPr/>
    </dgm:pt>
    <dgm:pt modelId="{CC745624-17C5-4FB4-9483-AA60C149C005}" type="pres">
      <dgm:prSet presAssocID="{561BC4E7-E38E-457E-AA1B-3E06BBE5B2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D6C9A0F-5059-48AA-AD33-C780E1C8BC13}" srcId="{C81DA28E-E0A1-4AA2-8EC3-3FA4A1302533}" destId="{7B776B92-F1F8-48C2-B721-C48591926C45}" srcOrd="0" destOrd="0" parTransId="{7A7BFF75-28F6-48A1-87C4-84EFFAAF896E}" sibTransId="{3C25D945-2278-41F3-B826-11954B84CFD3}"/>
    <dgm:cxn modelId="{A1E84A65-6D5D-4ADA-8979-9955022EF1E9}" srcId="{C81DA28E-E0A1-4AA2-8EC3-3FA4A1302533}" destId="{561BC4E7-E38E-457E-AA1B-3E06BBE5B203}" srcOrd="1" destOrd="0" parTransId="{415444AD-D5A2-4AF4-B5DE-D8B86E14F4D2}" sibTransId="{5A50D217-2FA7-4DE6-91C6-06B4F8B2FF5D}"/>
    <dgm:cxn modelId="{94C20C4F-96A6-4A3E-9ECF-1C55F93CE843}" type="presOf" srcId="{7B776B92-F1F8-48C2-B721-C48591926C45}" destId="{250233C2-47AF-4165-AD97-1D24DA828F82}" srcOrd="0" destOrd="0" presId="urn:microsoft.com/office/officeart/2018/2/layout/IconLabelList"/>
    <dgm:cxn modelId="{F21CA0C6-058A-4610-B8BE-B02AB4D7CE52}" type="presOf" srcId="{561BC4E7-E38E-457E-AA1B-3E06BBE5B203}" destId="{CC745624-17C5-4FB4-9483-AA60C149C005}" srcOrd="0" destOrd="0" presId="urn:microsoft.com/office/officeart/2018/2/layout/IconLabelList"/>
    <dgm:cxn modelId="{396F2DFA-136B-4D9F-8397-C59A38FB06B6}" type="presOf" srcId="{C81DA28E-E0A1-4AA2-8EC3-3FA4A1302533}" destId="{46DF7D20-D80F-47C0-89B9-A1A86B71B82B}" srcOrd="0" destOrd="0" presId="urn:microsoft.com/office/officeart/2018/2/layout/IconLabelList"/>
    <dgm:cxn modelId="{61A67FAE-4F69-412A-A5AB-C375230FDB74}" type="presParOf" srcId="{46DF7D20-D80F-47C0-89B9-A1A86B71B82B}" destId="{16324B0D-90F6-42C7-BEF3-DA888D95D7FD}" srcOrd="0" destOrd="0" presId="urn:microsoft.com/office/officeart/2018/2/layout/IconLabelList"/>
    <dgm:cxn modelId="{51833F69-8A02-49AB-8B23-2E22088164E9}" type="presParOf" srcId="{16324B0D-90F6-42C7-BEF3-DA888D95D7FD}" destId="{A086C5E6-106F-472A-9003-CDEA96A8EA2E}" srcOrd="0" destOrd="0" presId="urn:microsoft.com/office/officeart/2018/2/layout/IconLabelList"/>
    <dgm:cxn modelId="{215BA225-4F7A-4A8E-8966-61CCEAF602C1}" type="presParOf" srcId="{16324B0D-90F6-42C7-BEF3-DA888D95D7FD}" destId="{09A51095-23EC-4F2D-96AC-1AE45E18F923}" srcOrd="1" destOrd="0" presId="urn:microsoft.com/office/officeart/2018/2/layout/IconLabelList"/>
    <dgm:cxn modelId="{53E890EB-11B6-40A0-821F-11592CEF8C3A}" type="presParOf" srcId="{16324B0D-90F6-42C7-BEF3-DA888D95D7FD}" destId="{250233C2-47AF-4165-AD97-1D24DA828F82}" srcOrd="2" destOrd="0" presId="urn:microsoft.com/office/officeart/2018/2/layout/IconLabelList"/>
    <dgm:cxn modelId="{68BD5FD4-497A-4910-BB32-70D556C8CC89}" type="presParOf" srcId="{46DF7D20-D80F-47C0-89B9-A1A86B71B82B}" destId="{CF7E3545-7D74-410C-9004-5DD746AAD28A}" srcOrd="1" destOrd="0" presId="urn:microsoft.com/office/officeart/2018/2/layout/IconLabelList"/>
    <dgm:cxn modelId="{50D8A0F2-C814-4D0B-B520-1DC9DE7205A5}" type="presParOf" srcId="{46DF7D20-D80F-47C0-89B9-A1A86B71B82B}" destId="{833D3B95-2551-4BA3-BB04-778798E54369}" srcOrd="2" destOrd="0" presId="urn:microsoft.com/office/officeart/2018/2/layout/IconLabelList"/>
    <dgm:cxn modelId="{2CE9BAB7-D0BD-452D-9648-79B78CD3CC38}" type="presParOf" srcId="{833D3B95-2551-4BA3-BB04-778798E54369}" destId="{C2CC103F-DFD3-4B96-8F4C-84AC055AE308}" srcOrd="0" destOrd="0" presId="urn:microsoft.com/office/officeart/2018/2/layout/IconLabelList"/>
    <dgm:cxn modelId="{25CC82E8-2E83-492A-BEBE-90C42E5A39EB}" type="presParOf" srcId="{833D3B95-2551-4BA3-BB04-778798E54369}" destId="{2125888D-D3A7-4678-98EF-0E595A1DC36B}" srcOrd="1" destOrd="0" presId="urn:microsoft.com/office/officeart/2018/2/layout/IconLabelList"/>
    <dgm:cxn modelId="{E605FD63-914C-4662-AFA3-9737DC6DAC65}" type="presParOf" srcId="{833D3B95-2551-4BA3-BB04-778798E54369}" destId="{CC745624-17C5-4FB4-9483-AA60C149C00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6ADAB3-D4F3-45F8-9030-D7784A4BBF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D440D1-073C-468B-8232-6EFEE0B57C0B}">
      <dgm:prSet/>
      <dgm:spPr/>
      <dgm:t>
        <a:bodyPr/>
        <a:lstStyle/>
        <a:p>
          <a:pPr>
            <a:defRPr cap="all"/>
          </a:pPr>
          <a:r>
            <a:rPr lang="en-US"/>
            <a:t>Sources multi-format : JSON, CSV, Parquet</a:t>
          </a:r>
        </a:p>
      </dgm:t>
    </dgm:pt>
    <dgm:pt modelId="{EB041BBB-1989-4721-8619-973DAC4612DF}" type="parTrans" cxnId="{CE9B9B7C-B3A5-45DB-8017-18B0A2FA3F82}">
      <dgm:prSet/>
      <dgm:spPr/>
      <dgm:t>
        <a:bodyPr/>
        <a:lstStyle/>
        <a:p>
          <a:endParaRPr lang="en-US"/>
        </a:p>
      </dgm:t>
    </dgm:pt>
    <dgm:pt modelId="{2D138AF2-8335-4DF7-9E76-6967E1258157}" type="sibTrans" cxnId="{CE9B9B7C-B3A5-45DB-8017-18B0A2FA3F82}">
      <dgm:prSet/>
      <dgm:spPr/>
      <dgm:t>
        <a:bodyPr/>
        <a:lstStyle/>
        <a:p>
          <a:endParaRPr lang="en-US"/>
        </a:p>
      </dgm:t>
    </dgm:pt>
    <dgm:pt modelId="{9F95F6C7-758E-4B53-AEA6-C2D45B660BE5}">
      <dgm:prSet/>
      <dgm:spPr/>
      <dgm:t>
        <a:bodyPr/>
        <a:lstStyle/>
        <a:p>
          <a:pPr>
            <a:defRPr cap="all"/>
          </a:pPr>
          <a:r>
            <a:rPr lang="en-US"/>
            <a:t>Schéma explicite (StructType) pour typage fort et fiable</a:t>
          </a:r>
        </a:p>
      </dgm:t>
    </dgm:pt>
    <dgm:pt modelId="{BD8B1545-0B4F-42E1-9BD7-B964A170959C}" type="parTrans" cxnId="{5E4F3C77-B1BC-42C4-82A7-E99E099D6B4C}">
      <dgm:prSet/>
      <dgm:spPr/>
      <dgm:t>
        <a:bodyPr/>
        <a:lstStyle/>
        <a:p>
          <a:endParaRPr lang="en-US"/>
        </a:p>
      </dgm:t>
    </dgm:pt>
    <dgm:pt modelId="{B17C3779-BAE1-499B-8927-D2B6994AEDBC}" type="sibTrans" cxnId="{5E4F3C77-B1BC-42C4-82A7-E99E099D6B4C}">
      <dgm:prSet/>
      <dgm:spPr/>
      <dgm:t>
        <a:bodyPr/>
        <a:lstStyle/>
        <a:p>
          <a:endParaRPr lang="en-US"/>
        </a:p>
      </dgm:t>
    </dgm:pt>
    <dgm:pt modelId="{C940EEE8-10B3-42A5-9348-01610D87035A}" type="pres">
      <dgm:prSet presAssocID="{2E6ADAB3-D4F3-45F8-9030-D7784A4BBF3D}" presName="root" presStyleCnt="0">
        <dgm:presLayoutVars>
          <dgm:dir/>
          <dgm:resizeHandles val="exact"/>
        </dgm:presLayoutVars>
      </dgm:prSet>
      <dgm:spPr/>
    </dgm:pt>
    <dgm:pt modelId="{B6974523-481B-4DC0-A324-8F1CADDA8453}" type="pres">
      <dgm:prSet presAssocID="{31D440D1-073C-468B-8232-6EFEE0B57C0B}" presName="compNode" presStyleCnt="0"/>
      <dgm:spPr/>
    </dgm:pt>
    <dgm:pt modelId="{C8A346AA-97E0-4CDB-9394-BFC984F991E3}" type="pres">
      <dgm:prSet presAssocID="{31D440D1-073C-468B-8232-6EFEE0B57C0B}" presName="iconBgRect" presStyleLbl="bgShp" presStyleIdx="0" presStyleCnt="2"/>
      <dgm:spPr/>
    </dgm:pt>
    <dgm:pt modelId="{0471C6E8-D116-4CF1-B129-FF1B9BC374FF}" type="pres">
      <dgm:prSet presAssocID="{31D440D1-073C-468B-8232-6EFEE0B57C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80BF18AF-3BF3-44C5-BED1-CA2D20DADFFA}" type="pres">
      <dgm:prSet presAssocID="{31D440D1-073C-468B-8232-6EFEE0B57C0B}" presName="spaceRect" presStyleCnt="0"/>
      <dgm:spPr/>
    </dgm:pt>
    <dgm:pt modelId="{873B16A6-56A0-47B3-AF0E-46EF7D25BBDF}" type="pres">
      <dgm:prSet presAssocID="{31D440D1-073C-468B-8232-6EFEE0B57C0B}" presName="textRect" presStyleLbl="revTx" presStyleIdx="0" presStyleCnt="2">
        <dgm:presLayoutVars>
          <dgm:chMax val="1"/>
          <dgm:chPref val="1"/>
        </dgm:presLayoutVars>
      </dgm:prSet>
      <dgm:spPr/>
    </dgm:pt>
    <dgm:pt modelId="{845C7474-D4AA-4209-A2D1-652B366E5F30}" type="pres">
      <dgm:prSet presAssocID="{2D138AF2-8335-4DF7-9E76-6967E1258157}" presName="sibTrans" presStyleCnt="0"/>
      <dgm:spPr/>
    </dgm:pt>
    <dgm:pt modelId="{BC8814C5-B0AE-4B27-926D-9F5FBC7CF330}" type="pres">
      <dgm:prSet presAssocID="{9F95F6C7-758E-4B53-AEA6-C2D45B660BE5}" presName="compNode" presStyleCnt="0"/>
      <dgm:spPr/>
    </dgm:pt>
    <dgm:pt modelId="{BB7DF2F5-8637-4C70-9CF1-B213973823B5}" type="pres">
      <dgm:prSet presAssocID="{9F95F6C7-758E-4B53-AEA6-C2D45B660BE5}" presName="iconBgRect" presStyleLbl="bgShp" presStyleIdx="1" presStyleCnt="2"/>
      <dgm:spPr/>
    </dgm:pt>
    <dgm:pt modelId="{1DF4C5C8-78F1-49C8-B1A4-2720ACE1556B}" type="pres">
      <dgm:prSet presAssocID="{9F95F6C7-758E-4B53-AEA6-C2D45B660B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C62CB71-B469-4C3B-9EA9-0F920FE501D8}" type="pres">
      <dgm:prSet presAssocID="{9F95F6C7-758E-4B53-AEA6-C2D45B660BE5}" presName="spaceRect" presStyleCnt="0"/>
      <dgm:spPr/>
    </dgm:pt>
    <dgm:pt modelId="{55178655-F2D7-49A6-98D0-A36EBEE8A13A}" type="pres">
      <dgm:prSet presAssocID="{9F95F6C7-758E-4B53-AEA6-C2D45B660BE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229350E-CDFE-4852-A8F9-CED2128B6C12}" type="presOf" srcId="{31D440D1-073C-468B-8232-6EFEE0B57C0B}" destId="{873B16A6-56A0-47B3-AF0E-46EF7D25BBDF}" srcOrd="0" destOrd="0" presId="urn:microsoft.com/office/officeart/2018/5/layout/IconCircleLabelList"/>
    <dgm:cxn modelId="{D9E55654-200C-4E24-8E9F-38B9F237B600}" type="presOf" srcId="{2E6ADAB3-D4F3-45F8-9030-D7784A4BBF3D}" destId="{C940EEE8-10B3-42A5-9348-01610D87035A}" srcOrd="0" destOrd="0" presId="urn:microsoft.com/office/officeart/2018/5/layout/IconCircleLabelList"/>
    <dgm:cxn modelId="{5E4F3C77-B1BC-42C4-82A7-E99E099D6B4C}" srcId="{2E6ADAB3-D4F3-45F8-9030-D7784A4BBF3D}" destId="{9F95F6C7-758E-4B53-AEA6-C2D45B660BE5}" srcOrd="1" destOrd="0" parTransId="{BD8B1545-0B4F-42E1-9BD7-B964A170959C}" sibTransId="{B17C3779-BAE1-499B-8927-D2B6994AEDBC}"/>
    <dgm:cxn modelId="{CE9B9B7C-B3A5-45DB-8017-18B0A2FA3F82}" srcId="{2E6ADAB3-D4F3-45F8-9030-D7784A4BBF3D}" destId="{31D440D1-073C-468B-8232-6EFEE0B57C0B}" srcOrd="0" destOrd="0" parTransId="{EB041BBB-1989-4721-8619-973DAC4612DF}" sibTransId="{2D138AF2-8335-4DF7-9E76-6967E1258157}"/>
    <dgm:cxn modelId="{DFE46BD2-C9FD-431D-B597-05A2FBD40A53}" type="presOf" srcId="{9F95F6C7-758E-4B53-AEA6-C2D45B660BE5}" destId="{55178655-F2D7-49A6-98D0-A36EBEE8A13A}" srcOrd="0" destOrd="0" presId="urn:microsoft.com/office/officeart/2018/5/layout/IconCircleLabelList"/>
    <dgm:cxn modelId="{BF14FD20-2A8F-4FA5-A410-88F7244B6D9D}" type="presParOf" srcId="{C940EEE8-10B3-42A5-9348-01610D87035A}" destId="{B6974523-481B-4DC0-A324-8F1CADDA8453}" srcOrd="0" destOrd="0" presId="urn:microsoft.com/office/officeart/2018/5/layout/IconCircleLabelList"/>
    <dgm:cxn modelId="{635C61E2-4D66-4B9C-AD1A-65D85087B5F0}" type="presParOf" srcId="{B6974523-481B-4DC0-A324-8F1CADDA8453}" destId="{C8A346AA-97E0-4CDB-9394-BFC984F991E3}" srcOrd="0" destOrd="0" presId="urn:microsoft.com/office/officeart/2018/5/layout/IconCircleLabelList"/>
    <dgm:cxn modelId="{F2AB8E3D-7B4D-4E82-A7DA-C6DB07461D72}" type="presParOf" srcId="{B6974523-481B-4DC0-A324-8F1CADDA8453}" destId="{0471C6E8-D116-4CF1-B129-FF1B9BC374FF}" srcOrd="1" destOrd="0" presId="urn:microsoft.com/office/officeart/2018/5/layout/IconCircleLabelList"/>
    <dgm:cxn modelId="{600E4D31-2582-4B29-955E-657EEE69CCA3}" type="presParOf" srcId="{B6974523-481B-4DC0-A324-8F1CADDA8453}" destId="{80BF18AF-3BF3-44C5-BED1-CA2D20DADFFA}" srcOrd="2" destOrd="0" presId="urn:microsoft.com/office/officeart/2018/5/layout/IconCircleLabelList"/>
    <dgm:cxn modelId="{3144DA39-0981-4C84-8FED-D1AA68F996DC}" type="presParOf" srcId="{B6974523-481B-4DC0-A324-8F1CADDA8453}" destId="{873B16A6-56A0-47B3-AF0E-46EF7D25BBDF}" srcOrd="3" destOrd="0" presId="urn:microsoft.com/office/officeart/2018/5/layout/IconCircleLabelList"/>
    <dgm:cxn modelId="{29ABDD6B-AE9B-49AB-8DB1-819FA6910788}" type="presParOf" srcId="{C940EEE8-10B3-42A5-9348-01610D87035A}" destId="{845C7474-D4AA-4209-A2D1-652B366E5F30}" srcOrd="1" destOrd="0" presId="urn:microsoft.com/office/officeart/2018/5/layout/IconCircleLabelList"/>
    <dgm:cxn modelId="{B8256C1A-1842-4DF4-BE6B-801877E6F532}" type="presParOf" srcId="{C940EEE8-10B3-42A5-9348-01610D87035A}" destId="{BC8814C5-B0AE-4B27-926D-9F5FBC7CF330}" srcOrd="2" destOrd="0" presId="urn:microsoft.com/office/officeart/2018/5/layout/IconCircleLabelList"/>
    <dgm:cxn modelId="{A2726872-E6AE-4350-ACB0-0694E9B2985B}" type="presParOf" srcId="{BC8814C5-B0AE-4B27-926D-9F5FBC7CF330}" destId="{BB7DF2F5-8637-4C70-9CF1-B213973823B5}" srcOrd="0" destOrd="0" presId="urn:microsoft.com/office/officeart/2018/5/layout/IconCircleLabelList"/>
    <dgm:cxn modelId="{A319F54E-1B90-49EF-A1FF-8F15819FE9D6}" type="presParOf" srcId="{BC8814C5-B0AE-4B27-926D-9F5FBC7CF330}" destId="{1DF4C5C8-78F1-49C8-B1A4-2720ACE1556B}" srcOrd="1" destOrd="0" presId="urn:microsoft.com/office/officeart/2018/5/layout/IconCircleLabelList"/>
    <dgm:cxn modelId="{15ABF96A-36B8-4B2B-A676-6B0B1AE63A4E}" type="presParOf" srcId="{BC8814C5-B0AE-4B27-926D-9F5FBC7CF330}" destId="{BC62CB71-B469-4C3B-9EA9-0F920FE501D8}" srcOrd="2" destOrd="0" presId="urn:microsoft.com/office/officeart/2018/5/layout/IconCircleLabelList"/>
    <dgm:cxn modelId="{E702753C-3E06-4CB9-9C4E-5B0DF2F66B30}" type="presParOf" srcId="{BC8814C5-B0AE-4B27-926D-9F5FBC7CF330}" destId="{55178655-F2D7-49A6-98D0-A36EBEE8A1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D0911-7795-40E5-A2C5-7DC306281C6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819F32-0715-4CD0-832A-94717F8C9764}">
      <dgm:prSet/>
      <dgm:spPr/>
      <dgm:t>
        <a:bodyPr/>
        <a:lstStyle/>
        <a:p>
          <a:r>
            <a:rPr lang="fr-FR"/>
            <a:t>Capteurs : coordonnées valides, status {ACTIVE, MAINTENANCE, OFFLINE}</a:t>
          </a:r>
          <a:endParaRPr lang="en-US"/>
        </a:p>
      </dgm:t>
    </dgm:pt>
    <dgm:pt modelId="{54B88529-60C5-49AF-B1AB-90604DD9024A}" type="parTrans" cxnId="{02A300BD-50A2-49FC-AD16-CF83CEF019BC}">
      <dgm:prSet/>
      <dgm:spPr/>
      <dgm:t>
        <a:bodyPr/>
        <a:lstStyle/>
        <a:p>
          <a:endParaRPr lang="en-US"/>
        </a:p>
      </dgm:t>
    </dgm:pt>
    <dgm:pt modelId="{5A7D04B7-B6B5-4890-A012-C552E476A75A}" type="sibTrans" cxnId="{02A300BD-50A2-49FC-AD16-CF83CEF019BC}">
      <dgm:prSet/>
      <dgm:spPr/>
      <dgm:t>
        <a:bodyPr/>
        <a:lstStyle/>
        <a:p>
          <a:endParaRPr lang="en-US"/>
        </a:p>
      </dgm:t>
    </dgm:pt>
    <dgm:pt modelId="{6E061FF3-D815-4396-84F4-11DA906927E0}">
      <dgm:prSet/>
      <dgm:spPr/>
      <dgm:t>
        <a:bodyPr/>
        <a:lstStyle/>
        <a:p>
          <a:r>
            <a:rPr lang="fr-FR"/>
            <a:t>Météo : -50°C ≤ T ≤ 60°C, humidité [0-100], pression &gt; 800 hPa</a:t>
          </a:r>
          <a:endParaRPr lang="en-US"/>
        </a:p>
      </dgm:t>
    </dgm:pt>
    <dgm:pt modelId="{950CC2E4-42F8-431B-968A-98E2D7C445AC}" type="parTrans" cxnId="{CC9E487C-A45A-4C06-8F87-5835B6CC8609}">
      <dgm:prSet/>
      <dgm:spPr/>
      <dgm:t>
        <a:bodyPr/>
        <a:lstStyle/>
        <a:p>
          <a:endParaRPr lang="en-US"/>
        </a:p>
      </dgm:t>
    </dgm:pt>
    <dgm:pt modelId="{39591758-D5B5-4F6F-A728-78E792E99FA7}" type="sibTrans" cxnId="{CC9E487C-A45A-4C06-8F87-5835B6CC8609}">
      <dgm:prSet/>
      <dgm:spPr/>
      <dgm:t>
        <a:bodyPr/>
        <a:lstStyle/>
        <a:p>
          <a:endParaRPr lang="en-US"/>
        </a:p>
      </dgm:t>
    </dgm:pt>
    <dgm:pt modelId="{0622B3E7-FAE6-4CB7-A47C-A12A9007D676}">
      <dgm:prSet/>
      <dgm:spPr/>
      <dgm:t>
        <a:bodyPr/>
        <a:lstStyle/>
        <a:p>
          <a:r>
            <a:rPr lang="fr-FR"/>
            <a:t>Trafic : vitesse ≤ 200 km/h, véhicules ≥ 0</a:t>
          </a:r>
          <a:endParaRPr lang="en-US"/>
        </a:p>
      </dgm:t>
    </dgm:pt>
    <dgm:pt modelId="{E90EF109-7D49-49F9-BA9D-F704EA05B4AF}" type="parTrans" cxnId="{5D346514-47B5-487C-856A-44839AA7CFD7}">
      <dgm:prSet/>
      <dgm:spPr/>
      <dgm:t>
        <a:bodyPr/>
        <a:lstStyle/>
        <a:p>
          <a:endParaRPr lang="en-US"/>
        </a:p>
      </dgm:t>
    </dgm:pt>
    <dgm:pt modelId="{291337DA-A714-4EEF-ADF2-DA40A18B4A4B}" type="sibTrans" cxnId="{5D346514-47B5-487C-856A-44839AA7CFD7}">
      <dgm:prSet/>
      <dgm:spPr/>
      <dgm:t>
        <a:bodyPr/>
        <a:lstStyle/>
        <a:p>
          <a:endParaRPr lang="en-US"/>
        </a:p>
      </dgm:t>
    </dgm:pt>
    <dgm:pt modelId="{961F8BBD-73C4-4820-9063-BC0AD0178C41}">
      <dgm:prSet/>
      <dgm:spPr/>
      <dgm:t>
        <a:bodyPr/>
        <a:lstStyle/>
        <a:p>
          <a:r>
            <a:rPr lang="fr-FR"/>
            <a:t>Zones : population ≥ 0, superficie &gt; 0</a:t>
          </a:r>
          <a:endParaRPr lang="en-US"/>
        </a:p>
      </dgm:t>
    </dgm:pt>
    <dgm:pt modelId="{0FB289E4-ACF8-415C-AA3E-9F1B78D9D5E4}" type="parTrans" cxnId="{76B4AB6F-6D8C-4EA9-8F9A-2926638D3FF2}">
      <dgm:prSet/>
      <dgm:spPr/>
      <dgm:t>
        <a:bodyPr/>
        <a:lstStyle/>
        <a:p>
          <a:endParaRPr lang="en-US"/>
        </a:p>
      </dgm:t>
    </dgm:pt>
    <dgm:pt modelId="{6DE372C5-47FB-47F2-B112-9C0F2463191C}" type="sibTrans" cxnId="{76B4AB6F-6D8C-4EA9-8F9A-2926638D3FF2}">
      <dgm:prSet/>
      <dgm:spPr/>
      <dgm:t>
        <a:bodyPr/>
        <a:lstStyle/>
        <a:p>
          <a:endParaRPr lang="en-US"/>
        </a:p>
      </dgm:t>
    </dgm:pt>
    <dgm:pt modelId="{93B5BDC6-A44D-42A0-927D-63B083B5C159}" type="pres">
      <dgm:prSet presAssocID="{12BD0911-7795-40E5-A2C5-7DC306281C66}" presName="diagram" presStyleCnt="0">
        <dgm:presLayoutVars>
          <dgm:dir/>
          <dgm:resizeHandles val="exact"/>
        </dgm:presLayoutVars>
      </dgm:prSet>
      <dgm:spPr/>
    </dgm:pt>
    <dgm:pt modelId="{AF63A70F-A065-4D5E-9A27-0D23F06C51E3}" type="pres">
      <dgm:prSet presAssocID="{3E819F32-0715-4CD0-832A-94717F8C9764}" presName="node" presStyleLbl="node1" presStyleIdx="0" presStyleCnt="4">
        <dgm:presLayoutVars>
          <dgm:bulletEnabled val="1"/>
        </dgm:presLayoutVars>
      </dgm:prSet>
      <dgm:spPr/>
    </dgm:pt>
    <dgm:pt modelId="{9DBF0329-AAFD-4765-9852-F233BA16D91F}" type="pres">
      <dgm:prSet presAssocID="{5A7D04B7-B6B5-4890-A012-C552E476A75A}" presName="sibTrans" presStyleCnt="0"/>
      <dgm:spPr/>
    </dgm:pt>
    <dgm:pt modelId="{06A93E21-9A45-4482-9872-EB0B2858CE02}" type="pres">
      <dgm:prSet presAssocID="{6E061FF3-D815-4396-84F4-11DA906927E0}" presName="node" presStyleLbl="node1" presStyleIdx="1" presStyleCnt="4">
        <dgm:presLayoutVars>
          <dgm:bulletEnabled val="1"/>
        </dgm:presLayoutVars>
      </dgm:prSet>
      <dgm:spPr/>
    </dgm:pt>
    <dgm:pt modelId="{3A15FAC3-8FF5-479B-B2B3-886A0D8FBE2F}" type="pres">
      <dgm:prSet presAssocID="{39591758-D5B5-4F6F-A728-78E792E99FA7}" presName="sibTrans" presStyleCnt="0"/>
      <dgm:spPr/>
    </dgm:pt>
    <dgm:pt modelId="{556FEFA2-9DB6-4542-898C-A1F6DAA70FEC}" type="pres">
      <dgm:prSet presAssocID="{0622B3E7-FAE6-4CB7-A47C-A12A9007D676}" presName="node" presStyleLbl="node1" presStyleIdx="2" presStyleCnt="4">
        <dgm:presLayoutVars>
          <dgm:bulletEnabled val="1"/>
        </dgm:presLayoutVars>
      </dgm:prSet>
      <dgm:spPr/>
    </dgm:pt>
    <dgm:pt modelId="{ADEAD046-66E8-48FD-BB34-CB1404CB54D3}" type="pres">
      <dgm:prSet presAssocID="{291337DA-A714-4EEF-ADF2-DA40A18B4A4B}" presName="sibTrans" presStyleCnt="0"/>
      <dgm:spPr/>
    </dgm:pt>
    <dgm:pt modelId="{2D44BFD0-52FB-4BCE-8F78-D05F67B11AE2}" type="pres">
      <dgm:prSet presAssocID="{961F8BBD-73C4-4820-9063-BC0AD0178C41}" presName="node" presStyleLbl="node1" presStyleIdx="3" presStyleCnt="4">
        <dgm:presLayoutVars>
          <dgm:bulletEnabled val="1"/>
        </dgm:presLayoutVars>
      </dgm:prSet>
      <dgm:spPr/>
    </dgm:pt>
  </dgm:ptLst>
  <dgm:cxnLst>
    <dgm:cxn modelId="{5D346514-47B5-487C-856A-44839AA7CFD7}" srcId="{12BD0911-7795-40E5-A2C5-7DC306281C66}" destId="{0622B3E7-FAE6-4CB7-A47C-A12A9007D676}" srcOrd="2" destOrd="0" parTransId="{E90EF109-7D49-49F9-BA9D-F704EA05B4AF}" sibTransId="{291337DA-A714-4EEF-ADF2-DA40A18B4A4B}"/>
    <dgm:cxn modelId="{0E32672D-1F3D-4ED6-B3A1-B03916CE570B}" type="presOf" srcId="{0622B3E7-FAE6-4CB7-A47C-A12A9007D676}" destId="{556FEFA2-9DB6-4542-898C-A1F6DAA70FEC}" srcOrd="0" destOrd="0" presId="urn:microsoft.com/office/officeart/2005/8/layout/default"/>
    <dgm:cxn modelId="{76B4AB6F-6D8C-4EA9-8F9A-2926638D3FF2}" srcId="{12BD0911-7795-40E5-A2C5-7DC306281C66}" destId="{961F8BBD-73C4-4820-9063-BC0AD0178C41}" srcOrd="3" destOrd="0" parTransId="{0FB289E4-ACF8-415C-AA3E-9F1B78D9D5E4}" sibTransId="{6DE372C5-47FB-47F2-B112-9C0F2463191C}"/>
    <dgm:cxn modelId="{7937EE78-B1DF-4C6B-A27F-9EF2F442566D}" type="presOf" srcId="{961F8BBD-73C4-4820-9063-BC0AD0178C41}" destId="{2D44BFD0-52FB-4BCE-8F78-D05F67B11AE2}" srcOrd="0" destOrd="0" presId="urn:microsoft.com/office/officeart/2005/8/layout/default"/>
    <dgm:cxn modelId="{CC9E487C-A45A-4C06-8F87-5835B6CC8609}" srcId="{12BD0911-7795-40E5-A2C5-7DC306281C66}" destId="{6E061FF3-D815-4396-84F4-11DA906927E0}" srcOrd="1" destOrd="0" parTransId="{950CC2E4-42F8-431B-968A-98E2D7C445AC}" sibTransId="{39591758-D5B5-4F6F-A728-78E792E99FA7}"/>
    <dgm:cxn modelId="{02A300BD-50A2-49FC-AD16-CF83CEF019BC}" srcId="{12BD0911-7795-40E5-A2C5-7DC306281C66}" destId="{3E819F32-0715-4CD0-832A-94717F8C9764}" srcOrd="0" destOrd="0" parTransId="{54B88529-60C5-49AF-B1AB-90604DD9024A}" sibTransId="{5A7D04B7-B6B5-4890-A012-C552E476A75A}"/>
    <dgm:cxn modelId="{1814EAC7-EBEB-43CA-BDA9-3FA04456422F}" type="presOf" srcId="{6E061FF3-D815-4396-84F4-11DA906927E0}" destId="{06A93E21-9A45-4482-9872-EB0B2858CE02}" srcOrd="0" destOrd="0" presId="urn:microsoft.com/office/officeart/2005/8/layout/default"/>
    <dgm:cxn modelId="{A4345ADC-5656-474A-9AC6-5EEC91D0A91B}" type="presOf" srcId="{3E819F32-0715-4CD0-832A-94717F8C9764}" destId="{AF63A70F-A065-4D5E-9A27-0D23F06C51E3}" srcOrd="0" destOrd="0" presId="urn:microsoft.com/office/officeart/2005/8/layout/default"/>
    <dgm:cxn modelId="{41953BFD-9D7E-4B4F-AECD-26202137ECA4}" type="presOf" srcId="{12BD0911-7795-40E5-A2C5-7DC306281C66}" destId="{93B5BDC6-A44D-42A0-927D-63B083B5C159}" srcOrd="0" destOrd="0" presId="urn:microsoft.com/office/officeart/2005/8/layout/default"/>
    <dgm:cxn modelId="{D17055A8-C778-494B-B06A-413E674EF159}" type="presParOf" srcId="{93B5BDC6-A44D-42A0-927D-63B083B5C159}" destId="{AF63A70F-A065-4D5E-9A27-0D23F06C51E3}" srcOrd="0" destOrd="0" presId="urn:microsoft.com/office/officeart/2005/8/layout/default"/>
    <dgm:cxn modelId="{1B2BB0B0-C964-42AE-8D2C-8FAFCBFD14D9}" type="presParOf" srcId="{93B5BDC6-A44D-42A0-927D-63B083B5C159}" destId="{9DBF0329-AAFD-4765-9852-F233BA16D91F}" srcOrd="1" destOrd="0" presId="urn:microsoft.com/office/officeart/2005/8/layout/default"/>
    <dgm:cxn modelId="{66538E9E-9C98-4159-BD89-E46F525975CA}" type="presParOf" srcId="{93B5BDC6-A44D-42A0-927D-63B083B5C159}" destId="{06A93E21-9A45-4482-9872-EB0B2858CE02}" srcOrd="2" destOrd="0" presId="urn:microsoft.com/office/officeart/2005/8/layout/default"/>
    <dgm:cxn modelId="{A58112DF-8D42-4AA3-842A-CBD9EEA95A00}" type="presParOf" srcId="{93B5BDC6-A44D-42A0-927D-63B083B5C159}" destId="{3A15FAC3-8FF5-479B-B2B3-886A0D8FBE2F}" srcOrd="3" destOrd="0" presId="urn:microsoft.com/office/officeart/2005/8/layout/default"/>
    <dgm:cxn modelId="{EBE6E5A9-D290-4587-8522-A73130950C2F}" type="presParOf" srcId="{93B5BDC6-A44D-42A0-927D-63B083B5C159}" destId="{556FEFA2-9DB6-4542-898C-A1F6DAA70FEC}" srcOrd="4" destOrd="0" presId="urn:microsoft.com/office/officeart/2005/8/layout/default"/>
    <dgm:cxn modelId="{20F4D51F-3D99-490E-9D1C-61BD6A0D2F7F}" type="presParOf" srcId="{93B5BDC6-A44D-42A0-927D-63B083B5C159}" destId="{ADEAD046-66E8-48FD-BB34-CB1404CB54D3}" srcOrd="5" destOrd="0" presId="urn:microsoft.com/office/officeart/2005/8/layout/default"/>
    <dgm:cxn modelId="{E9FBC3AC-7673-4AEA-BEA0-87B79D5E4FF9}" type="presParOf" srcId="{93B5BDC6-A44D-42A0-927D-63B083B5C159}" destId="{2D44BFD0-52FB-4BCE-8F78-D05F67B11AE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F4E4B8-91C7-4FD3-978C-7AC1DFE3E3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602BA6-397B-4EA6-B270-46972DD2AF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UDF extractSensorMetrics → créneau horaire, heure de pointe, alerte météo, jour de la semaine</a:t>
          </a:r>
        </a:p>
      </dgm:t>
    </dgm:pt>
    <dgm:pt modelId="{A1016DA3-A404-4855-9AEA-D15167338E41}" type="parTrans" cxnId="{7807B017-BB8E-47EE-8D69-E0E33C015E9E}">
      <dgm:prSet/>
      <dgm:spPr/>
      <dgm:t>
        <a:bodyPr/>
        <a:lstStyle/>
        <a:p>
          <a:endParaRPr lang="en-US"/>
        </a:p>
      </dgm:t>
    </dgm:pt>
    <dgm:pt modelId="{50EB5D7A-52BC-41E0-8AF5-8A1192F79885}" type="sibTrans" cxnId="{7807B017-BB8E-47EE-8D69-E0E33C015E9E}">
      <dgm:prSet/>
      <dgm:spPr/>
      <dgm:t>
        <a:bodyPr/>
        <a:lstStyle/>
        <a:p>
          <a:endParaRPr lang="en-US"/>
        </a:p>
      </dgm:t>
    </dgm:pt>
    <dgm:pt modelId="{C4CF3153-3017-4A73-8732-EBDDDCB2FA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Window functions : nb capteurs actifs par zone</a:t>
          </a:r>
        </a:p>
      </dgm:t>
    </dgm:pt>
    <dgm:pt modelId="{922EA541-6D29-41CE-8D6A-EC4D385DE8AE}" type="parTrans" cxnId="{9D8B4142-90E8-495B-B2B8-ABE58BB219FA}">
      <dgm:prSet/>
      <dgm:spPr/>
      <dgm:t>
        <a:bodyPr/>
        <a:lstStyle/>
        <a:p>
          <a:endParaRPr lang="en-US"/>
        </a:p>
      </dgm:t>
    </dgm:pt>
    <dgm:pt modelId="{1FCA0A93-B667-4734-9D49-DAF18D3CD232}" type="sibTrans" cxnId="{9D8B4142-90E8-495B-B2B8-ABE58BB219FA}">
      <dgm:prSet/>
      <dgm:spPr/>
      <dgm:t>
        <a:bodyPr/>
        <a:lstStyle/>
        <a:p>
          <a:endParaRPr lang="en-US"/>
        </a:p>
      </dgm:t>
    </dgm:pt>
    <dgm:pt modelId="{2B2069EF-5562-491E-8534-AC01274E66DF}" type="pres">
      <dgm:prSet presAssocID="{DDF4E4B8-91C7-4FD3-978C-7AC1DFE3E3B2}" presName="root" presStyleCnt="0">
        <dgm:presLayoutVars>
          <dgm:dir/>
          <dgm:resizeHandles val="exact"/>
        </dgm:presLayoutVars>
      </dgm:prSet>
      <dgm:spPr/>
    </dgm:pt>
    <dgm:pt modelId="{8830431B-08C8-411D-B079-A3F03C6AD096}" type="pres">
      <dgm:prSet presAssocID="{29602BA6-397B-4EA6-B270-46972DD2AF66}" presName="compNode" presStyleCnt="0"/>
      <dgm:spPr/>
    </dgm:pt>
    <dgm:pt modelId="{4ECA4791-5181-41E1-9741-B931EA4DDF9D}" type="pres">
      <dgm:prSet presAssocID="{29602BA6-397B-4EA6-B270-46972DD2AF66}" presName="iconBgRect" presStyleLbl="bgShp" presStyleIdx="0" presStyleCnt="2"/>
      <dgm:spPr/>
    </dgm:pt>
    <dgm:pt modelId="{794BECB7-B599-4919-807A-369AE284AA00}" type="pres">
      <dgm:prSet presAssocID="{29602BA6-397B-4EA6-B270-46972DD2AF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BB54FF52-DA1C-4E5C-9B9B-E6170615F7AF}" type="pres">
      <dgm:prSet presAssocID="{29602BA6-397B-4EA6-B270-46972DD2AF66}" presName="spaceRect" presStyleCnt="0"/>
      <dgm:spPr/>
    </dgm:pt>
    <dgm:pt modelId="{8EF54AAB-76A8-44CA-BC4D-67F89A436A64}" type="pres">
      <dgm:prSet presAssocID="{29602BA6-397B-4EA6-B270-46972DD2AF66}" presName="textRect" presStyleLbl="revTx" presStyleIdx="0" presStyleCnt="2">
        <dgm:presLayoutVars>
          <dgm:chMax val="1"/>
          <dgm:chPref val="1"/>
        </dgm:presLayoutVars>
      </dgm:prSet>
      <dgm:spPr/>
    </dgm:pt>
    <dgm:pt modelId="{44FDCF91-93DA-4D53-8A0F-679DAC656916}" type="pres">
      <dgm:prSet presAssocID="{50EB5D7A-52BC-41E0-8AF5-8A1192F79885}" presName="sibTrans" presStyleCnt="0"/>
      <dgm:spPr/>
    </dgm:pt>
    <dgm:pt modelId="{62FFB616-3B91-4A20-B286-F1178F5D7344}" type="pres">
      <dgm:prSet presAssocID="{C4CF3153-3017-4A73-8732-EBDDDCB2FA4E}" presName="compNode" presStyleCnt="0"/>
      <dgm:spPr/>
    </dgm:pt>
    <dgm:pt modelId="{7596E312-8215-4AD1-AB54-AB88EBBD60EC}" type="pres">
      <dgm:prSet presAssocID="{C4CF3153-3017-4A73-8732-EBDDDCB2FA4E}" presName="iconBgRect" presStyleLbl="bgShp" presStyleIdx="1" presStyleCnt="2"/>
      <dgm:spPr/>
    </dgm:pt>
    <dgm:pt modelId="{BE4D2E55-E4D7-404F-8779-4ACDC048B5BF}" type="pres">
      <dgm:prSet presAssocID="{C4CF3153-3017-4A73-8732-EBDDDCB2FA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3D4A91CD-3244-4A7B-8DE8-C54024CF5CF8}" type="pres">
      <dgm:prSet presAssocID="{C4CF3153-3017-4A73-8732-EBDDDCB2FA4E}" presName="spaceRect" presStyleCnt="0"/>
      <dgm:spPr/>
    </dgm:pt>
    <dgm:pt modelId="{92BFF866-A5CE-494B-B604-AF1795F5E29F}" type="pres">
      <dgm:prSet presAssocID="{C4CF3153-3017-4A73-8732-EBDDDCB2FA4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78F540E-8C98-4869-BAF2-87FF28E27041}" type="presOf" srcId="{29602BA6-397B-4EA6-B270-46972DD2AF66}" destId="{8EF54AAB-76A8-44CA-BC4D-67F89A436A64}" srcOrd="0" destOrd="0" presId="urn:microsoft.com/office/officeart/2018/5/layout/IconCircleLabelList"/>
    <dgm:cxn modelId="{7807B017-BB8E-47EE-8D69-E0E33C015E9E}" srcId="{DDF4E4B8-91C7-4FD3-978C-7AC1DFE3E3B2}" destId="{29602BA6-397B-4EA6-B270-46972DD2AF66}" srcOrd="0" destOrd="0" parTransId="{A1016DA3-A404-4855-9AEA-D15167338E41}" sibTransId="{50EB5D7A-52BC-41E0-8AF5-8A1192F79885}"/>
    <dgm:cxn modelId="{9D8B4142-90E8-495B-B2B8-ABE58BB219FA}" srcId="{DDF4E4B8-91C7-4FD3-978C-7AC1DFE3E3B2}" destId="{C4CF3153-3017-4A73-8732-EBDDDCB2FA4E}" srcOrd="1" destOrd="0" parTransId="{922EA541-6D29-41CE-8D6A-EC4D385DE8AE}" sibTransId="{1FCA0A93-B667-4734-9D49-DAF18D3CD232}"/>
    <dgm:cxn modelId="{7D96B6F1-B7EA-4305-8BA7-6AA5D13F8FDD}" type="presOf" srcId="{C4CF3153-3017-4A73-8732-EBDDDCB2FA4E}" destId="{92BFF866-A5CE-494B-B604-AF1795F5E29F}" srcOrd="0" destOrd="0" presId="urn:microsoft.com/office/officeart/2018/5/layout/IconCircleLabelList"/>
    <dgm:cxn modelId="{5EF03FF2-0CFD-4C80-BF8D-ED6A6D116CA3}" type="presOf" srcId="{DDF4E4B8-91C7-4FD3-978C-7AC1DFE3E3B2}" destId="{2B2069EF-5562-491E-8534-AC01274E66DF}" srcOrd="0" destOrd="0" presId="urn:microsoft.com/office/officeart/2018/5/layout/IconCircleLabelList"/>
    <dgm:cxn modelId="{644E9A10-3AE0-428B-9125-7663A8F68043}" type="presParOf" srcId="{2B2069EF-5562-491E-8534-AC01274E66DF}" destId="{8830431B-08C8-411D-B079-A3F03C6AD096}" srcOrd="0" destOrd="0" presId="urn:microsoft.com/office/officeart/2018/5/layout/IconCircleLabelList"/>
    <dgm:cxn modelId="{B03E5246-E031-4A5F-9F99-642E9562F273}" type="presParOf" srcId="{8830431B-08C8-411D-B079-A3F03C6AD096}" destId="{4ECA4791-5181-41E1-9741-B931EA4DDF9D}" srcOrd="0" destOrd="0" presId="urn:microsoft.com/office/officeart/2018/5/layout/IconCircleLabelList"/>
    <dgm:cxn modelId="{8BFCC19F-2D2C-402B-9CAB-62DA69E7E9AB}" type="presParOf" srcId="{8830431B-08C8-411D-B079-A3F03C6AD096}" destId="{794BECB7-B599-4919-807A-369AE284AA00}" srcOrd="1" destOrd="0" presId="urn:microsoft.com/office/officeart/2018/5/layout/IconCircleLabelList"/>
    <dgm:cxn modelId="{3A05FD73-0DA1-4129-B08E-51D917B9788A}" type="presParOf" srcId="{8830431B-08C8-411D-B079-A3F03C6AD096}" destId="{BB54FF52-DA1C-4E5C-9B9B-E6170615F7AF}" srcOrd="2" destOrd="0" presId="urn:microsoft.com/office/officeart/2018/5/layout/IconCircleLabelList"/>
    <dgm:cxn modelId="{52887637-8E07-4CF1-9B91-DE2F0DFDC6DB}" type="presParOf" srcId="{8830431B-08C8-411D-B079-A3F03C6AD096}" destId="{8EF54AAB-76A8-44CA-BC4D-67F89A436A64}" srcOrd="3" destOrd="0" presId="urn:microsoft.com/office/officeart/2018/5/layout/IconCircleLabelList"/>
    <dgm:cxn modelId="{37E4A780-7017-4FA6-87DC-B375B0BFA27E}" type="presParOf" srcId="{2B2069EF-5562-491E-8534-AC01274E66DF}" destId="{44FDCF91-93DA-4D53-8A0F-679DAC656916}" srcOrd="1" destOrd="0" presId="urn:microsoft.com/office/officeart/2018/5/layout/IconCircleLabelList"/>
    <dgm:cxn modelId="{74D504BF-5F09-492B-A940-6A89B562C8A2}" type="presParOf" srcId="{2B2069EF-5562-491E-8534-AC01274E66DF}" destId="{62FFB616-3B91-4A20-B286-F1178F5D7344}" srcOrd="2" destOrd="0" presId="urn:microsoft.com/office/officeart/2018/5/layout/IconCircleLabelList"/>
    <dgm:cxn modelId="{9239CB4E-CBA7-41DD-B7B6-26FFD412048B}" type="presParOf" srcId="{62FFB616-3B91-4A20-B286-F1178F5D7344}" destId="{7596E312-8215-4AD1-AB54-AB88EBBD60EC}" srcOrd="0" destOrd="0" presId="urn:microsoft.com/office/officeart/2018/5/layout/IconCircleLabelList"/>
    <dgm:cxn modelId="{77D89B14-B85D-452D-8E3C-BFB48D4982C1}" type="presParOf" srcId="{62FFB616-3B91-4A20-B286-F1178F5D7344}" destId="{BE4D2E55-E4D7-404F-8779-4ACDC048B5BF}" srcOrd="1" destOrd="0" presId="urn:microsoft.com/office/officeart/2018/5/layout/IconCircleLabelList"/>
    <dgm:cxn modelId="{43C174F5-F626-476C-8052-5A164ED08E96}" type="presParOf" srcId="{62FFB616-3B91-4A20-B286-F1178F5D7344}" destId="{3D4A91CD-3244-4A7B-8DE8-C54024CF5CF8}" srcOrd="2" destOrd="0" presId="urn:microsoft.com/office/officeart/2018/5/layout/IconCircleLabelList"/>
    <dgm:cxn modelId="{E9FAD3FD-D050-4CA7-B02A-793C0CEBCEB5}" type="presParOf" srcId="{62FFB616-3B91-4A20-B286-F1178F5D7344}" destId="{92BFF866-A5CE-494B-B604-AF1795F5E2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EEFE1D-1757-4E72-9FB7-5F07621BB4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5E1473-6CF5-4F4C-A1F7-A0FEE34EA5C7}">
      <dgm:prSet/>
      <dgm:spPr/>
      <dgm:t>
        <a:bodyPr/>
        <a:lstStyle/>
        <a:p>
          <a:r>
            <a:rPr lang="en-US"/>
            <a:t>Broadcast join (zones = petite table)</a:t>
          </a:r>
        </a:p>
      </dgm:t>
    </dgm:pt>
    <dgm:pt modelId="{895D3184-96DD-4B29-B143-1151BA4FA2E2}" type="parTrans" cxnId="{54240D5A-B841-4743-847C-48A8D7F3DC33}">
      <dgm:prSet/>
      <dgm:spPr/>
      <dgm:t>
        <a:bodyPr/>
        <a:lstStyle/>
        <a:p>
          <a:endParaRPr lang="en-US"/>
        </a:p>
      </dgm:t>
    </dgm:pt>
    <dgm:pt modelId="{233E29CD-886A-4D3E-B87D-D176FF880A84}" type="sibTrans" cxnId="{54240D5A-B841-4743-847C-48A8D7F3DC33}">
      <dgm:prSet/>
      <dgm:spPr/>
      <dgm:t>
        <a:bodyPr/>
        <a:lstStyle/>
        <a:p>
          <a:endParaRPr lang="en-US"/>
        </a:p>
      </dgm:t>
    </dgm:pt>
    <dgm:pt modelId="{D7641A6A-B41A-4067-B12D-E3E34278D050}">
      <dgm:prSet/>
      <dgm:spPr/>
      <dgm:t>
        <a:bodyPr/>
        <a:lstStyle/>
        <a:p>
          <a:r>
            <a:rPr lang="en-US"/>
            <a:t>Cache des tables de référence</a:t>
          </a:r>
        </a:p>
      </dgm:t>
    </dgm:pt>
    <dgm:pt modelId="{0A01AE82-A434-4A52-990D-813747A6FA89}" type="parTrans" cxnId="{A70BAE4D-1821-4269-B51B-B9221026D184}">
      <dgm:prSet/>
      <dgm:spPr/>
      <dgm:t>
        <a:bodyPr/>
        <a:lstStyle/>
        <a:p>
          <a:endParaRPr lang="en-US"/>
        </a:p>
      </dgm:t>
    </dgm:pt>
    <dgm:pt modelId="{A2CD2FBD-DD34-4F28-9551-F39AA8B1BF7E}" type="sibTrans" cxnId="{A70BAE4D-1821-4269-B51B-B9221026D184}">
      <dgm:prSet/>
      <dgm:spPr/>
      <dgm:t>
        <a:bodyPr/>
        <a:lstStyle/>
        <a:p>
          <a:endParaRPr lang="en-US"/>
        </a:p>
      </dgm:t>
    </dgm:pt>
    <dgm:pt modelId="{055CD038-4039-439B-AA91-B5E620BC9507}">
      <dgm:prSet/>
      <dgm:spPr/>
      <dgm:t>
        <a:bodyPr/>
        <a:lstStyle/>
        <a:p>
          <a:r>
            <a:rPr lang="en-US"/>
            <a:t>persist/unpersist (MEMORY_AND_DISK_SER)</a:t>
          </a:r>
        </a:p>
      </dgm:t>
    </dgm:pt>
    <dgm:pt modelId="{C4DE2917-47B4-499F-A233-2539FA3B9D0B}" type="parTrans" cxnId="{1B56706A-D56A-4A34-AF2B-D6B248900338}">
      <dgm:prSet/>
      <dgm:spPr/>
      <dgm:t>
        <a:bodyPr/>
        <a:lstStyle/>
        <a:p>
          <a:endParaRPr lang="en-US"/>
        </a:p>
      </dgm:t>
    </dgm:pt>
    <dgm:pt modelId="{D4394923-563F-4298-8CE7-AD169427633A}" type="sibTrans" cxnId="{1B56706A-D56A-4A34-AF2B-D6B248900338}">
      <dgm:prSet/>
      <dgm:spPr/>
      <dgm:t>
        <a:bodyPr/>
        <a:lstStyle/>
        <a:p>
          <a:endParaRPr lang="en-US"/>
        </a:p>
      </dgm:t>
    </dgm:pt>
    <dgm:pt modelId="{6C82F1FC-F553-4736-B20D-A0204B04B12C}">
      <dgm:prSet/>
      <dgm:spPr/>
      <dgm:t>
        <a:bodyPr/>
        <a:lstStyle/>
        <a:p>
          <a:r>
            <a:rPr lang="en-US"/>
            <a:t>Partitionnement sorties par date et zone_id</a:t>
          </a:r>
        </a:p>
      </dgm:t>
    </dgm:pt>
    <dgm:pt modelId="{0458CFB2-9014-417F-8A1D-C3B106A64E93}" type="parTrans" cxnId="{67199B4E-D72A-47D6-978B-49EF9133AFA1}">
      <dgm:prSet/>
      <dgm:spPr/>
      <dgm:t>
        <a:bodyPr/>
        <a:lstStyle/>
        <a:p>
          <a:endParaRPr lang="en-US"/>
        </a:p>
      </dgm:t>
    </dgm:pt>
    <dgm:pt modelId="{DF47163F-4A4B-4A38-8057-A0FF6CF1BDD7}" type="sibTrans" cxnId="{67199B4E-D72A-47D6-978B-49EF9133AFA1}">
      <dgm:prSet/>
      <dgm:spPr/>
      <dgm:t>
        <a:bodyPr/>
        <a:lstStyle/>
        <a:p>
          <a:endParaRPr lang="en-US"/>
        </a:p>
      </dgm:t>
    </dgm:pt>
    <dgm:pt modelId="{8CAB6760-88E9-4FC0-96B1-55FE94FB9EB9}" type="pres">
      <dgm:prSet presAssocID="{1AEEFE1D-1757-4E72-9FB7-5F07621BB4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3E855E-0CA4-4472-A177-7DAC7EA0E9E2}" type="pres">
      <dgm:prSet presAssocID="{B45E1473-6CF5-4F4C-A1F7-A0FEE34EA5C7}" presName="hierRoot1" presStyleCnt="0"/>
      <dgm:spPr/>
    </dgm:pt>
    <dgm:pt modelId="{06950037-EB89-42D0-9DBD-381E957BFD59}" type="pres">
      <dgm:prSet presAssocID="{B45E1473-6CF5-4F4C-A1F7-A0FEE34EA5C7}" presName="composite" presStyleCnt="0"/>
      <dgm:spPr/>
    </dgm:pt>
    <dgm:pt modelId="{60DD25FA-B3E4-41B8-B232-33A534258DE5}" type="pres">
      <dgm:prSet presAssocID="{B45E1473-6CF5-4F4C-A1F7-A0FEE34EA5C7}" presName="background" presStyleLbl="node0" presStyleIdx="0" presStyleCnt="4"/>
      <dgm:spPr/>
    </dgm:pt>
    <dgm:pt modelId="{B717FC7C-7894-412A-AE61-60A514C0F7BB}" type="pres">
      <dgm:prSet presAssocID="{B45E1473-6CF5-4F4C-A1F7-A0FEE34EA5C7}" presName="text" presStyleLbl="fgAcc0" presStyleIdx="0" presStyleCnt="4">
        <dgm:presLayoutVars>
          <dgm:chPref val="3"/>
        </dgm:presLayoutVars>
      </dgm:prSet>
      <dgm:spPr/>
    </dgm:pt>
    <dgm:pt modelId="{B590A4DF-F46C-4342-9837-7BB56DC6A5E6}" type="pres">
      <dgm:prSet presAssocID="{B45E1473-6CF5-4F4C-A1F7-A0FEE34EA5C7}" presName="hierChild2" presStyleCnt="0"/>
      <dgm:spPr/>
    </dgm:pt>
    <dgm:pt modelId="{A69BAF95-0453-4A2B-B055-D15F3520F2FC}" type="pres">
      <dgm:prSet presAssocID="{D7641A6A-B41A-4067-B12D-E3E34278D050}" presName="hierRoot1" presStyleCnt="0"/>
      <dgm:spPr/>
    </dgm:pt>
    <dgm:pt modelId="{6A562662-BF54-451C-B8C6-933B7E61528F}" type="pres">
      <dgm:prSet presAssocID="{D7641A6A-B41A-4067-B12D-E3E34278D050}" presName="composite" presStyleCnt="0"/>
      <dgm:spPr/>
    </dgm:pt>
    <dgm:pt modelId="{DDDD18E2-FCE3-442B-A07D-CD816A046781}" type="pres">
      <dgm:prSet presAssocID="{D7641A6A-B41A-4067-B12D-E3E34278D050}" presName="background" presStyleLbl="node0" presStyleIdx="1" presStyleCnt="4"/>
      <dgm:spPr/>
    </dgm:pt>
    <dgm:pt modelId="{B9077214-1825-4EE3-8C93-EF90C4166EAB}" type="pres">
      <dgm:prSet presAssocID="{D7641A6A-B41A-4067-B12D-E3E34278D050}" presName="text" presStyleLbl="fgAcc0" presStyleIdx="1" presStyleCnt="4">
        <dgm:presLayoutVars>
          <dgm:chPref val="3"/>
        </dgm:presLayoutVars>
      </dgm:prSet>
      <dgm:spPr/>
    </dgm:pt>
    <dgm:pt modelId="{9DF7C7CF-0CEE-4D30-9FB9-D8B4D85799A2}" type="pres">
      <dgm:prSet presAssocID="{D7641A6A-B41A-4067-B12D-E3E34278D050}" presName="hierChild2" presStyleCnt="0"/>
      <dgm:spPr/>
    </dgm:pt>
    <dgm:pt modelId="{ECDBC4CD-1AB7-4F3A-AA7F-0EF1BE38AF6B}" type="pres">
      <dgm:prSet presAssocID="{055CD038-4039-439B-AA91-B5E620BC9507}" presName="hierRoot1" presStyleCnt="0"/>
      <dgm:spPr/>
    </dgm:pt>
    <dgm:pt modelId="{880B4E19-84B7-4A2D-A465-F4A7A3EF1C3A}" type="pres">
      <dgm:prSet presAssocID="{055CD038-4039-439B-AA91-B5E620BC9507}" presName="composite" presStyleCnt="0"/>
      <dgm:spPr/>
    </dgm:pt>
    <dgm:pt modelId="{76D93609-223D-4E01-8261-0C97FBD2418F}" type="pres">
      <dgm:prSet presAssocID="{055CD038-4039-439B-AA91-B5E620BC9507}" presName="background" presStyleLbl="node0" presStyleIdx="2" presStyleCnt="4"/>
      <dgm:spPr/>
    </dgm:pt>
    <dgm:pt modelId="{C17C9669-A901-4F61-8486-B0BCFED6371F}" type="pres">
      <dgm:prSet presAssocID="{055CD038-4039-439B-AA91-B5E620BC9507}" presName="text" presStyleLbl="fgAcc0" presStyleIdx="2" presStyleCnt="4">
        <dgm:presLayoutVars>
          <dgm:chPref val="3"/>
        </dgm:presLayoutVars>
      </dgm:prSet>
      <dgm:spPr/>
    </dgm:pt>
    <dgm:pt modelId="{EED2FB00-5538-4614-BD09-83FC365ECB8A}" type="pres">
      <dgm:prSet presAssocID="{055CD038-4039-439B-AA91-B5E620BC9507}" presName="hierChild2" presStyleCnt="0"/>
      <dgm:spPr/>
    </dgm:pt>
    <dgm:pt modelId="{3E9FC3A3-2733-4916-A514-6D55D4E8EB7E}" type="pres">
      <dgm:prSet presAssocID="{6C82F1FC-F553-4736-B20D-A0204B04B12C}" presName="hierRoot1" presStyleCnt="0"/>
      <dgm:spPr/>
    </dgm:pt>
    <dgm:pt modelId="{D8C2E3BD-3E4B-471A-AFBF-315421ED27A5}" type="pres">
      <dgm:prSet presAssocID="{6C82F1FC-F553-4736-B20D-A0204B04B12C}" presName="composite" presStyleCnt="0"/>
      <dgm:spPr/>
    </dgm:pt>
    <dgm:pt modelId="{8EF428EC-6945-4F9E-A5EF-E3C9DD025151}" type="pres">
      <dgm:prSet presAssocID="{6C82F1FC-F553-4736-B20D-A0204B04B12C}" presName="background" presStyleLbl="node0" presStyleIdx="3" presStyleCnt="4"/>
      <dgm:spPr/>
    </dgm:pt>
    <dgm:pt modelId="{7FDE6FE3-E4F0-4C6C-BC15-7CDDA7B305D8}" type="pres">
      <dgm:prSet presAssocID="{6C82F1FC-F553-4736-B20D-A0204B04B12C}" presName="text" presStyleLbl="fgAcc0" presStyleIdx="3" presStyleCnt="4">
        <dgm:presLayoutVars>
          <dgm:chPref val="3"/>
        </dgm:presLayoutVars>
      </dgm:prSet>
      <dgm:spPr/>
    </dgm:pt>
    <dgm:pt modelId="{12887C55-BFEC-4019-B707-2F067C062A79}" type="pres">
      <dgm:prSet presAssocID="{6C82F1FC-F553-4736-B20D-A0204B04B12C}" presName="hierChild2" presStyleCnt="0"/>
      <dgm:spPr/>
    </dgm:pt>
  </dgm:ptLst>
  <dgm:cxnLst>
    <dgm:cxn modelId="{86F4F667-5CBC-4F4C-9338-7E562D74375B}" type="presOf" srcId="{B45E1473-6CF5-4F4C-A1F7-A0FEE34EA5C7}" destId="{B717FC7C-7894-412A-AE61-60A514C0F7BB}" srcOrd="0" destOrd="0" presId="urn:microsoft.com/office/officeart/2005/8/layout/hierarchy1"/>
    <dgm:cxn modelId="{1B56706A-D56A-4A34-AF2B-D6B248900338}" srcId="{1AEEFE1D-1757-4E72-9FB7-5F07621BB46E}" destId="{055CD038-4039-439B-AA91-B5E620BC9507}" srcOrd="2" destOrd="0" parTransId="{C4DE2917-47B4-499F-A233-2539FA3B9D0B}" sibTransId="{D4394923-563F-4298-8CE7-AD169427633A}"/>
    <dgm:cxn modelId="{A70BAE4D-1821-4269-B51B-B9221026D184}" srcId="{1AEEFE1D-1757-4E72-9FB7-5F07621BB46E}" destId="{D7641A6A-B41A-4067-B12D-E3E34278D050}" srcOrd="1" destOrd="0" parTransId="{0A01AE82-A434-4A52-990D-813747A6FA89}" sibTransId="{A2CD2FBD-DD34-4F28-9551-F39AA8B1BF7E}"/>
    <dgm:cxn modelId="{67199B4E-D72A-47D6-978B-49EF9133AFA1}" srcId="{1AEEFE1D-1757-4E72-9FB7-5F07621BB46E}" destId="{6C82F1FC-F553-4736-B20D-A0204B04B12C}" srcOrd="3" destOrd="0" parTransId="{0458CFB2-9014-417F-8A1D-C3B106A64E93}" sibTransId="{DF47163F-4A4B-4A38-8057-A0FF6CF1BDD7}"/>
    <dgm:cxn modelId="{9AE04C6F-2002-4B73-8D8F-3A78BEF780CC}" type="presOf" srcId="{6C82F1FC-F553-4736-B20D-A0204B04B12C}" destId="{7FDE6FE3-E4F0-4C6C-BC15-7CDDA7B305D8}" srcOrd="0" destOrd="0" presId="urn:microsoft.com/office/officeart/2005/8/layout/hierarchy1"/>
    <dgm:cxn modelId="{06B4CF52-6508-463C-9C1A-27C3FE2B9C31}" type="presOf" srcId="{D7641A6A-B41A-4067-B12D-E3E34278D050}" destId="{B9077214-1825-4EE3-8C93-EF90C4166EAB}" srcOrd="0" destOrd="0" presId="urn:microsoft.com/office/officeart/2005/8/layout/hierarchy1"/>
    <dgm:cxn modelId="{58069954-592E-4696-B286-1BC540F91587}" type="presOf" srcId="{1AEEFE1D-1757-4E72-9FB7-5F07621BB46E}" destId="{8CAB6760-88E9-4FC0-96B1-55FE94FB9EB9}" srcOrd="0" destOrd="0" presId="urn:microsoft.com/office/officeart/2005/8/layout/hierarchy1"/>
    <dgm:cxn modelId="{D6777179-932F-4F60-8831-35BDC4166333}" type="presOf" srcId="{055CD038-4039-439B-AA91-B5E620BC9507}" destId="{C17C9669-A901-4F61-8486-B0BCFED6371F}" srcOrd="0" destOrd="0" presId="urn:microsoft.com/office/officeart/2005/8/layout/hierarchy1"/>
    <dgm:cxn modelId="{54240D5A-B841-4743-847C-48A8D7F3DC33}" srcId="{1AEEFE1D-1757-4E72-9FB7-5F07621BB46E}" destId="{B45E1473-6CF5-4F4C-A1F7-A0FEE34EA5C7}" srcOrd="0" destOrd="0" parTransId="{895D3184-96DD-4B29-B143-1151BA4FA2E2}" sibTransId="{233E29CD-886A-4D3E-B87D-D176FF880A84}"/>
    <dgm:cxn modelId="{E53A0EF7-C626-469F-836A-336A1BFC5CF4}" type="presParOf" srcId="{8CAB6760-88E9-4FC0-96B1-55FE94FB9EB9}" destId="{F23E855E-0CA4-4472-A177-7DAC7EA0E9E2}" srcOrd="0" destOrd="0" presId="urn:microsoft.com/office/officeart/2005/8/layout/hierarchy1"/>
    <dgm:cxn modelId="{3B0F477A-F43C-47FA-913B-1B24F25AE613}" type="presParOf" srcId="{F23E855E-0CA4-4472-A177-7DAC7EA0E9E2}" destId="{06950037-EB89-42D0-9DBD-381E957BFD59}" srcOrd="0" destOrd="0" presId="urn:microsoft.com/office/officeart/2005/8/layout/hierarchy1"/>
    <dgm:cxn modelId="{CB2751C5-9C9D-4049-8C74-845EB1153B9D}" type="presParOf" srcId="{06950037-EB89-42D0-9DBD-381E957BFD59}" destId="{60DD25FA-B3E4-41B8-B232-33A534258DE5}" srcOrd="0" destOrd="0" presId="urn:microsoft.com/office/officeart/2005/8/layout/hierarchy1"/>
    <dgm:cxn modelId="{D06DA007-5191-4FD4-BBB6-F5D9CE650824}" type="presParOf" srcId="{06950037-EB89-42D0-9DBD-381E957BFD59}" destId="{B717FC7C-7894-412A-AE61-60A514C0F7BB}" srcOrd="1" destOrd="0" presId="urn:microsoft.com/office/officeart/2005/8/layout/hierarchy1"/>
    <dgm:cxn modelId="{068E5BCD-473C-43EC-89E7-34B93785F6BA}" type="presParOf" srcId="{F23E855E-0CA4-4472-A177-7DAC7EA0E9E2}" destId="{B590A4DF-F46C-4342-9837-7BB56DC6A5E6}" srcOrd="1" destOrd="0" presId="urn:microsoft.com/office/officeart/2005/8/layout/hierarchy1"/>
    <dgm:cxn modelId="{ABA7A974-E4E4-4ACC-89ED-152393CF0606}" type="presParOf" srcId="{8CAB6760-88E9-4FC0-96B1-55FE94FB9EB9}" destId="{A69BAF95-0453-4A2B-B055-D15F3520F2FC}" srcOrd="1" destOrd="0" presId="urn:microsoft.com/office/officeart/2005/8/layout/hierarchy1"/>
    <dgm:cxn modelId="{EA801829-CC1F-4EEA-BDC4-CBB0F3690328}" type="presParOf" srcId="{A69BAF95-0453-4A2B-B055-D15F3520F2FC}" destId="{6A562662-BF54-451C-B8C6-933B7E61528F}" srcOrd="0" destOrd="0" presId="urn:microsoft.com/office/officeart/2005/8/layout/hierarchy1"/>
    <dgm:cxn modelId="{E21B56D5-4221-44A3-BC8E-4FB46E0C7DDD}" type="presParOf" srcId="{6A562662-BF54-451C-B8C6-933B7E61528F}" destId="{DDDD18E2-FCE3-442B-A07D-CD816A046781}" srcOrd="0" destOrd="0" presId="urn:microsoft.com/office/officeart/2005/8/layout/hierarchy1"/>
    <dgm:cxn modelId="{74D6DF98-0683-43CA-B145-21FAB38FCCE4}" type="presParOf" srcId="{6A562662-BF54-451C-B8C6-933B7E61528F}" destId="{B9077214-1825-4EE3-8C93-EF90C4166EAB}" srcOrd="1" destOrd="0" presId="urn:microsoft.com/office/officeart/2005/8/layout/hierarchy1"/>
    <dgm:cxn modelId="{C6921E9B-7B1A-4BAC-A082-901A4C790E41}" type="presParOf" srcId="{A69BAF95-0453-4A2B-B055-D15F3520F2FC}" destId="{9DF7C7CF-0CEE-4D30-9FB9-D8B4D85799A2}" srcOrd="1" destOrd="0" presId="urn:microsoft.com/office/officeart/2005/8/layout/hierarchy1"/>
    <dgm:cxn modelId="{0C1F0402-CAF9-4741-9C1A-F38B20BBD8F9}" type="presParOf" srcId="{8CAB6760-88E9-4FC0-96B1-55FE94FB9EB9}" destId="{ECDBC4CD-1AB7-4F3A-AA7F-0EF1BE38AF6B}" srcOrd="2" destOrd="0" presId="urn:microsoft.com/office/officeart/2005/8/layout/hierarchy1"/>
    <dgm:cxn modelId="{3730C287-855B-42F9-AB5C-2A47CE831FD6}" type="presParOf" srcId="{ECDBC4CD-1AB7-4F3A-AA7F-0EF1BE38AF6B}" destId="{880B4E19-84B7-4A2D-A465-F4A7A3EF1C3A}" srcOrd="0" destOrd="0" presId="urn:microsoft.com/office/officeart/2005/8/layout/hierarchy1"/>
    <dgm:cxn modelId="{E755CE8D-D400-4C89-9429-5654C81857F6}" type="presParOf" srcId="{880B4E19-84B7-4A2D-A465-F4A7A3EF1C3A}" destId="{76D93609-223D-4E01-8261-0C97FBD2418F}" srcOrd="0" destOrd="0" presId="urn:microsoft.com/office/officeart/2005/8/layout/hierarchy1"/>
    <dgm:cxn modelId="{35038468-9FC4-440B-97D3-78BDD026E04E}" type="presParOf" srcId="{880B4E19-84B7-4A2D-A465-F4A7A3EF1C3A}" destId="{C17C9669-A901-4F61-8486-B0BCFED6371F}" srcOrd="1" destOrd="0" presId="urn:microsoft.com/office/officeart/2005/8/layout/hierarchy1"/>
    <dgm:cxn modelId="{53EDEF0F-0DA3-4879-8E60-956F8EF8FD19}" type="presParOf" srcId="{ECDBC4CD-1AB7-4F3A-AA7F-0EF1BE38AF6B}" destId="{EED2FB00-5538-4614-BD09-83FC365ECB8A}" srcOrd="1" destOrd="0" presId="urn:microsoft.com/office/officeart/2005/8/layout/hierarchy1"/>
    <dgm:cxn modelId="{D825B0E5-17BE-455C-9AA3-C8FD6AD126CC}" type="presParOf" srcId="{8CAB6760-88E9-4FC0-96B1-55FE94FB9EB9}" destId="{3E9FC3A3-2733-4916-A514-6D55D4E8EB7E}" srcOrd="3" destOrd="0" presId="urn:microsoft.com/office/officeart/2005/8/layout/hierarchy1"/>
    <dgm:cxn modelId="{2EBB9E9E-53D3-4988-BB6C-486161A43C0E}" type="presParOf" srcId="{3E9FC3A3-2733-4916-A514-6D55D4E8EB7E}" destId="{D8C2E3BD-3E4B-471A-AFBF-315421ED27A5}" srcOrd="0" destOrd="0" presId="urn:microsoft.com/office/officeart/2005/8/layout/hierarchy1"/>
    <dgm:cxn modelId="{026295D2-3D1A-4BD7-8E7E-DEA095DB9F7E}" type="presParOf" srcId="{D8C2E3BD-3E4B-471A-AFBF-315421ED27A5}" destId="{8EF428EC-6945-4F9E-A5EF-E3C9DD025151}" srcOrd="0" destOrd="0" presId="urn:microsoft.com/office/officeart/2005/8/layout/hierarchy1"/>
    <dgm:cxn modelId="{D5374364-DC28-4676-8298-9495F62E8194}" type="presParOf" srcId="{D8C2E3BD-3E4B-471A-AFBF-315421ED27A5}" destId="{7FDE6FE3-E4F0-4C6C-BC15-7CDDA7B305D8}" srcOrd="1" destOrd="0" presId="urn:microsoft.com/office/officeart/2005/8/layout/hierarchy1"/>
    <dgm:cxn modelId="{13794E6B-07CA-4AC7-977E-6E08E4D445EB}" type="presParOf" srcId="{3E9FC3A3-2733-4916-A514-6D55D4E8EB7E}" destId="{12887C55-BFEC-4019-B707-2F067C062A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EB6530-1894-4873-A820-BF44A06DFA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D64286-66DB-4796-9C50-CACD2E3D37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Alertes générées pour :</a:t>
          </a:r>
        </a:p>
      </dgm:t>
    </dgm:pt>
    <dgm:pt modelId="{E446C993-E09E-448D-87C5-CF84CE1DC550}" type="parTrans" cxnId="{01C6EF03-72ED-410E-A99E-4EB3A782151E}">
      <dgm:prSet/>
      <dgm:spPr/>
      <dgm:t>
        <a:bodyPr/>
        <a:lstStyle/>
        <a:p>
          <a:endParaRPr lang="en-US"/>
        </a:p>
      </dgm:t>
    </dgm:pt>
    <dgm:pt modelId="{970E4D11-4D5C-4A84-A6A6-EE490B1292E3}" type="sibTrans" cxnId="{01C6EF03-72ED-410E-A99E-4EB3A78215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459AB2-13CD-49CA-9333-59CFD1D675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Capteur OFFLINE ou en maintenance</a:t>
          </a:r>
        </a:p>
      </dgm:t>
    </dgm:pt>
    <dgm:pt modelId="{4BCD9E3B-CE95-4568-8FDF-BBE2A8A75B94}" type="parTrans" cxnId="{BC6AE284-1678-44B3-A6EF-FCC9C0D8D92C}">
      <dgm:prSet/>
      <dgm:spPr/>
      <dgm:t>
        <a:bodyPr/>
        <a:lstStyle/>
        <a:p>
          <a:endParaRPr lang="en-US"/>
        </a:p>
      </dgm:t>
    </dgm:pt>
    <dgm:pt modelId="{4D8B40C9-DE4A-4DCD-B794-1C5631853480}" type="sibTrans" cxnId="{BC6AE284-1678-44B3-A6EF-FCC9C0D8D9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36CDFE-4C1E-4218-B555-BBC0E0C7B4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Conditions météo extrêmes</a:t>
          </a:r>
        </a:p>
      </dgm:t>
    </dgm:pt>
    <dgm:pt modelId="{C7359697-6D0F-4171-B4D1-D729D953762C}" type="parTrans" cxnId="{D2AB80E7-4E22-493F-A87C-83A5A550728C}">
      <dgm:prSet/>
      <dgm:spPr/>
      <dgm:t>
        <a:bodyPr/>
        <a:lstStyle/>
        <a:p>
          <a:endParaRPr lang="en-US"/>
        </a:p>
      </dgm:t>
    </dgm:pt>
    <dgm:pt modelId="{74442748-D62C-483B-9D4B-1D03A147B967}" type="sibTrans" cxnId="{D2AB80E7-4E22-493F-A87C-83A5A55072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55BAEC-40E9-4A7F-AE2E-027F57000E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Trafic critique ou incidents (accident, embouteillage, travaux)</a:t>
          </a:r>
        </a:p>
      </dgm:t>
    </dgm:pt>
    <dgm:pt modelId="{AAB0E9CD-A2B2-4BD7-A0B3-77C03C7F761E}" type="parTrans" cxnId="{392765D7-E86E-4B3E-9855-09ED1BD2F1DA}">
      <dgm:prSet/>
      <dgm:spPr/>
      <dgm:t>
        <a:bodyPr/>
        <a:lstStyle/>
        <a:p>
          <a:endParaRPr lang="en-US"/>
        </a:p>
      </dgm:t>
    </dgm:pt>
    <dgm:pt modelId="{60D9969C-4436-49E0-AF5F-1386563B45A9}" type="sibTrans" cxnId="{392765D7-E86E-4B3E-9855-09ED1BD2F1DA}">
      <dgm:prSet/>
      <dgm:spPr/>
      <dgm:t>
        <a:bodyPr/>
        <a:lstStyle/>
        <a:p>
          <a:endParaRPr lang="en-US"/>
        </a:p>
      </dgm:t>
    </dgm:pt>
    <dgm:pt modelId="{5BA18498-5ABA-4B3E-AECE-DB26BA6CCE87}" type="pres">
      <dgm:prSet presAssocID="{8DEB6530-1894-4873-A820-BF44A06DFAD3}" presName="root" presStyleCnt="0">
        <dgm:presLayoutVars>
          <dgm:dir/>
          <dgm:resizeHandles val="exact"/>
        </dgm:presLayoutVars>
      </dgm:prSet>
      <dgm:spPr/>
    </dgm:pt>
    <dgm:pt modelId="{9E60318C-BB61-4FD8-B609-F5F095113759}" type="pres">
      <dgm:prSet presAssocID="{62D64286-66DB-4796-9C50-CACD2E3D3710}" presName="compNode" presStyleCnt="0"/>
      <dgm:spPr/>
    </dgm:pt>
    <dgm:pt modelId="{3FFAC22F-A060-4D9F-87C4-F6F138466ED5}" type="pres">
      <dgm:prSet presAssocID="{62D64286-66DB-4796-9C50-CACD2E3D3710}" presName="iconBgRect" presStyleLbl="bgShp" presStyleIdx="0" presStyleCnt="4"/>
      <dgm:spPr/>
    </dgm:pt>
    <dgm:pt modelId="{46A9777D-9790-44E7-BA82-53A28DBA833A}" type="pres">
      <dgm:prSet presAssocID="{62D64286-66DB-4796-9C50-CACD2E3D37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he"/>
        </a:ext>
      </dgm:extLst>
    </dgm:pt>
    <dgm:pt modelId="{AFDE1CFE-F222-4840-967F-6B58982E33EA}" type="pres">
      <dgm:prSet presAssocID="{62D64286-66DB-4796-9C50-CACD2E3D3710}" presName="spaceRect" presStyleCnt="0"/>
      <dgm:spPr/>
    </dgm:pt>
    <dgm:pt modelId="{AED7F3E3-4239-4238-838E-429245BA9092}" type="pres">
      <dgm:prSet presAssocID="{62D64286-66DB-4796-9C50-CACD2E3D3710}" presName="textRect" presStyleLbl="revTx" presStyleIdx="0" presStyleCnt="4">
        <dgm:presLayoutVars>
          <dgm:chMax val="1"/>
          <dgm:chPref val="1"/>
        </dgm:presLayoutVars>
      </dgm:prSet>
      <dgm:spPr/>
    </dgm:pt>
    <dgm:pt modelId="{2337B008-8993-4E84-B221-3C92A5E04E4B}" type="pres">
      <dgm:prSet presAssocID="{970E4D11-4D5C-4A84-A6A6-EE490B1292E3}" presName="sibTrans" presStyleCnt="0"/>
      <dgm:spPr/>
    </dgm:pt>
    <dgm:pt modelId="{65405367-1FBF-4952-BC95-C55CBFD42A1E}" type="pres">
      <dgm:prSet presAssocID="{73459AB2-13CD-49CA-9333-59CFD1D675E2}" presName="compNode" presStyleCnt="0"/>
      <dgm:spPr/>
    </dgm:pt>
    <dgm:pt modelId="{181963D7-0812-4035-BEF7-4349151CD40E}" type="pres">
      <dgm:prSet presAssocID="{73459AB2-13CD-49CA-9333-59CFD1D675E2}" presName="iconBgRect" presStyleLbl="bgShp" presStyleIdx="1" presStyleCnt="4"/>
      <dgm:spPr/>
    </dgm:pt>
    <dgm:pt modelId="{99CE47E3-01C2-4547-9A29-F1748F03931A}" type="pres">
      <dgm:prSet presAssocID="{73459AB2-13CD-49CA-9333-59CFD1D675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3EB04BF2-DBF2-4A97-9C7B-5CC61252FA39}" type="pres">
      <dgm:prSet presAssocID="{73459AB2-13CD-49CA-9333-59CFD1D675E2}" presName="spaceRect" presStyleCnt="0"/>
      <dgm:spPr/>
    </dgm:pt>
    <dgm:pt modelId="{0979C02F-E875-4CE8-B488-AE095D22FD80}" type="pres">
      <dgm:prSet presAssocID="{73459AB2-13CD-49CA-9333-59CFD1D675E2}" presName="textRect" presStyleLbl="revTx" presStyleIdx="1" presStyleCnt="4">
        <dgm:presLayoutVars>
          <dgm:chMax val="1"/>
          <dgm:chPref val="1"/>
        </dgm:presLayoutVars>
      </dgm:prSet>
      <dgm:spPr/>
    </dgm:pt>
    <dgm:pt modelId="{203C645C-AEB8-41F1-920C-B1A920F890F3}" type="pres">
      <dgm:prSet presAssocID="{4D8B40C9-DE4A-4DCD-B794-1C5631853480}" presName="sibTrans" presStyleCnt="0"/>
      <dgm:spPr/>
    </dgm:pt>
    <dgm:pt modelId="{4F84B443-D04A-4304-87FA-DC716820CE08}" type="pres">
      <dgm:prSet presAssocID="{8136CDFE-4C1E-4218-B555-BBC0E0C7B47D}" presName="compNode" presStyleCnt="0"/>
      <dgm:spPr/>
    </dgm:pt>
    <dgm:pt modelId="{A4E6AE40-CCE8-46D4-B14A-2D8475AF7C35}" type="pres">
      <dgm:prSet presAssocID="{8136CDFE-4C1E-4218-B555-BBC0E0C7B47D}" presName="iconBgRect" presStyleLbl="bgShp" presStyleIdx="2" presStyleCnt="4"/>
      <dgm:spPr/>
    </dgm:pt>
    <dgm:pt modelId="{EB9C6752-4FCE-4D21-B78D-6827FF9F9D0C}" type="pres">
      <dgm:prSet presAssocID="{8136CDFE-4C1E-4218-B555-BBC0E0C7B4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C44EEEEA-EEC9-44CF-8550-B4CDEA0231FC}" type="pres">
      <dgm:prSet presAssocID="{8136CDFE-4C1E-4218-B555-BBC0E0C7B47D}" presName="spaceRect" presStyleCnt="0"/>
      <dgm:spPr/>
    </dgm:pt>
    <dgm:pt modelId="{2A7C7DDC-BFDE-4A79-ABE3-1DF7039CFEF3}" type="pres">
      <dgm:prSet presAssocID="{8136CDFE-4C1E-4218-B555-BBC0E0C7B47D}" presName="textRect" presStyleLbl="revTx" presStyleIdx="2" presStyleCnt="4">
        <dgm:presLayoutVars>
          <dgm:chMax val="1"/>
          <dgm:chPref val="1"/>
        </dgm:presLayoutVars>
      </dgm:prSet>
      <dgm:spPr/>
    </dgm:pt>
    <dgm:pt modelId="{D6EDFCB3-4F8D-4A4E-A556-87B884AFB63A}" type="pres">
      <dgm:prSet presAssocID="{74442748-D62C-483B-9D4B-1D03A147B967}" presName="sibTrans" presStyleCnt="0"/>
      <dgm:spPr/>
    </dgm:pt>
    <dgm:pt modelId="{6C902463-A6CF-4866-85A9-CD33D9F67688}" type="pres">
      <dgm:prSet presAssocID="{F655BAEC-40E9-4A7F-AE2E-027F57000E8E}" presName="compNode" presStyleCnt="0"/>
      <dgm:spPr/>
    </dgm:pt>
    <dgm:pt modelId="{D7DFEEB3-2515-432D-92AE-2710D2D9C8B7}" type="pres">
      <dgm:prSet presAssocID="{F655BAEC-40E9-4A7F-AE2E-027F57000E8E}" presName="iconBgRect" presStyleLbl="bgShp" presStyleIdx="3" presStyleCnt="4"/>
      <dgm:spPr/>
    </dgm:pt>
    <dgm:pt modelId="{41AB6493-F7B5-42F0-8887-A7E4F285E254}" type="pres">
      <dgm:prSet presAssocID="{F655BAEC-40E9-4A7F-AE2E-027F57000E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mpier"/>
        </a:ext>
      </dgm:extLst>
    </dgm:pt>
    <dgm:pt modelId="{8A773AA3-9542-405E-8970-03007201041D}" type="pres">
      <dgm:prSet presAssocID="{F655BAEC-40E9-4A7F-AE2E-027F57000E8E}" presName="spaceRect" presStyleCnt="0"/>
      <dgm:spPr/>
    </dgm:pt>
    <dgm:pt modelId="{3583921D-A69B-4E2A-9156-1BCEA23EAAAE}" type="pres">
      <dgm:prSet presAssocID="{F655BAEC-40E9-4A7F-AE2E-027F57000E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C6EF03-72ED-410E-A99E-4EB3A782151E}" srcId="{8DEB6530-1894-4873-A820-BF44A06DFAD3}" destId="{62D64286-66DB-4796-9C50-CACD2E3D3710}" srcOrd="0" destOrd="0" parTransId="{E446C993-E09E-448D-87C5-CF84CE1DC550}" sibTransId="{970E4D11-4D5C-4A84-A6A6-EE490B1292E3}"/>
    <dgm:cxn modelId="{C29A422C-228B-4BD7-A277-6F82ADA650A2}" type="presOf" srcId="{8136CDFE-4C1E-4218-B555-BBC0E0C7B47D}" destId="{2A7C7DDC-BFDE-4A79-ABE3-1DF7039CFEF3}" srcOrd="0" destOrd="0" presId="urn:microsoft.com/office/officeart/2018/5/layout/IconCircleLabelList"/>
    <dgm:cxn modelId="{394CDD2E-7554-4CA3-BE31-B28D2EF09550}" type="presOf" srcId="{62D64286-66DB-4796-9C50-CACD2E3D3710}" destId="{AED7F3E3-4239-4238-838E-429245BA9092}" srcOrd="0" destOrd="0" presId="urn:microsoft.com/office/officeart/2018/5/layout/IconCircleLabelList"/>
    <dgm:cxn modelId="{BC6AE284-1678-44B3-A6EF-FCC9C0D8D92C}" srcId="{8DEB6530-1894-4873-A820-BF44A06DFAD3}" destId="{73459AB2-13CD-49CA-9333-59CFD1D675E2}" srcOrd="1" destOrd="0" parTransId="{4BCD9E3B-CE95-4568-8FDF-BBE2A8A75B94}" sibTransId="{4D8B40C9-DE4A-4DCD-B794-1C5631853480}"/>
    <dgm:cxn modelId="{087CDFBE-F140-4DD8-964C-8158AFFA3EE8}" type="presOf" srcId="{F655BAEC-40E9-4A7F-AE2E-027F57000E8E}" destId="{3583921D-A69B-4E2A-9156-1BCEA23EAAAE}" srcOrd="0" destOrd="0" presId="urn:microsoft.com/office/officeart/2018/5/layout/IconCircleLabelList"/>
    <dgm:cxn modelId="{EAB48ECA-6965-457B-97F3-A905909FD594}" type="presOf" srcId="{73459AB2-13CD-49CA-9333-59CFD1D675E2}" destId="{0979C02F-E875-4CE8-B488-AE095D22FD80}" srcOrd="0" destOrd="0" presId="urn:microsoft.com/office/officeart/2018/5/layout/IconCircleLabelList"/>
    <dgm:cxn modelId="{392765D7-E86E-4B3E-9855-09ED1BD2F1DA}" srcId="{8DEB6530-1894-4873-A820-BF44A06DFAD3}" destId="{F655BAEC-40E9-4A7F-AE2E-027F57000E8E}" srcOrd="3" destOrd="0" parTransId="{AAB0E9CD-A2B2-4BD7-A0B3-77C03C7F761E}" sibTransId="{60D9969C-4436-49E0-AF5F-1386563B45A9}"/>
    <dgm:cxn modelId="{D2AB80E7-4E22-493F-A87C-83A5A550728C}" srcId="{8DEB6530-1894-4873-A820-BF44A06DFAD3}" destId="{8136CDFE-4C1E-4218-B555-BBC0E0C7B47D}" srcOrd="2" destOrd="0" parTransId="{C7359697-6D0F-4171-B4D1-D729D953762C}" sibTransId="{74442748-D62C-483B-9D4B-1D03A147B967}"/>
    <dgm:cxn modelId="{DAC764EF-F6E9-4B36-9194-8F1CFDE98DDC}" type="presOf" srcId="{8DEB6530-1894-4873-A820-BF44A06DFAD3}" destId="{5BA18498-5ABA-4B3E-AECE-DB26BA6CCE87}" srcOrd="0" destOrd="0" presId="urn:microsoft.com/office/officeart/2018/5/layout/IconCircleLabelList"/>
    <dgm:cxn modelId="{899EE6C7-ED09-43A0-AB34-5E609B74B927}" type="presParOf" srcId="{5BA18498-5ABA-4B3E-AECE-DB26BA6CCE87}" destId="{9E60318C-BB61-4FD8-B609-F5F095113759}" srcOrd="0" destOrd="0" presId="urn:microsoft.com/office/officeart/2018/5/layout/IconCircleLabelList"/>
    <dgm:cxn modelId="{166722EE-99C8-43BC-BE86-CEC076A40F91}" type="presParOf" srcId="{9E60318C-BB61-4FD8-B609-F5F095113759}" destId="{3FFAC22F-A060-4D9F-87C4-F6F138466ED5}" srcOrd="0" destOrd="0" presId="urn:microsoft.com/office/officeart/2018/5/layout/IconCircleLabelList"/>
    <dgm:cxn modelId="{FD1F1C9E-4735-480E-B242-ED1278F4C52B}" type="presParOf" srcId="{9E60318C-BB61-4FD8-B609-F5F095113759}" destId="{46A9777D-9790-44E7-BA82-53A28DBA833A}" srcOrd="1" destOrd="0" presId="urn:microsoft.com/office/officeart/2018/5/layout/IconCircleLabelList"/>
    <dgm:cxn modelId="{9407B54F-1885-42C2-93B8-373A9491C0A0}" type="presParOf" srcId="{9E60318C-BB61-4FD8-B609-F5F095113759}" destId="{AFDE1CFE-F222-4840-967F-6B58982E33EA}" srcOrd="2" destOrd="0" presId="urn:microsoft.com/office/officeart/2018/5/layout/IconCircleLabelList"/>
    <dgm:cxn modelId="{ED06462F-9DC8-4F38-90BF-E40D49A7B820}" type="presParOf" srcId="{9E60318C-BB61-4FD8-B609-F5F095113759}" destId="{AED7F3E3-4239-4238-838E-429245BA9092}" srcOrd="3" destOrd="0" presId="urn:microsoft.com/office/officeart/2018/5/layout/IconCircleLabelList"/>
    <dgm:cxn modelId="{46ADFD26-9FCD-4FB5-BC83-9E531C710A22}" type="presParOf" srcId="{5BA18498-5ABA-4B3E-AECE-DB26BA6CCE87}" destId="{2337B008-8993-4E84-B221-3C92A5E04E4B}" srcOrd="1" destOrd="0" presId="urn:microsoft.com/office/officeart/2018/5/layout/IconCircleLabelList"/>
    <dgm:cxn modelId="{81EF1AA2-1AF2-43A6-9557-36B22CBF53FD}" type="presParOf" srcId="{5BA18498-5ABA-4B3E-AECE-DB26BA6CCE87}" destId="{65405367-1FBF-4952-BC95-C55CBFD42A1E}" srcOrd="2" destOrd="0" presId="urn:microsoft.com/office/officeart/2018/5/layout/IconCircleLabelList"/>
    <dgm:cxn modelId="{F75A84D7-4C84-4B14-8BD1-E1883418989A}" type="presParOf" srcId="{65405367-1FBF-4952-BC95-C55CBFD42A1E}" destId="{181963D7-0812-4035-BEF7-4349151CD40E}" srcOrd="0" destOrd="0" presId="urn:microsoft.com/office/officeart/2018/5/layout/IconCircleLabelList"/>
    <dgm:cxn modelId="{CE08353E-58EB-417C-8547-831727A02685}" type="presParOf" srcId="{65405367-1FBF-4952-BC95-C55CBFD42A1E}" destId="{99CE47E3-01C2-4547-9A29-F1748F03931A}" srcOrd="1" destOrd="0" presId="urn:microsoft.com/office/officeart/2018/5/layout/IconCircleLabelList"/>
    <dgm:cxn modelId="{A9075073-1E78-4E47-A312-CD3368CE7EB4}" type="presParOf" srcId="{65405367-1FBF-4952-BC95-C55CBFD42A1E}" destId="{3EB04BF2-DBF2-4A97-9C7B-5CC61252FA39}" srcOrd="2" destOrd="0" presId="urn:microsoft.com/office/officeart/2018/5/layout/IconCircleLabelList"/>
    <dgm:cxn modelId="{54D5B36F-BA06-402E-9D86-DF0F661023F1}" type="presParOf" srcId="{65405367-1FBF-4952-BC95-C55CBFD42A1E}" destId="{0979C02F-E875-4CE8-B488-AE095D22FD80}" srcOrd="3" destOrd="0" presId="urn:microsoft.com/office/officeart/2018/5/layout/IconCircleLabelList"/>
    <dgm:cxn modelId="{9F0067A6-16E5-4720-B418-2949D22C5217}" type="presParOf" srcId="{5BA18498-5ABA-4B3E-AECE-DB26BA6CCE87}" destId="{203C645C-AEB8-41F1-920C-B1A920F890F3}" srcOrd="3" destOrd="0" presId="urn:microsoft.com/office/officeart/2018/5/layout/IconCircleLabelList"/>
    <dgm:cxn modelId="{0FC2AA01-0DE2-410E-8767-D9A32C978216}" type="presParOf" srcId="{5BA18498-5ABA-4B3E-AECE-DB26BA6CCE87}" destId="{4F84B443-D04A-4304-87FA-DC716820CE08}" srcOrd="4" destOrd="0" presId="urn:microsoft.com/office/officeart/2018/5/layout/IconCircleLabelList"/>
    <dgm:cxn modelId="{A7521F6C-4A76-4474-AE2D-8564C92543A5}" type="presParOf" srcId="{4F84B443-D04A-4304-87FA-DC716820CE08}" destId="{A4E6AE40-CCE8-46D4-B14A-2D8475AF7C35}" srcOrd="0" destOrd="0" presId="urn:microsoft.com/office/officeart/2018/5/layout/IconCircleLabelList"/>
    <dgm:cxn modelId="{454D3EAF-515C-41D3-B4C1-3BFB17FDE0B0}" type="presParOf" srcId="{4F84B443-D04A-4304-87FA-DC716820CE08}" destId="{EB9C6752-4FCE-4D21-B78D-6827FF9F9D0C}" srcOrd="1" destOrd="0" presId="urn:microsoft.com/office/officeart/2018/5/layout/IconCircleLabelList"/>
    <dgm:cxn modelId="{CBBE656C-AB35-4EB9-AB76-07073C2E6581}" type="presParOf" srcId="{4F84B443-D04A-4304-87FA-DC716820CE08}" destId="{C44EEEEA-EEC9-44CF-8550-B4CDEA0231FC}" srcOrd="2" destOrd="0" presId="urn:microsoft.com/office/officeart/2018/5/layout/IconCircleLabelList"/>
    <dgm:cxn modelId="{AB2B90A1-CBD7-4DB7-AADB-D347210A2741}" type="presParOf" srcId="{4F84B443-D04A-4304-87FA-DC716820CE08}" destId="{2A7C7DDC-BFDE-4A79-ABE3-1DF7039CFEF3}" srcOrd="3" destOrd="0" presId="urn:microsoft.com/office/officeart/2018/5/layout/IconCircleLabelList"/>
    <dgm:cxn modelId="{5A481322-BA26-42BC-935F-052933CE25A7}" type="presParOf" srcId="{5BA18498-5ABA-4B3E-AECE-DB26BA6CCE87}" destId="{D6EDFCB3-4F8D-4A4E-A556-87B884AFB63A}" srcOrd="5" destOrd="0" presId="urn:microsoft.com/office/officeart/2018/5/layout/IconCircleLabelList"/>
    <dgm:cxn modelId="{304AFFA1-67D3-4630-B5E7-F068D472A357}" type="presParOf" srcId="{5BA18498-5ABA-4B3E-AECE-DB26BA6CCE87}" destId="{6C902463-A6CF-4866-85A9-CD33D9F67688}" srcOrd="6" destOrd="0" presId="urn:microsoft.com/office/officeart/2018/5/layout/IconCircleLabelList"/>
    <dgm:cxn modelId="{661CAD8F-4583-42CE-B773-8AA94F053D7F}" type="presParOf" srcId="{6C902463-A6CF-4866-85A9-CD33D9F67688}" destId="{D7DFEEB3-2515-432D-92AE-2710D2D9C8B7}" srcOrd="0" destOrd="0" presId="urn:microsoft.com/office/officeart/2018/5/layout/IconCircleLabelList"/>
    <dgm:cxn modelId="{AEABA23A-07E2-436B-9484-D0CA61F1E472}" type="presParOf" srcId="{6C902463-A6CF-4866-85A9-CD33D9F67688}" destId="{41AB6493-F7B5-42F0-8887-A7E4F285E254}" srcOrd="1" destOrd="0" presId="urn:microsoft.com/office/officeart/2018/5/layout/IconCircleLabelList"/>
    <dgm:cxn modelId="{0B992C60-58A1-4448-8954-5E1895AF7D1B}" type="presParOf" srcId="{6C902463-A6CF-4866-85A9-CD33D9F67688}" destId="{8A773AA3-9542-405E-8970-03007201041D}" srcOrd="2" destOrd="0" presId="urn:microsoft.com/office/officeart/2018/5/layout/IconCircleLabelList"/>
    <dgm:cxn modelId="{5658E844-B4C4-43A7-AD3A-2BF377B3908E}" type="presParOf" srcId="{6C902463-A6CF-4866-85A9-CD33D9F67688}" destId="{3583921D-A69B-4E2A-9156-1BCEA23EAA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4F456B-84E2-4901-B58F-4F9599A4C4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1AC730-5511-4769-860E-6E16AE1FEB82}">
      <dgm:prSet/>
      <dgm:spPr/>
      <dgm:t>
        <a:bodyPr/>
        <a:lstStyle/>
        <a:p>
          <a:pPr>
            <a:defRPr cap="all"/>
          </a:pPr>
          <a:r>
            <a:rPr lang="en-US"/>
            <a:t>Moyenne température &amp; humidité</a:t>
          </a:r>
        </a:p>
      </dgm:t>
    </dgm:pt>
    <dgm:pt modelId="{FC798D2F-3EA6-4E2F-8E38-F5068966A43D}" type="parTrans" cxnId="{6BCC73C4-C5D7-4D81-8A86-C1C42A2344F9}">
      <dgm:prSet/>
      <dgm:spPr/>
      <dgm:t>
        <a:bodyPr/>
        <a:lstStyle/>
        <a:p>
          <a:endParaRPr lang="en-US"/>
        </a:p>
      </dgm:t>
    </dgm:pt>
    <dgm:pt modelId="{CE5BC6B1-0882-4898-B259-00EF6971B148}" type="sibTrans" cxnId="{6BCC73C4-C5D7-4D81-8A86-C1C42A2344F9}">
      <dgm:prSet/>
      <dgm:spPr/>
      <dgm:t>
        <a:bodyPr/>
        <a:lstStyle/>
        <a:p>
          <a:endParaRPr lang="en-US"/>
        </a:p>
      </dgm:t>
    </dgm:pt>
    <dgm:pt modelId="{EC40F938-686F-40FB-BDB3-935BF0B6ED53}">
      <dgm:prSet/>
      <dgm:spPr/>
      <dgm:t>
        <a:bodyPr/>
        <a:lstStyle/>
        <a:p>
          <a:pPr>
            <a:defRPr cap="all"/>
          </a:pPr>
          <a:r>
            <a:rPr lang="en-US"/>
            <a:t>Vitesse moyenne trafic</a:t>
          </a:r>
        </a:p>
      </dgm:t>
    </dgm:pt>
    <dgm:pt modelId="{F675D5B9-DED2-4230-B4CE-75E1719BE4DD}" type="parTrans" cxnId="{0AB38305-36E6-4389-9D38-8FBADFA70062}">
      <dgm:prSet/>
      <dgm:spPr/>
      <dgm:t>
        <a:bodyPr/>
        <a:lstStyle/>
        <a:p>
          <a:endParaRPr lang="en-US"/>
        </a:p>
      </dgm:t>
    </dgm:pt>
    <dgm:pt modelId="{4647DFD6-F430-4C78-BC17-28485BC5A213}" type="sibTrans" cxnId="{0AB38305-36E6-4389-9D38-8FBADFA70062}">
      <dgm:prSet/>
      <dgm:spPr/>
      <dgm:t>
        <a:bodyPr/>
        <a:lstStyle/>
        <a:p>
          <a:endParaRPr lang="en-US"/>
        </a:p>
      </dgm:t>
    </dgm:pt>
    <dgm:pt modelId="{F084C0B5-F9E2-4567-A473-64660967D1C4}">
      <dgm:prSet/>
      <dgm:spPr/>
      <dgm:t>
        <a:bodyPr/>
        <a:lstStyle/>
        <a:p>
          <a:pPr>
            <a:defRPr cap="all"/>
          </a:pPr>
          <a:r>
            <a:rPr lang="en-US"/>
            <a:t>Nb total de véhicules</a:t>
          </a:r>
        </a:p>
      </dgm:t>
    </dgm:pt>
    <dgm:pt modelId="{BC4236A9-9484-4F53-974F-F0FB80C5C5A1}" type="parTrans" cxnId="{88EE9725-71F1-4A7E-924A-EC03FE8FDD8F}">
      <dgm:prSet/>
      <dgm:spPr/>
      <dgm:t>
        <a:bodyPr/>
        <a:lstStyle/>
        <a:p>
          <a:endParaRPr lang="en-US"/>
        </a:p>
      </dgm:t>
    </dgm:pt>
    <dgm:pt modelId="{99FB7F71-6801-4C39-9C06-D0CFF98C1213}" type="sibTrans" cxnId="{88EE9725-71F1-4A7E-924A-EC03FE8FDD8F}">
      <dgm:prSet/>
      <dgm:spPr/>
      <dgm:t>
        <a:bodyPr/>
        <a:lstStyle/>
        <a:p>
          <a:endParaRPr lang="en-US"/>
        </a:p>
      </dgm:t>
    </dgm:pt>
    <dgm:pt modelId="{551D89C1-85D0-48FC-BCA1-E4282626C554}">
      <dgm:prSet/>
      <dgm:spPr/>
      <dgm:t>
        <a:bodyPr/>
        <a:lstStyle/>
        <a:p>
          <a:pPr>
            <a:defRPr cap="all"/>
          </a:pPr>
          <a:r>
            <a:rPr lang="en-US"/>
            <a:t>Nb capteurs actifs par zone</a:t>
          </a:r>
        </a:p>
      </dgm:t>
    </dgm:pt>
    <dgm:pt modelId="{2063A21E-E44E-4448-87D7-0A6DA9B51077}" type="parTrans" cxnId="{8168CD20-518B-4F9F-B4FF-789E81B12218}">
      <dgm:prSet/>
      <dgm:spPr/>
      <dgm:t>
        <a:bodyPr/>
        <a:lstStyle/>
        <a:p>
          <a:endParaRPr lang="en-US"/>
        </a:p>
      </dgm:t>
    </dgm:pt>
    <dgm:pt modelId="{505DCC1A-9BF6-44AE-A67B-D176BBFA9A97}" type="sibTrans" cxnId="{8168CD20-518B-4F9F-B4FF-789E81B12218}">
      <dgm:prSet/>
      <dgm:spPr/>
      <dgm:t>
        <a:bodyPr/>
        <a:lstStyle/>
        <a:p>
          <a:endParaRPr lang="en-US"/>
        </a:p>
      </dgm:t>
    </dgm:pt>
    <dgm:pt modelId="{830B7A56-C15F-4FF2-85A5-A6861F1A14F5}" type="pres">
      <dgm:prSet presAssocID="{AA4F456B-84E2-4901-B58F-4F9599A4C4AF}" presName="root" presStyleCnt="0">
        <dgm:presLayoutVars>
          <dgm:dir/>
          <dgm:resizeHandles val="exact"/>
        </dgm:presLayoutVars>
      </dgm:prSet>
      <dgm:spPr/>
    </dgm:pt>
    <dgm:pt modelId="{A2CB4D1F-4B08-4531-BFF8-036D4D2C5400}" type="pres">
      <dgm:prSet presAssocID="{0F1AC730-5511-4769-860E-6E16AE1FEB82}" presName="compNode" presStyleCnt="0"/>
      <dgm:spPr/>
    </dgm:pt>
    <dgm:pt modelId="{72D7EF14-2804-49D3-86DA-9D002B748A5F}" type="pres">
      <dgm:prSet presAssocID="{0F1AC730-5511-4769-860E-6E16AE1FEB82}" presName="iconBgRect" presStyleLbl="bgShp" presStyleIdx="0" presStyleCnt="4"/>
      <dgm:spPr/>
    </dgm:pt>
    <dgm:pt modelId="{36917830-1F58-4257-BC52-33D65B021404}" type="pres">
      <dgm:prSet presAssocID="{0F1AC730-5511-4769-860E-6E16AE1FEB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ètre"/>
        </a:ext>
      </dgm:extLst>
    </dgm:pt>
    <dgm:pt modelId="{A2028C79-B600-4FA7-B5A0-3E022550E634}" type="pres">
      <dgm:prSet presAssocID="{0F1AC730-5511-4769-860E-6E16AE1FEB82}" presName="spaceRect" presStyleCnt="0"/>
      <dgm:spPr/>
    </dgm:pt>
    <dgm:pt modelId="{5098EA0C-6407-4AFE-8139-91F90589AB9F}" type="pres">
      <dgm:prSet presAssocID="{0F1AC730-5511-4769-860E-6E16AE1FEB82}" presName="textRect" presStyleLbl="revTx" presStyleIdx="0" presStyleCnt="4">
        <dgm:presLayoutVars>
          <dgm:chMax val="1"/>
          <dgm:chPref val="1"/>
        </dgm:presLayoutVars>
      </dgm:prSet>
      <dgm:spPr/>
    </dgm:pt>
    <dgm:pt modelId="{5AE6110E-5A02-4F44-B815-1586497E4D2A}" type="pres">
      <dgm:prSet presAssocID="{CE5BC6B1-0882-4898-B259-00EF6971B148}" presName="sibTrans" presStyleCnt="0"/>
      <dgm:spPr/>
    </dgm:pt>
    <dgm:pt modelId="{3E4F71D0-8A60-44C8-9B44-F6AF30C2126F}" type="pres">
      <dgm:prSet presAssocID="{EC40F938-686F-40FB-BDB3-935BF0B6ED53}" presName="compNode" presStyleCnt="0"/>
      <dgm:spPr/>
    </dgm:pt>
    <dgm:pt modelId="{F6013719-09F7-4548-954B-F40582BD6DBF}" type="pres">
      <dgm:prSet presAssocID="{EC40F938-686F-40FB-BDB3-935BF0B6ED53}" presName="iconBgRect" presStyleLbl="bgShp" presStyleIdx="1" presStyleCnt="4"/>
      <dgm:spPr/>
    </dgm:pt>
    <dgm:pt modelId="{FE50C210-1807-4165-9564-116653BC328D}" type="pres">
      <dgm:prSet presAssocID="{EC40F938-686F-40FB-BDB3-935BF0B6ED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8DCFB961-9EA8-4387-A839-DCB49EE4B908}" type="pres">
      <dgm:prSet presAssocID="{EC40F938-686F-40FB-BDB3-935BF0B6ED53}" presName="spaceRect" presStyleCnt="0"/>
      <dgm:spPr/>
    </dgm:pt>
    <dgm:pt modelId="{CDE014D1-D165-4473-9D40-5121BAC818B4}" type="pres">
      <dgm:prSet presAssocID="{EC40F938-686F-40FB-BDB3-935BF0B6ED53}" presName="textRect" presStyleLbl="revTx" presStyleIdx="1" presStyleCnt="4">
        <dgm:presLayoutVars>
          <dgm:chMax val="1"/>
          <dgm:chPref val="1"/>
        </dgm:presLayoutVars>
      </dgm:prSet>
      <dgm:spPr/>
    </dgm:pt>
    <dgm:pt modelId="{96A9977D-A56E-4EF5-907D-7BAFB3D3D284}" type="pres">
      <dgm:prSet presAssocID="{4647DFD6-F430-4C78-BC17-28485BC5A213}" presName="sibTrans" presStyleCnt="0"/>
      <dgm:spPr/>
    </dgm:pt>
    <dgm:pt modelId="{1C3496C6-3EA5-47CD-8BB8-23819F496D08}" type="pres">
      <dgm:prSet presAssocID="{F084C0B5-F9E2-4567-A473-64660967D1C4}" presName="compNode" presStyleCnt="0"/>
      <dgm:spPr/>
    </dgm:pt>
    <dgm:pt modelId="{3EA22F2B-A9DE-4DA8-98EC-60FDA2C5852C}" type="pres">
      <dgm:prSet presAssocID="{F084C0B5-F9E2-4567-A473-64660967D1C4}" presName="iconBgRect" presStyleLbl="bgShp" presStyleIdx="2" presStyleCnt="4"/>
      <dgm:spPr/>
    </dgm:pt>
    <dgm:pt modelId="{BCB1A408-9656-4899-B412-0D15AA8C4E03}" type="pres">
      <dgm:prSet presAssocID="{F084C0B5-F9E2-4567-A473-64660967D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7BFA0918-62F3-4A18-9EB9-25A731002528}" type="pres">
      <dgm:prSet presAssocID="{F084C0B5-F9E2-4567-A473-64660967D1C4}" presName="spaceRect" presStyleCnt="0"/>
      <dgm:spPr/>
    </dgm:pt>
    <dgm:pt modelId="{4569C981-9F5F-457C-8F12-B54B219EDDE1}" type="pres">
      <dgm:prSet presAssocID="{F084C0B5-F9E2-4567-A473-64660967D1C4}" presName="textRect" presStyleLbl="revTx" presStyleIdx="2" presStyleCnt="4">
        <dgm:presLayoutVars>
          <dgm:chMax val="1"/>
          <dgm:chPref val="1"/>
        </dgm:presLayoutVars>
      </dgm:prSet>
      <dgm:spPr/>
    </dgm:pt>
    <dgm:pt modelId="{BEE97351-7146-4BD6-87D8-E4CA881FC3A9}" type="pres">
      <dgm:prSet presAssocID="{99FB7F71-6801-4C39-9C06-D0CFF98C1213}" presName="sibTrans" presStyleCnt="0"/>
      <dgm:spPr/>
    </dgm:pt>
    <dgm:pt modelId="{6F7960A8-1FAF-452F-9DCE-7487932B1C01}" type="pres">
      <dgm:prSet presAssocID="{551D89C1-85D0-48FC-BCA1-E4282626C554}" presName="compNode" presStyleCnt="0"/>
      <dgm:spPr/>
    </dgm:pt>
    <dgm:pt modelId="{DA671B6F-1832-41D2-87B5-CAC00A5758C2}" type="pres">
      <dgm:prSet presAssocID="{551D89C1-85D0-48FC-BCA1-E4282626C554}" presName="iconBgRect" presStyleLbl="bgShp" presStyleIdx="3" presStyleCnt="4"/>
      <dgm:spPr/>
    </dgm:pt>
    <dgm:pt modelId="{3E43A8CD-64CA-4E85-B641-F94A2FE9E4E0}" type="pres">
      <dgm:prSet presAssocID="{551D89C1-85D0-48FC-BCA1-E4282626C5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EFE9ABA-9079-40ED-B96B-FCFE9533FF88}" type="pres">
      <dgm:prSet presAssocID="{551D89C1-85D0-48FC-BCA1-E4282626C554}" presName="spaceRect" presStyleCnt="0"/>
      <dgm:spPr/>
    </dgm:pt>
    <dgm:pt modelId="{9D425238-0A34-48F8-AABB-A17D50A68B24}" type="pres">
      <dgm:prSet presAssocID="{551D89C1-85D0-48FC-BCA1-E4282626C5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B38305-36E6-4389-9D38-8FBADFA70062}" srcId="{AA4F456B-84E2-4901-B58F-4F9599A4C4AF}" destId="{EC40F938-686F-40FB-BDB3-935BF0B6ED53}" srcOrd="1" destOrd="0" parTransId="{F675D5B9-DED2-4230-B4CE-75E1719BE4DD}" sibTransId="{4647DFD6-F430-4C78-BC17-28485BC5A213}"/>
    <dgm:cxn modelId="{94E13411-7296-4A54-9CD5-0B4B81644C3C}" type="presOf" srcId="{0F1AC730-5511-4769-860E-6E16AE1FEB82}" destId="{5098EA0C-6407-4AFE-8139-91F90589AB9F}" srcOrd="0" destOrd="0" presId="urn:microsoft.com/office/officeart/2018/5/layout/IconCircleLabelList"/>
    <dgm:cxn modelId="{8882171E-87EA-4232-AC4A-0014337948C8}" type="presOf" srcId="{EC40F938-686F-40FB-BDB3-935BF0B6ED53}" destId="{CDE014D1-D165-4473-9D40-5121BAC818B4}" srcOrd="0" destOrd="0" presId="urn:microsoft.com/office/officeart/2018/5/layout/IconCircleLabelList"/>
    <dgm:cxn modelId="{8168CD20-518B-4F9F-B4FF-789E81B12218}" srcId="{AA4F456B-84E2-4901-B58F-4F9599A4C4AF}" destId="{551D89C1-85D0-48FC-BCA1-E4282626C554}" srcOrd="3" destOrd="0" parTransId="{2063A21E-E44E-4448-87D7-0A6DA9B51077}" sibTransId="{505DCC1A-9BF6-44AE-A67B-D176BBFA9A97}"/>
    <dgm:cxn modelId="{88EE9725-71F1-4A7E-924A-EC03FE8FDD8F}" srcId="{AA4F456B-84E2-4901-B58F-4F9599A4C4AF}" destId="{F084C0B5-F9E2-4567-A473-64660967D1C4}" srcOrd="2" destOrd="0" parTransId="{BC4236A9-9484-4F53-974F-F0FB80C5C5A1}" sibTransId="{99FB7F71-6801-4C39-9C06-D0CFF98C1213}"/>
    <dgm:cxn modelId="{543FC37A-7268-44B2-AC16-729AA9EA3B36}" type="presOf" srcId="{F084C0B5-F9E2-4567-A473-64660967D1C4}" destId="{4569C981-9F5F-457C-8F12-B54B219EDDE1}" srcOrd="0" destOrd="0" presId="urn:microsoft.com/office/officeart/2018/5/layout/IconCircleLabelList"/>
    <dgm:cxn modelId="{45DC97A0-DCE3-48F5-A78E-1562E61D6A53}" type="presOf" srcId="{AA4F456B-84E2-4901-B58F-4F9599A4C4AF}" destId="{830B7A56-C15F-4FF2-85A5-A6861F1A14F5}" srcOrd="0" destOrd="0" presId="urn:microsoft.com/office/officeart/2018/5/layout/IconCircleLabelList"/>
    <dgm:cxn modelId="{6BCC73C4-C5D7-4D81-8A86-C1C42A2344F9}" srcId="{AA4F456B-84E2-4901-B58F-4F9599A4C4AF}" destId="{0F1AC730-5511-4769-860E-6E16AE1FEB82}" srcOrd="0" destOrd="0" parTransId="{FC798D2F-3EA6-4E2F-8E38-F5068966A43D}" sibTransId="{CE5BC6B1-0882-4898-B259-00EF6971B148}"/>
    <dgm:cxn modelId="{314D54CD-0688-44E2-92C1-011F6DE79F3F}" type="presOf" srcId="{551D89C1-85D0-48FC-BCA1-E4282626C554}" destId="{9D425238-0A34-48F8-AABB-A17D50A68B24}" srcOrd="0" destOrd="0" presId="urn:microsoft.com/office/officeart/2018/5/layout/IconCircleLabelList"/>
    <dgm:cxn modelId="{DBE777B5-04D1-4CB6-AB56-217C82DF2B35}" type="presParOf" srcId="{830B7A56-C15F-4FF2-85A5-A6861F1A14F5}" destId="{A2CB4D1F-4B08-4531-BFF8-036D4D2C5400}" srcOrd="0" destOrd="0" presId="urn:microsoft.com/office/officeart/2018/5/layout/IconCircleLabelList"/>
    <dgm:cxn modelId="{5788F662-BA06-4982-942C-0BCAFC5F2926}" type="presParOf" srcId="{A2CB4D1F-4B08-4531-BFF8-036D4D2C5400}" destId="{72D7EF14-2804-49D3-86DA-9D002B748A5F}" srcOrd="0" destOrd="0" presId="urn:microsoft.com/office/officeart/2018/5/layout/IconCircleLabelList"/>
    <dgm:cxn modelId="{C02677E3-F6F7-443F-A708-5319287B099C}" type="presParOf" srcId="{A2CB4D1F-4B08-4531-BFF8-036D4D2C5400}" destId="{36917830-1F58-4257-BC52-33D65B021404}" srcOrd="1" destOrd="0" presId="urn:microsoft.com/office/officeart/2018/5/layout/IconCircleLabelList"/>
    <dgm:cxn modelId="{E7BC63E2-1308-4FEE-91EC-35944F41B59F}" type="presParOf" srcId="{A2CB4D1F-4B08-4531-BFF8-036D4D2C5400}" destId="{A2028C79-B600-4FA7-B5A0-3E022550E634}" srcOrd="2" destOrd="0" presId="urn:microsoft.com/office/officeart/2018/5/layout/IconCircleLabelList"/>
    <dgm:cxn modelId="{77464D6D-9430-4169-8F7B-144539ABA7FF}" type="presParOf" srcId="{A2CB4D1F-4B08-4531-BFF8-036D4D2C5400}" destId="{5098EA0C-6407-4AFE-8139-91F90589AB9F}" srcOrd="3" destOrd="0" presId="urn:microsoft.com/office/officeart/2018/5/layout/IconCircleLabelList"/>
    <dgm:cxn modelId="{061F5D76-5527-4D35-A609-F8EECECA54CC}" type="presParOf" srcId="{830B7A56-C15F-4FF2-85A5-A6861F1A14F5}" destId="{5AE6110E-5A02-4F44-B815-1586497E4D2A}" srcOrd="1" destOrd="0" presId="urn:microsoft.com/office/officeart/2018/5/layout/IconCircleLabelList"/>
    <dgm:cxn modelId="{9E3D960F-AABA-4CFA-92D1-A75307B62782}" type="presParOf" srcId="{830B7A56-C15F-4FF2-85A5-A6861F1A14F5}" destId="{3E4F71D0-8A60-44C8-9B44-F6AF30C2126F}" srcOrd="2" destOrd="0" presId="urn:microsoft.com/office/officeart/2018/5/layout/IconCircleLabelList"/>
    <dgm:cxn modelId="{EE7242AE-371E-4407-9AEE-32ECB55FD0FD}" type="presParOf" srcId="{3E4F71D0-8A60-44C8-9B44-F6AF30C2126F}" destId="{F6013719-09F7-4548-954B-F40582BD6DBF}" srcOrd="0" destOrd="0" presId="urn:microsoft.com/office/officeart/2018/5/layout/IconCircleLabelList"/>
    <dgm:cxn modelId="{D534C260-48D9-48E8-8A31-4EEFA8F16DED}" type="presParOf" srcId="{3E4F71D0-8A60-44C8-9B44-F6AF30C2126F}" destId="{FE50C210-1807-4165-9564-116653BC328D}" srcOrd="1" destOrd="0" presId="urn:microsoft.com/office/officeart/2018/5/layout/IconCircleLabelList"/>
    <dgm:cxn modelId="{748B9995-543E-419A-80EC-E6835118A7DC}" type="presParOf" srcId="{3E4F71D0-8A60-44C8-9B44-F6AF30C2126F}" destId="{8DCFB961-9EA8-4387-A839-DCB49EE4B908}" srcOrd="2" destOrd="0" presId="urn:microsoft.com/office/officeart/2018/5/layout/IconCircleLabelList"/>
    <dgm:cxn modelId="{0DC35448-4E2F-4121-8EE6-6436A05F524A}" type="presParOf" srcId="{3E4F71D0-8A60-44C8-9B44-F6AF30C2126F}" destId="{CDE014D1-D165-4473-9D40-5121BAC818B4}" srcOrd="3" destOrd="0" presId="urn:microsoft.com/office/officeart/2018/5/layout/IconCircleLabelList"/>
    <dgm:cxn modelId="{318ABCC4-E805-486B-BD02-92A4E61F4961}" type="presParOf" srcId="{830B7A56-C15F-4FF2-85A5-A6861F1A14F5}" destId="{96A9977D-A56E-4EF5-907D-7BAFB3D3D284}" srcOrd="3" destOrd="0" presId="urn:microsoft.com/office/officeart/2018/5/layout/IconCircleLabelList"/>
    <dgm:cxn modelId="{C32AC72B-3363-49B3-B4D2-B5A17F07DA86}" type="presParOf" srcId="{830B7A56-C15F-4FF2-85A5-A6861F1A14F5}" destId="{1C3496C6-3EA5-47CD-8BB8-23819F496D08}" srcOrd="4" destOrd="0" presId="urn:microsoft.com/office/officeart/2018/5/layout/IconCircleLabelList"/>
    <dgm:cxn modelId="{58306761-168E-43F3-AE38-9DC6E9653356}" type="presParOf" srcId="{1C3496C6-3EA5-47CD-8BB8-23819F496D08}" destId="{3EA22F2B-A9DE-4DA8-98EC-60FDA2C5852C}" srcOrd="0" destOrd="0" presId="urn:microsoft.com/office/officeart/2018/5/layout/IconCircleLabelList"/>
    <dgm:cxn modelId="{F9AE1ACB-15C3-4DB8-B727-CB194F696F6F}" type="presParOf" srcId="{1C3496C6-3EA5-47CD-8BB8-23819F496D08}" destId="{BCB1A408-9656-4899-B412-0D15AA8C4E03}" srcOrd="1" destOrd="0" presId="urn:microsoft.com/office/officeart/2018/5/layout/IconCircleLabelList"/>
    <dgm:cxn modelId="{378FEC8D-EE98-45AA-9BAB-835A70FE2619}" type="presParOf" srcId="{1C3496C6-3EA5-47CD-8BB8-23819F496D08}" destId="{7BFA0918-62F3-4A18-9EB9-25A731002528}" srcOrd="2" destOrd="0" presId="urn:microsoft.com/office/officeart/2018/5/layout/IconCircleLabelList"/>
    <dgm:cxn modelId="{4966682C-AA24-45C3-9B32-A8C7ABA126AE}" type="presParOf" srcId="{1C3496C6-3EA5-47CD-8BB8-23819F496D08}" destId="{4569C981-9F5F-457C-8F12-B54B219EDDE1}" srcOrd="3" destOrd="0" presId="urn:microsoft.com/office/officeart/2018/5/layout/IconCircleLabelList"/>
    <dgm:cxn modelId="{2C704370-9D11-4C17-8E5B-EBD9ADD8218B}" type="presParOf" srcId="{830B7A56-C15F-4FF2-85A5-A6861F1A14F5}" destId="{BEE97351-7146-4BD6-87D8-E4CA881FC3A9}" srcOrd="5" destOrd="0" presId="urn:microsoft.com/office/officeart/2018/5/layout/IconCircleLabelList"/>
    <dgm:cxn modelId="{82160FDD-05AB-4F13-A901-556FA168B7B4}" type="presParOf" srcId="{830B7A56-C15F-4FF2-85A5-A6861F1A14F5}" destId="{6F7960A8-1FAF-452F-9DCE-7487932B1C01}" srcOrd="6" destOrd="0" presId="urn:microsoft.com/office/officeart/2018/5/layout/IconCircleLabelList"/>
    <dgm:cxn modelId="{4183A3D3-001B-4775-9DF0-92F02A99EE5D}" type="presParOf" srcId="{6F7960A8-1FAF-452F-9DCE-7487932B1C01}" destId="{DA671B6F-1832-41D2-87B5-CAC00A5758C2}" srcOrd="0" destOrd="0" presId="urn:microsoft.com/office/officeart/2018/5/layout/IconCircleLabelList"/>
    <dgm:cxn modelId="{5710DD61-4BF8-4F2D-B493-6ABBC8188CBC}" type="presParOf" srcId="{6F7960A8-1FAF-452F-9DCE-7487932B1C01}" destId="{3E43A8CD-64CA-4E85-B641-F94A2FE9E4E0}" srcOrd="1" destOrd="0" presId="urn:microsoft.com/office/officeart/2018/5/layout/IconCircleLabelList"/>
    <dgm:cxn modelId="{74786409-223A-4877-86BA-C2DAD3575F6E}" type="presParOf" srcId="{6F7960A8-1FAF-452F-9DCE-7487932B1C01}" destId="{9EFE9ABA-9079-40ED-B96B-FCFE9533FF88}" srcOrd="2" destOrd="0" presId="urn:microsoft.com/office/officeart/2018/5/layout/IconCircleLabelList"/>
    <dgm:cxn modelId="{77CACDDE-04AE-49E7-B74D-2E4B54A9D5F2}" type="presParOf" srcId="{6F7960A8-1FAF-452F-9DCE-7487932B1C01}" destId="{9D425238-0A34-48F8-AABB-A17D50A68B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FABC-5459-47BD-A44F-52FE10BFEA31}">
      <dsp:nvSpPr>
        <dsp:cNvPr id="0" name=""/>
        <dsp:cNvSpPr/>
      </dsp:nvSpPr>
      <dsp:spPr>
        <a:xfrm>
          <a:off x="0" y="59713"/>
          <a:ext cx="8246639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Explosion des données IoT en milieu urbain</a:t>
          </a:r>
        </a:p>
      </dsp:txBody>
      <dsp:txXfrm>
        <a:off x="30442" y="90155"/>
        <a:ext cx="8185755" cy="562726"/>
      </dsp:txXfrm>
    </dsp:sp>
    <dsp:sp modelId="{CE964103-C8C7-4E1B-A703-F8E242FB0AFA}">
      <dsp:nvSpPr>
        <dsp:cNvPr id="0" name=""/>
        <dsp:cNvSpPr/>
      </dsp:nvSpPr>
      <dsp:spPr>
        <a:xfrm>
          <a:off x="0" y="758203"/>
          <a:ext cx="8246639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Besoin d’un pipeline Big Data pour :</a:t>
          </a:r>
        </a:p>
      </dsp:txBody>
      <dsp:txXfrm>
        <a:off x="30442" y="788645"/>
        <a:ext cx="8185755" cy="562726"/>
      </dsp:txXfrm>
    </dsp:sp>
    <dsp:sp modelId="{DCB8FD0E-2809-46FF-839C-F788B4B185BA}">
      <dsp:nvSpPr>
        <dsp:cNvPr id="0" name=""/>
        <dsp:cNvSpPr/>
      </dsp:nvSpPr>
      <dsp:spPr>
        <a:xfrm>
          <a:off x="0" y="1456693"/>
          <a:ext cx="8246639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Valider/nettoyer les données</a:t>
          </a:r>
        </a:p>
      </dsp:txBody>
      <dsp:txXfrm>
        <a:off x="30442" y="1487135"/>
        <a:ext cx="8185755" cy="562726"/>
      </dsp:txXfrm>
    </dsp:sp>
    <dsp:sp modelId="{214CDA86-5B3A-41EA-A9A1-4EEDC3AD1D47}">
      <dsp:nvSpPr>
        <dsp:cNvPr id="0" name=""/>
        <dsp:cNvSpPr/>
      </dsp:nvSpPr>
      <dsp:spPr>
        <a:xfrm>
          <a:off x="0" y="2155184"/>
          <a:ext cx="8246639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Détecter des alertes en temps réel</a:t>
          </a:r>
        </a:p>
      </dsp:txBody>
      <dsp:txXfrm>
        <a:off x="30442" y="2185626"/>
        <a:ext cx="8185755" cy="562726"/>
      </dsp:txXfrm>
    </dsp:sp>
    <dsp:sp modelId="{E751D7D4-79AE-46A3-83FE-3838825E960B}">
      <dsp:nvSpPr>
        <dsp:cNvPr id="0" name=""/>
        <dsp:cNvSpPr/>
      </dsp:nvSpPr>
      <dsp:spPr>
        <a:xfrm>
          <a:off x="0" y="2853674"/>
          <a:ext cx="8246639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Produire des indicateurs utiles pour la gestion de la ville</a:t>
          </a:r>
        </a:p>
      </dsp:txBody>
      <dsp:txXfrm>
        <a:off x="30442" y="2884116"/>
        <a:ext cx="8185755" cy="562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7E4A7-732D-4B46-905A-81B6019D004F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E14DC-1FE7-4386-9016-75A1B0F99212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Multi-format : JSON + Parquet</a:t>
          </a:r>
        </a:p>
      </dsp:txBody>
      <dsp:txXfrm>
        <a:off x="78583" y="2435142"/>
        <a:ext cx="2399612" cy="720000"/>
      </dsp:txXfrm>
    </dsp:sp>
    <dsp:sp modelId="{C1F2DF2B-A449-4F6B-8B2A-5BCC3909105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737F5-24E2-4054-B04C-BA6F9C75515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Partitionnement → optimisation lecture analytique</a:t>
          </a:r>
        </a:p>
      </dsp:txBody>
      <dsp:txXfrm>
        <a:off x="2898129" y="2435142"/>
        <a:ext cx="2399612" cy="720000"/>
      </dsp:txXfrm>
    </dsp:sp>
    <dsp:sp modelId="{E6E56733-0BD9-4184-A8CA-DE6DF548E10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0BA2B-CF67-417F-B008-6132B578E54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Sorties : /output/enriched, /output/alerts, /output/daily_agg</a:t>
          </a:r>
        </a:p>
      </dsp:txBody>
      <dsp:txXfrm>
        <a:off x="5717674" y="2435142"/>
        <a:ext cx="23996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C865E-70EA-4245-8061-4B245EEE7BF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C3286-C00C-4879-9F3B-77C125C70E8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Pipeline IoT complet et optimisé avec Spark + Scala</a:t>
          </a:r>
        </a:p>
      </dsp:txBody>
      <dsp:txXfrm>
        <a:off x="78583" y="2435142"/>
        <a:ext cx="2399612" cy="720000"/>
      </dsp:txXfrm>
    </dsp:sp>
    <dsp:sp modelId="{DF79E3A5-81B6-4EC0-8BEB-8EC311BBF02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70B92-773E-469B-8F56-B49912CB460F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Démonstration de compétences : ingestion, validation, enrichissement, optimisation</a:t>
          </a:r>
        </a:p>
      </dsp:txBody>
      <dsp:txXfrm>
        <a:off x="2898129" y="2435142"/>
        <a:ext cx="2399612" cy="720000"/>
      </dsp:txXfrm>
    </dsp:sp>
    <dsp:sp modelId="{C4D9C2E5-2D4A-47A0-A0C8-01D382637CA7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57697-BE1D-4DF9-ABFB-28C6751C5C2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Perspectives : intégration streaming temps réel (Kafka + Spark Structured Streaming)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96286-DC15-452A-B2AB-025266BE5671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A7F5C-85CD-4E38-9660-67E0136A6BBC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E2FAA-EDAB-41F6-8B17-3468C7753387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Pipeline : Ingestion → Validation → Enrichissement → Analyse → Sauvegarde</a:t>
          </a:r>
        </a:p>
      </dsp:txBody>
      <dsp:txXfrm>
        <a:off x="199799" y="3342981"/>
        <a:ext cx="3600000" cy="720000"/>
      </dsp:txXfrm>
    </dsp:sp>
    <dsp:sp modelId="{9FB8B26D-CFAE-4DFD-AE23-F1DC8BC28665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B841C-1214-400F-A0CF-B10C54D8A3AA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A0790-52C0-49EB-AF41-42F6E9DF49F7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Technologies : Apache Spark, Scala, SBT, Typesafe Config</a:t>
          </a:r>
        </a:p>
      </dsp:txBody>
      <dsp:txXfrm>
        <a:off x="4429800" y="3342981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6C5E6-106F-472A-9003-CDEA96A8EA2E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233C2-47AF-4165-AD97-1D24DA828F82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Arborescence SBT (code, ressources, datasets)</a:t>
          </a:r>
        </a:p>
      </dsp:txBody>
      <dsp:txXfrm>
        <a:off x="85060" y="2776702"/>
        <a:ext cx="3690000" cy="720000"/>
      </dsp:txXfrm>
    </dsp:sp>
    <dsp:sp modelId="{C2CC103F-DFD3-4B96-8F4C-84AC055AE308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45624-17C5-4FB4-9483-AA60C149C005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Packages : models (case classes), iot (DataReader, DataProcessor, IoTAnalytics, MainApplication)</a:t>
          </a:r>
        </a:p>
      </dsp:txBody>
      <dsp:txXfrm>
        <a:off x="4420810" y="2776702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346AA-97E0-4CDB-9394-BFC984F991E3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1C6E8-D116-4CF1-B129-FF1B9BC374FF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B16A6-56A0-47B3-AF0E-46EF7D25BBDF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Sources multi-format : JSON, CSV, Parquet</a:t>
          </a:r>
        </a:p>
      </dsp:txBody>
      <dsp:txXfrm>
        <a:off x="182935" y="3176402"/>
        <a:ext cx="3600000" cy="720000"/>
      </dsp:txXfrm>
    </dsp:sp>
    <dsp:sp modelId="{BB7DF2F5-8637-4C70-9CF1-B213973823B5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4C5C8-78F1-49C8-B1A4-2720ACE1556B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78655-F2D7-49A6-98D0-A36EBEE8A13A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Schéma explicite (StructType) pour typage fort et fiable</a:t>
          </a:r>
        </a:p>
      </dsp:txBody>
      <dsp:txXfrm>
        <a:off x="4412935" y="317640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3A70F-A065-4D5E-9A27-0D23F06C51E3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Capteurs : coordonnées valides, status {ACTIVE, MAINTENANCE, OFFLINE}</a:t>
          </a:r>
          <a:endParaRPr lang="en-US" sz="2300" kern="1200"/>
        </a:p>
      </dsp:txBody>
      <dsp:txXfrm>
        <a:off x="757092" y="1992"/>
        <a:ext cx="3034531" cy="1820718"/>
      </dsp:txXfrm>
    </dsp:sp>
    <dsp:sp modelId="{06A93E21-9A45-4482-9872-EB0B2858CE02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Météo : -50°C ≤ T ≤ 60°C, humidité [0-100], pression &gt; 800 hPa</a:t>
          </a:r>
          <a:endParaRPr lang="en-US" sz="2300" kern="1200"/>
        </a:p>
      </dsp:txBody>
      <dsp:txXfrm>
        <a:off x="4095076" y="1992"/>
        <a:ext cx="3034531" cy="1820718"/>
      </dsp:txXfrm>
    </dsp:sp>
    <dsp:sp modelId="{556FEFA2-9DB6-4542-898C-A1F6DAA70FEC}">
      <dsp:nvSpPr>
        <dsp:cNvPr id="0" name=""/>
        <dsp:cNvSpPr/>
      </dsp:nvSpPr>
      <dsp:spPr>
        <a:xfrm>
          <a:off x="757092" y="2126164"/>
          <a:ext cx="3034531" cy="1820718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Trafic : vitesse ≤ 200 km/h, véhicules ≥ 0</a:t>
          </a:r>
          <a:endParaRPr lang="en-US" sz="2300" kern="1200"/>
        </a:p>
      </dsp:txBody>
      <dsp:txXfrm>
        <a:off x="757092" y="2126164"/>
        <a:ext cx="3034531" cy="1820718"/>
      </dsp:txXfrm>
    </dsp:sp>
    <dsp:sp modelId="{2D44BFD0-52FB-4BCE-8F78-D05F67B11AE2}">
      <dsp:nvSpPr>
        <dsp:cNvPr id="0" name=""/>
        <dsp:cNvSpPr/>
      </dsp:nvSpPr>
      <dsp:spPr>
        <a:xfrm>
          <a:off x="4095076" y="2126164"/>
          <a:ext cx="3034531" cy="182071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Zones : population ≥ 0, superficie &gt; 0</a:t>
          </a:r>
          <a:endParaRPr lang="en-US" sz="2300" kern="1200"/>
        </a:p>
      </dsp:txBody>
      <dsp:txXfrm>
        <a:off x="4095076" y="2126164"/>
        <a:ext cx="3034531" cy="1820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A4791-5181-41E1-9741-B931EA4DDF9D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BECB7-B599-4919-807A-369AE284AA00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54AAB-76A8-44CA-BC4D-67F89A436A64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UDF extractSensorMetrics → créneau horaire, heure de pointe, alerte météo, jour de la semaine</a:t>
          </a:r>
        </a:p>
      </dsp:txBody>
      <dsp:txXfrm>
        <a:off x="182935" y="3176402"/>
        <a:ext cx="3600000" cy="720000"/>
      </dsp:txXfrm>
    </dsp:sp>
    <dsp:sp modelId="{7596E312-8215-4AD1-AB54-AB88EBBD60EC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D2E55-E4D7-404F-8779-4ACDC048B5BF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FF866-A5CE-494B-B604-AF1795F5E29F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Window functions : nb capteurs actifs par zone</a:t>
          </a:r>
        </a:p>
      </dsp:txBody>
      <dsp:txXfrm>
        <a:off x="4412935" y="3176402"/>
        <a:ext cx="36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D25FA-B3E4-41B8-B232-33A534258DE5}">
      <dsp:nvSpPr>
        <dsp:cNvPr id="0" name=""/>
        <dsp:cNvSpPr/>
      </dsp:nvSpPr>
      <dsp:spPr>
        <a:xfrm>
          <a:off x="2401" y="14615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7FC7C-7894-412A-AE61-60A514C0F7BB}">
      <dsp:nvSpPr>
        <dsp:cNvPr id="0" name=""/>
        <dsp:cNvSpPr/>
      </dsp:nvSpPr>
      <dsp:spPr>
        <a:xfrm>
          <a:off x="192891" y="16425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Broadcast join (zones = petite table)</a:t>
          </a:r>
        </a:p>
      </dsp:txBody>
      <dsp:txXfrm>
        <a:off x="224776" y="1674445"/>
        <a:ext cx="1650639" cy="1024880"/>
      </dsp:txXfrm>
    </dsp:sp>
    <dsp:sp modelId="{DDDD18E2-FCE3-442B-A07D-CD816A046781}">
      <dsp:nvSpPr>
        <dsp:cNvPr id="0" name=""/>
        <dsp:cNvSpPr/>
      </dsp:nvSpPr>
      <dsp:spPr>
        <a:xfrm>
          <a:off x="2097790" y="14615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77214-1825-4EE3-8C93-EF90C4166EAB}">
      <dsp:nvSpPr>
        <dsp:cNvPr id="0" name=""/>
        <dsp:cNvSpPr/>
      </dsp:nvSpPr>
      <dsp:spPr>
        <a:xfrm>
          <a:off x="2288280" y="16425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Cache des tables de référence</a:t>
          </a:r>
        </a:p>
      </dsp:txBody>
      <dsp:txXfrm>
        <a:off x="2320165" y="1674445"/>
        <a:ext cx="1650639" cy="1024880"/>
      </dsp:txXfrm>
    </dsp:sp>
    <dsp:sp modelId="{76D93609-223D-4E01-8261-0C97FBD2418F}">
      <dsp:nvSpPr>
        <dsp:cNvPr id="0" name=""/>
        <dsp:cNvSpPr/>
      </dsp:nvSpPr>
      <dsp:spPr>
        <a:xfrm>
          <a:off x="4193180" y="14615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C9669-A901-4F61-8486-B0BCFED6371F}">
      <dsp:nvSpPr>
        <dsp:cNvPr id="0" name=""/>
        <dsp:cNvSpPr/>
      </dsp:nvSpPr>
      <dsp:spPr>
        <a:xfrm>
          <a:off x="4383670" y="16425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persist/unpersist (MEMORY_AND_DISK_SER)</a:t>
          </a:r>
        </a:p>
      </dsp:txBody>
      <dsp:txXfrm>
        <a:off x="4415555" y="1674445"/>
        <a:ext cx="1650639" cy="1024880"/>
      </dsp:txXfrm>
    </dsp:sp>
    <dsp:sp modelId="{8EF428EC-6945-4F9E-A5EF-E3C9DD025151}">
      <dsp:nvSpPr>
        <dsp:cNvPr id="0" name=""/>
        <dsp:cNvSpPr/>
      </dsp:nvSpPr>
      <dsp:spPr>
        <a:xfrm>
          <a:off x="6288570" y="14615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E6FE3-E4F0-4C6C-BC15-7CDDA7B305D8}">
      <dsp:nvSpPr>
        <dsp:cNvPr id="0" name=""/>
        <dsp:cNvSpPr/>
      </dsp:nvSpPr>
      <dsp:spPr>
        <a:xfrm>
          <a:off x="6479060" y="16425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Partitionnement sorties par date et zone_id</a:t>
          </a:r>
        </a:p>
      </dsp:txBody>
      <dsp:txXfrm>
        <a:off x="6510945" y="1674445"/>
        <a:ext cx="1650639" cy="1024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AC22F-A060-4D9F-87C4-F6F138466ED5}">
      <dsp:nvSpPr>
        <dsp:cNvPr id="0" name=""/>
        <dsp:cNvSpPr/>
      </dsp:nvSpPr>
      <dsp:spPr>
        <a:xfrm>
          <a:off x="376435" y="7647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9777D-9790-44E7-BA82-53A28DBA833A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F3E3-4239-4238-838E-429245BA9092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Alertes générées pour :</a:t>
          </a:r>
        </a:p>
      </dsp:txBody>
      <dsp:txXfrm>
        <a:off x="25435" y="2204702"/>
        <a:ext cx="1800000" cy="720000"/>
      </dsp:txXfrm>
    </dsp:sp>
    <dsp:sp modelId="{181963D7-0812-4035-BEF7-4349151CD40E}">
      <dsp:nvSpPr>
        <dsp:cNvPr id="0" name=""/>
        <dsp:cNvSpPr/>
      </dsp:nvSpPr>
      <dsp:spPr>
        <a:xfrm>
          <a:off x="2491435" y="7647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E47E3-01C2-4547-9A29-F1748F03931A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9C02F-E875-4CE8-B488-AE095D22FD80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Capteur OFFLINE ou en maintenance</a:t>
          </a:r>
        </a:p>
      </dsp:txBody>
      <dsp:txXfrm>
        <a:off x="2140435" y="2204702"/>
        <a:ext cx="1800000" cy="720000"/>
      </dsp:txXfrm>
    </dsp:sp>
    <dsp:sp modelId="{A4E6AE40-CCE8-46D4-B14A-2D8475AF7C35}">
      <dsp:nvSpPr>
        <dsp:cNvPr id="0" name=""/>
        <dsp:cNvSpPr/>
      </dsp:nvSpPr>
      <dsp:spPr>
        <a:xfrm>
          <a:off x="4606435" y="7647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6752-4FCE-4D21-B78D-6827FF9F9D0C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7DDC-BFDE-4A79-ABE3-1DF7039CFEF3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Conditions météo extrêmes</a:t>
          </a:r>
        </a:p>
      </dsp:txBody>
      <dsp:txXfrm>
        <a:off x="4255435" y="2204702"/>
        <a:ext cx="1800000" cy="720000"/>
      </dsp:txXfrm>
    </dsp:sp>
    <dsp:sp modelId="{D7DFEEB3-2515-432D-92AE-2710D2D9C8B7}">
      <dsp:nvSpPr>
        <dsp:cNvPr id="0" name=""/>
        <dsp:cNvSpPr/>
      </dsp:nvSpPr>
      <dsp:spPr>
        <a:xfrm>
          <a:off x="6721435" y="7647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B6493-F7B5-42F0-8887-A7E4F285E254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3921D-A69B-4E2A-9156-1BCEA23EAAAE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Trafic critique ou incidents (accident, embouteillage, travaux)</a:t>
          </a:r>
        </a:p>
      </dsp:txBody>
      <dsp:txXfrm>
        <a:off x="6370435" y="22047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7EF14-2804-49D3-86DA-9D002B748A5F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17830-1F58-4257-BC52-33D65B021404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8EA0C-6407-4AFE-8139-91F90589AB9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Moyenne température &amp; humidité</a:t>
          </a:r>
        </a:p>
      </dsp:txBody>
      <dsp:txXfrm>
        <a:off x="25435" y="2456402"/>
        <a:ext cx="1800000" cy="720000"/>
      </dsp:txXfrm>
    </dsp:sp>
    <dsp:sp modelId="{F6013719-09F7-4548-954B-F40582BD6DBF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0C210-1807-4165-9564-116653BC328D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014D1-D165-4473-9D40-5121BAC818B4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Vitesse moyenne trafic</a:t>
          </a:r>
        </a:p>
      </dsp:txBody>
      <dsp:txXfrm>
        <a:off x="2140435" y="2456402"/>
        <a:ext cx="1800000" cy="720000"/>
      </dsp:txXfrm>
    </dsp:sp>
    <dsp:sp modelId="{3EA22F2B-A9DE-4DA8-98EC-60FDA2C5852C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1A408-9656-4899-B412-0D15AA8C4E03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C981-9F5F-457C-8F12-B54B219EDDE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Nb total de véhicules</a:t>
          </a:r>
        </a:p>
      </dsp:txBody>
      <dsp:txXfrm>
        <a:off x="4255435" y="2456402"/>
        <a:ext cx="1800000" cy="720000"/>
      </dsp:txXfrm>
    </dsp:sp>
    <dsp:sp modelId="{DA671B6F-1832-41D2-87B5-CAC00A5758C2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3A8CD-64CA-4E85-B641-F94A2FE9E4E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25238-0A34-48F8-AABB-A17D50A68B24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Nb capteurs actifs par zone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200">
                <a:solidFill>
                  <a:srgbClr val="FFFFFF"/>
                </a:solidFill>
              </a:rPr>
              <a:t>SmartCityAnalytics (Spark + Scala)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543" y="705901"/>
            <a:ext cx="8228139" cy="21570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000" dirty="0">
                <a:solidFill>
                  <a:schemeClr val="bg1">
                    <a:lumMod val="95000"/>
                  </a:schemeClr>
                </a:solidFill>
              </a:rPr>
              <a:t>Projet de rattrapage – Data Engineering</a:t>
            </a:r>
          </a:p>
          <a:p>
            <a:pPr>
              <a:lnSpc>
                <a:spcPct val="90000"/>
              </a:lnSpc>
            </a:pPr>
            <a:r>
              <a:rPr lang="fr-FR" sz="3000" dirty="0">
                <a:solidFill>
                  <a:schemeClr val="bg1">
                    <a:lumMod val="95000"/>
                  </a:schemeClr>
                </a:solidFill>
              </a:rPr>
              <a:t>Système d’analyse de données IoT pour Smart City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45C083-D85D-CF95-96C2-1E3C77D6F126}"/>
              </a:ext>
            </a:extLst>
          </p:cNvPr>
          <p:cNvSpPr txBox="1">
            <a:spLocks/>
          </p:cNvSpPr>
          <p:nvPr/>
        </p:nvSpPr>
        <p:spPr>
          <a:xfrm>
            <a:off x="298301" y="4238257"/>
            <a:ext cx="8228139" cy="2157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000"/>
              <a:t>Par Mohamed Ali DIA</a:t>
            </a:r>
          </a:p>
          <a:p>
            <a:pPr>
              <a:lnSpc>
                <a:spcPct val="90000"/>
              </a:lnSpc>
            </a:pPr>
            <a:r>
              <a:rPr lang="fr-FR" sz="3000"/>
              <a:t>Sept. 2025</a:t>
            </a:r>
            <a:endParaRPr lang="fr-FR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Agrégations journalières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56F3D0C-4957-BCCA-C660-1E727379D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44483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Résultats &amp; Sorties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BDF842C-CEAA-29EB-CBEA-BA2373BC1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088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9E4FA4-F8E3-744F-B907-0B14A012C9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3492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Contexte &amp; Objectif</a:t>
            </a:r>
          </a:p>
        </p:txBody>
      </p:sp>
      <p:grpSp>
        <p:nvGrpSpPr>
          <p:cNvPr id="46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7" name="Freeform: Shape 14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15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17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4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50" name="Freeform: Shape 18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19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20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3" name="Freeform: Shape 21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4" name="Freeform: Shape 22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5" name="Freeform: Shape 23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24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25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26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27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28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1" name="Freeform: Shape 29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Freeform: Shape 30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66171-4CC0-F905-50BE-443648D9B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94493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 du projet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B717E-9321-9E21-460F-44279646E2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Structure du projet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5C3C23-94A8-4B1D-ED70-BD73136E7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5630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Ingestion des données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FE9B8A4-4DEB-D0FC-3C6C-91F1E3912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2919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fr-FR" sz="4700"/>
              <a:t>Validation des données</a:t>
            </a: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E1FAF982-F68B-E034-918C-F7C464A40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5320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Enrichissement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563A52B-F4C3-314E-CC54-DC5C4C56B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9055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Optimisations Spark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D07CD8-83BE-0893-6ED9-89B7BA523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728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Analyse &amp; Alertes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EEDDD36-9931-58F0-1BAE-7E6C92FB1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2454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374</Words>
  <Application>Microsoft Office PowerPoint</Application>
  <PresentationFormat>Affichage à l'écran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SmartCityAnalytics (Spark + Scala)</vt:lpstr>
      <vt:lpstr>Contexte &amp; Objectif</vt:lpstr>
      <vt:lpstr>Architecture du projet</vt:lpstr>
      <vt:lpstr>Structure du projet</vt:lpstr>
      <vt:lpstr>Ingestion des données</vt:lpstr>
      <vt:lpstr>Validation des données</vt:lpstr>
      <vt:lpstr>Enrichissement</vt:lpstr>
      <vt:lpstr>Optimisations Spark</vt:lpstr>
      <vt:lpstr>Analyse &amp; Alertes</vt:lpstr>
      <vt:lpstr>Agrégations journalières</vt:lpstr>
      <vt:lpstr>Résultats &amp; Sorties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Ali Dia</cp:lastModifiedBy>
  <cp:revision>4</cp:revision>
  <dcterms:created xsi:type="dcterms:W3CDTF">2013-01-27T09:14:16Z</dcterms:created>
  <dcterms:modified xsi:type="dcterms:W3CDTF">2025-09-04T10:52:03Z</dcterms:modified>
  <cp:category/>
</cp:coreProperties>
</file>