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3" r:id="rId2"/>
    <p:sldId id="258" r:id="rId3"/>
    <p:sldId id="257" r:id="rId4"/>
    <p:sldId id="260" r:id="rId5"/>
    <p:sldId id="261" r:id="rId6"/>
    <p:sldId id="262" r:id="rId7"/>
    <p:sldId id="264" r:id="rId8"/>
    <p:sldId id="263" r:id="rId9"/>
    <p:sldId id="265" r:id="rId10"/>
    <p:sldId id="266" r:id="rId11"/>
    <p:sldId id="267" r:id="rId12"/>
    <p:sldId id="268" r:id="rId13"/>
    <p:sldId id="271" r:id="rId14"/>
    <p:sldId id="272"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76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B97BFE-8878-411B-AD19-CAA0EF57949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77AD8EF4-F27C-491A-9D94-51E4E65489B7}">
      <dgm:prSet custT="1">
        <dgm:style>
          <a:lnRef idx="1">
            <a:schemeClr val="accent3"/>
          </a:lnRef>
          <a:fillRef idx="2">
            <a:schemeClr val="accent3"/>
          </a:fillRef>
          <a:effectRef idx="1">
            <a:schemeClr val="accent3"/>
          </a:effectRef>
          <a:fontRef idx="minor">
            <a:schemeClr val="dk1"/>
          </a:fontRef>
        </dgm:style>
      </dgm:prSet>
      <dgm:spPr>
        <a:solidFill>
          <a:schemeClr val="accent3">
            <a:lumMod val="40000"/>
            <a:lumOff val="60000"/>
          </a:schemeClr>
        </a:solidFill>
      </dgm:spPr>
      <dgm:t>
        <a:bodyPr/>
        <a:lstStyle/>
        <a:p>
          <a:pPr rtl="0"/>
          <a:r>
            <a:rPr lang="fr-FR" sz="1800" b="1" u="sng" dirty="0" smtClean="0">
              <a:solidFill>
                <a:schemeClr val="tx2">
                  <a:lumMod val="75000"/>
                </a:schemeClr>
              </a:solidFill>
              <a:latin typeface="Arial" panose="020B0604020202020204" pitchFamily="34" charset="0"/>
              <a:cs typeface="Arial" panose="020B0604020202020204" pitchFamily="34" charset="0"/>
            </a:rPr>
            <a:t>ENTREPREUNEUR</a:t>
          </a:r>
          <a:r>
            <a:rPr lang="fr-FR" sz="1800" b="1" dirty="0" smtClean="0">
              <a:solidFill>
                <a:schemeClr val="tx2">
                  <a:lumMod val="75000"/>
                </a:schemeClr>
              </a:solidFill>
              <a:latin typeface="Arial" panose="020B0604020202020204" pitchFamily="34" charset="0"/>
              <a:cs typeface="Arial" panose="020B0604020202020204" pitchFamily="34" charset="0"/>
            </a:rPr>
            <a:t>:  </a:t>
          </a:r>
          <a:r>
            <a:rPr lang="fr-FR" sz="1800" b="1" dirty="0" smtClean="0">
              <a:latin typeface="Arial" panose="020B0604020202020204" pitchFamily="34" charset="0"/>
              <a:cs typeface="Arial" panose="020B0604020202020204" pitchFamily="34" charset="0"/>
            </a:rPr>
            <a:t>Un entrepreneur est une personne qui crée, gère et prend les risques pour développer une entreprise ou une activité commerciale. C’est quelqu’un qui est souvent innovent, créatif et capable de saisir des opportunités sur le marché.</a:t>
          </a:r>
          <a:endParaRPr lang="fr-FR" sz="1800" dirty="0">
            <a:latin typeface="Arial" panose="020B0604020202020204" pitchFamily="34" charset="0"/>
            <a:cs typeface="Arial" panose="020B0604020202020204" pitchFamily="34" charset="0"/>
          </a:endParaRPr>
        </a:p>
      </dgm:t>
    </dgm:pt>
    <dgm:pt modelId="{0A940159-734F-42C0-BBE6-326D9FB6E94F}" type="parTrans" cxnId="{2CE5D77C-566A-4672-AA38-D50245D4E8AC}">
      <dgm:prSet/>
      <dgm:spPr/>
      <dgm:t>
        <a:bodyPr/>
        <a:lstStyle/>
        <a:p>
          <a:endParaRPr lang="fr-FR"/>
        </a:p>
      </dgm:t>
    </dgm:pt>
    <dgm:pt modelId="{4C31D03E-FDD3-447F-9901-C126EA3597A7}" type="sibTrans" cxnId="{2CE5D77C-566A-4672-AA38-D50245D4E8AC}">
      <dgm:prSet/>
      <dgm:spPr/>
      <dgm:t>
        <a:bodyPr/>
        <a:lstStyle/>
        <a:p>
          <a:endParaRPr lang="fr-FR"/>
        </a:p>
      </dgm:t>
    </dgm:pt>
    <dgm:pt modelId="{3715B3F1-0964-49A6-A334-588E9BD879C9}">
      <dgm:prSet custT="1">
        <dgm:style>
          <a:lnRef idx="3">
            <a:schemeClr val="lt1"/>
          </a:lnRef>
          <a:fillRef idx="1">
            <a:schemeClr val="accent3"/>
          </a:fillRef>
          <a:effectRef idx="1">
            <a:schemeClr val="accent3"/>
          </a:effectRef>
          <a:fontRef idx="minor">
            <a:schemeClr val="lt1"/>
          </a:fontRef>
        </dgm:style>
      </dgm:prSet>
      <dgm:spPr/>
      <dgm:t>
        <a:bodyPr/>
        <a:lstStyle/>
        <a:p>
          <a:pPr rtl="0"/>
          <a:r>
            <a:rPr lang="fr-FR" sz="1800" b="1" u="sng" dirty="0" smtClean="0">
              <a:latin typeface="Arial" panose="020B0604020202020204" pitchFamily="34" charset="0"/>
              <a:cs typeface="Arial" panose="020B0604020202020204" pitchFamily="34" charset="0"/>
            </a:rPr>
            <a:t>L’ENTREPREUNARIAT: </a:t>
          </a:r>
          <a:r>
            <a:rPr lang="fr-FR" sz="1800" b="1" dirty="0" smtClean="0">
              <a:latin typeface="Arial" panose="020B0604020202020204" pitchFamily="34" charset="0"/>
              <a:cs typeface="Arial" panose="020B0604020202020204" pitchFamily="34" charset="0"/>
            </a:rPr>
            <a:t>L’entrepreunariat est le processus par lequel les individus identifient, développent et exploitent des opportunités commerciales en créant et en gérant les entreprises. Cela peut implique la création de nouveaux produits ou services, la recherche du marchés, la gestion des finances et des ressources humaines, ainsi que la navigation a travers les défis et les risques inhérents a la création d’une entreprise.</a:t>
          </a:r>
          <a:endParaRPr lang="fr-FR" sz="1800" b="1" dirty="0">
            <a:latin typeface="Arial" panose="020B0604020202020204" pitchFamily="34" charset="0"/>
            <a:cs typeface="Arial" panose="020B0604020202020204" pitchFamily="34" charset="0"/>
          </a:endParaRPr>
        </a:p>
      </dgm:t>
    </dgm:pt>
    <dgm:pt modelId="{A2173D7C-3D94-4601-B5E6-D68278060298}" type="parTrans" cxnId="{8AB7316B-18E1-4742-B4B8-41F420A23FB5}">
      <dgm:prSet/>
      <dgm:spPr/>
      <dgm:t>
        <a:bodyPr/>
        <a:lstStyle/>
        <a:p>
          <a:endParaRPr lang="fr-FR"/>
        </a:p>
      </dgm:t>
    </dgm:pt>
    <dgm:pt modelId="{AEBFF2D9-6396-47C1-B50B-ACF588331208}" type="sibTrans" cxnId="{8AB7316B-18E1-4742-B4B8-41F420A23FB5}">
      <dgm:prSet/>
      <dgm:spPr/>
      <dgm:t>
        <a:bodyPr/>
        <a:lstStyle/>
        <a:p>
          <a:endParaRPr lang="fr-FR"/>
        </a:p>
      </dgm:t>
    </dgm:pt>
    <dgm:pt modelId="{596CB75D-1302-4DB0-AC2C-C9602057B76E}" type="pres">
      <dgm:prSet presAssocID="{07B97BFE-8878-411B-AD19-CAA0EF579498}" presName="Name0" presStyleCnt="0">
        <dgm:presLayoutVars>
          <dgm:dir/>
          <dgm:animLvl val="lvl"/>
          <dgm:resizeHandles val="exact"/>
        </dgm:presLayoutVars>
      </dgm:prSet>
      <dgm:spPr/>
      <dgm:t>
        <a:bodyPr/>
        <a:lstStyle/>
        <a:p>
          <a:endParaRPr lang="fr-FR"/>
        </a:p>
      </dgm:t>
    </dgm:pt>
    <dgm:pt modelId="{319D2CF3-E791-43B2-A705-13490139676B}" type="pres">
      <dgm:prSet presAssocID="{77AD8EF4-F27C-491A-9D94-51E4E65489B7}" presName="linNode" presStyleCnt="0"/>
      <dgm:spPr/>
    </dgm:pt>
    <dgm:pt modelId="{1F42FD19-1EC6-4C44-A6AD-338AF45D7969}" type="pres">
      <dgm:prSet presAssocID="{77AD8EF4-F27C-491A-9D94-51E4E65489B7}" presName="parentText" presStyleLbl="node1" presStyleIdx="0" presStyleCnt="2" custScaleX="177557" custScaleY="274944" custLinFactNeighborX="-26988" custLinFactNeighborY="-11564">
        <dgm:presLayoutVars>
          <dgm:chMax val="1"/>
          <dgm:bulletEnabled val="1"/>
        </dgm:presLayoutVars>
      </dgm:prSet>
      <dgm:spPr/>
      <dgm:t>
        <a:bodyPr/>
        <a:lstStyle/>
        <a:p>
          <a:endParaRPr lang="fr-FR"/>
        </a:p>
      </dgm:t>
    </dgm:pt>
    <dgm:pt modelId="{0BCD9DD6-A308-458B-BA51-C2D1345A83F5}" type="pres">
      <dgm:prSet presAssocID="{4C31D03E-FDD3-447F-9901-C126EA3597A7}" presName="sp" presStyleCnt="0"/>
      <dgm:spPr/>
    </dgm:pt>
    <dgm:pt modelId="{430C16F9-0AB8-46BE-85A6-7A36C17DD081}" type="pres">
      <dgm:prSet presAssocID="{3715B3F1-0964-49A6-A334-588E9BD879C9}" presName="linNode" presStyleCnt="0"/>
      <dgm:spPr/>
    </dgm:pt>
    <dgm:pt modelId="{9F1E0C1D-97C7-4AF8-906B-85AC33C90125}" type="pres">
      <dgm:prSet presAssocID="{3715B3F1-0964-49A6-A334-588E9BD879C9}" presName="parentText" presStyleLbl="node1" presStyleIdx="1" presStyleCnt="2" custScaleX="216722" custScaleY="442987" custLinFactNeighborX="31485" custLinFactNeighborY="16908">
        <dgm:presLayoutVars>
          <dgm:chMax val="1"/>
          <dgm:bulletEnabled val="1"/>
        </dgm:presLayoutVars>
      </dgm:prSet>
      <dgm:spPr/>
      <dgm:t>
        <a:bodyPr/>
        <a:lstStyle/>
        <a:p>
          <a:endParaRPr lang="fr-FR"/>
        </a:p>
      </dgm:t>
    </dgm:pt>
  </dgm:ptLst>
  <dgm:cxnLst>
    <dgm:cxn modelId="{84608E33-BEDF-4364-A570-3B41D7487ABA}" type="presOf" srcId="{07B97BFE-8878-411B-AD19-CAA0EF579498}" destId="{596CB75D-1302-4DB0-AC2C-C9602057B76E}" srcOrd="0" destOrd="0" presId="urn:microsoft.com/office/officeart/2005/8/layout/vList5"/>
    <dgm:cxn modelId="{8AB7316B-18E1-4742-B4B8-41F420A23FB5}" srcId="{07B97BFE-8878-411B-AD19-CAA0EF579498}" destId="{3715B3F1-0964-49A6-A334-588E9BD879C9}" srcOrd="1" destOrd="0" parTransId="{A2173D7C-3D94-4601-B5E6-D68278060298}" sibTransId="{AEBFF2D9-6396-47C1-B50B-ACF588331208}"/>
    <dgm:cxn modelId="{8F236BC9-4402-4722-AB23-BBE3C6D3843B}" type="presOf" srcId="{77AD8EF4-F27C-491A-9D94-51E4E65489B7}" destId="{1F42FD19-1EC6-4C44-A6AD-338AF45D7969}" srcOrd="0" destOrd="0" presId="urn:microsoft.com/office/officeart/2005/8/layout/vList5"/>
    <dgm:cxn modelId="{2CE5D77C-566A-4672-AA38-D50245D4E8AC}" srcId="{07B97BFE-8878-411B-AD19-CAA0EF579498}" destId="{77AD8EF4-F27C-491A-9D94-51E4E65489B7}" srcOrd="0" destOrd="0" parTransId="{0A940159-734F-42C0-BBE6-326D9FB6E94F}" sibTransId="{4C31D03E-FDD3-447F-9901-C126EA3597A7}"/>
    <dgm:cxn modelId="{263DF132-5AA9-465E-A01D-380F52647ED0}" type="presOf" srcId="{3715B3F1-0964-49A6-A334-588E9BD879C9}" destId="{9F1E0C1D-97C7-4AF8-906B-85AC33C90125}" srcOrd="0" destOrd="0" presId="urn:microsoft.com/office/officeart/2005/8/layout/vList5"/>
    <dgm:cxn modelId="{6B9BEF9C-B52D-4BAA-BFEC-8D9176DE69E9}" type="presParOf" srcId="{596CB75D-1302-4DB0-AC2C-C9602057B76E}" destId="{319D2CF3-E791-43B2-A705-13490139676B}" srcOrd="0" destOrd="0" presId="urn:microsoft.com/office/officeart/2005/8/layout/vList5"/>
    <dgm:cxn modelId="{3714604E-9486-4679-BE4B-3ECA6A5083A0}" type="presParOf" srcId="{319D2CF3-E791-43B2-A705-13490139676B}" destId="{1F42FD19-1EC6-4C44-A6AD-338AF45D7969}" srcOrd="0" destOrd="0" presId="urn:microsoft.com/office/officeart/2005/8/layout/vList5"/>
    <dgm:cxn modelId="{7AFF3601-1FB7-4924-96B9-13E3284102C1}" type="presParOf" srcId="{596CB75D-1302-4DB0-AC2C-C9602057B76E}" destId="{0BCD9DD6-A308-458B-BA51-C2D1345A83F5}" srcOrd="1" destOrd="0" presId="urn:microsoft.com/office/officeart/2005/8/layout/vList5"/>
    <dgm:cxn modelId="{6F5ADA02-30C0-44EF-9DB6-1E3D1DE0D7A1}" type="presParOf" srcId="{596CB75D-1302-4DB0-AC2C-C9602057B76E}" destId="{430C16F9-0AB8-46BE-85A6-7A36C17DD081}" srcOrd="2" destOrd="0" presId="urn:microsoft.com/office/officeart/2005/8/layout/vList5"/>
    <dgm:cxn modelId="{DEAB18D4-5F27-4F1C-B822-DEA93A327AEA}" type="presParOf" srcId="{430C16F9-0AB8-46BE-85A6-7A36C17DD081}" destId="{9F1E0C1D-97C7-4AF8-906B-85AC33C9012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6979DB-5CAB-4B9D-B2D3-AFBB68F5D30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FCBEE089-700D-40A5-8049-35F3976D3DF5}">
      <dgm:prSet phldrT="[Texte]"/>
      <dgm:spPr/>
      <dgm:t>
        <a:bodyPr/>
        <a:lstStyle/>
        <a:p>
          <a:r>
            <a:rPr lang="fr-FR" b="1" dirty="0" smtClean="0"/>
            <a:t>Identification des points a améliorer</a:t>
          </a:r>
          <a:r>
            <a:rPr lang="fr-FR" dirty="0" smtClean="0"/>
            <a:t>:</a:t>
          </a:r>
          <a:endParaRPr lang="fr-FR" dirty="0"/>
        </a:p>
      </dgm:t>
    </dgm:pt>
    <dgm:pt modelId="{63C8D7B3-7CD0-405A-AD77-E7423951DFAF}" type="parTrans" cxnId="{6B0C9C73-6D1A-45FB-80DB-1E39512CB5F2}">
      <dgm:prSet/>
      <dgm:spPr/>
      <dgm:t>
        <a:bodyPr/>
        <a:lstStyle/>
        <a:p>
          <a:endParaRPr lang="fr-FR"/>
        </a:p>
      </dgm:t>
    </dgm:pt>
    <dgm:pt modelId="{203097E8-AB23-455F-B876-CC731BE27783}" type="sibTrans" cxnId="{6B0C9C73-6D1A-45FB-80DB-1E39512CB5F2}">
      <dgm:prSet/>
      <dgm:spPr/>
      <dgm:t>
        <a:bodyPr/>
        <a:lstStyle/>
        <a:p>
          <a:endParaRPr lang="fr-FR"/>
        </a:p>
      </dgm:t>
    </dgm:pt>
    <dgm:pt modelId="{770AEEA1-E422-4F6F-8E6A-E696B9C92D29}">
      <dgm:prSet phldrT="[Texte]" custT="1"/>
      <dgm:spPr/>
      <dgm:t>
        <a:bodyPr/>
        <a:lstStyle/>
        <a:p>
          <a:r>
            <a:rPr lang="fr-FR" sz="1600" b="1" dirty="0" smtClean="0">
              <a:latin typeface="Arial" panose="020B0604020202020204" pitchFamily="34" charset="0"/>
              <a:cs typeface="Arial" panose="020B0604020202020204" pitchFamily="34" charset="0"/>
            </a:rPr>
            <a:t>Identifiez les domaines spécifiques ou vous souhaitez progresser, comme l’écoute active ou la gestion des conflits</a:t>
          </a:r>
          <a:r>
            <a:rPr lang="fr-FR" sz="1600" b="1" dirty="0" smtClean="0"/>
            <a:t>.</a:t>
          </a:r>
          <a:endParaRPr lang="fr-FR" sz="1600" b="1" dirty="0"/>
        </a:p>
      </dgm:t>
    </dgm:pt>
    <dgm:pt modelId="{F4B93F62-D02C-4B78-B9C7-03C35C3DEE23}" type="parTrans" cxnId="{33997A46-B4E7-46B8-B658-95F0928C413F}">
      <dgm:prSet/>
      <dgm:spPr/>
      <dgm:t>
        <a:bodyPr/>
        <a:lstStyle/>
        <a:p>
          <a:endParaRPr lang="fr-FR"/>
        </a:p>
      </dgm:t>
    </dgm:pt>
    <dgm:pt modelId="{4962973A-D32B-41D3-B3E3-8814313A6E14}" type="sibTrans" cxnId="{33997A46-B4E7-46B8-B658-95F0928C413F}">
      <dgm:prSet/>
      <dgm:spPr/>
      <dgm:t>
        <a:bodyPr/>
        <a:lstStyle/>
        <a:p>
          <a:endParaRPr lang="fr-FR"/>
        </a:p>
      </dgm:t>
    </dgm:pt>
    <dgm:pt modelId="{DBF981FE-A576-405B-BC92-B221C138C071}">
      <dgm:prSet phldrT="[Texte]"/>
      <dgm:spPr/>
      <dgm:t>
        <a:bodyPr/>
        <a:lstStyle/>
        <a:p>
          <a:r>
            <a:rPr lang="fr-FR" b="1" dirty="0" smtClean="0"/>
            <a:t>Fixation d’objectifs clairs:</a:t>
          </a:r>
          <a:endParaRPr lang="fr-FR" b="1" dirty="0"/>
        </a:p>
      </dgm:t>
    </dgm:pt>
    <dgm:pt modelId="{5AFA1081-186F-4D4B-B816-3068803B7684}" type="parTrans" cxnId="{B3E37768-B73B-4BFA-B906-6CBDD49A5998}">
      <dgm:prSet/>
      <dgm:spPr/>
      <dgm:t>
        <a:bodyPr/>
        <a:lstStyle/>
        <a:p>
          <a:endParaRPr lang="fr-FR"/>
        </a:p>
      </dgm:t>
    </dgm:pt>
    <dgm:pt modelId="{2934CA92-547B-43BA-A649-3053930FEFED}" type="sibTrans" cxnId="{B3E37768-B73B-4BFA-B906-6CBDD49A5998}">
      <dgm:prSet/>
      <dgm:spPr/>
      <dgm:t>
        <a:bodyPr/>
        <a:lstStyle/>
        <a:p>
          <a:endParaRPr lang="fr-FR"/>
        </a:p>
      </dgm:t>
    </dgm:pt>
    <dgm:pt modelId="{5BD382EB-F004-492C-929D-680343841FC9}">
      <dgm:prSet phldrT="[Texte]" custT="1"/>
      <dgm:spPr/>
      <dgm:t>
        <a:bodyPr/>
        <a:lstStyle/>
        <a:p>
          <a:r>
            <a:rPr lang="fr-FR" sz="1600" b="1" dirty="0" smtClean="0">
              <a:latin typeface="Arial" panose="020B0604020202020204" pitchFamily="34" charset="0"/>
              <a:cs typeface="Arial" panose="020B0604020202020204" pitchFamily="34" charset="0"/>
            </a:rPr>
            <a:t>Définissez des objectifs précis et réalisables pour chaque domaine identifié, par exemple »Pratiquer l’écoute active lors de chaque conversation cette semaine »</a:t>
          </a:r>
          <a:endParaRPr lang="fr-FR" sz="1600" b="1" dirty="0">
            <a:latin typeface="Arial" panose="020B0604020202020204" pitchFamily="34" charset="0"/>
            <a:cs typeface="Arial" panose="020B0604020202020204" pitchFamily="34" charset="0"/>
          </a:endParaRPr>
        </a:p>
      </dgm:t>
    </dgm:pt>
    <dgm:pt modelId="{46E7929D-31A7-4D8D-A8FA-CB4B239A9908}" type="parTrans" cxnId="{A3A1FD75-5F78-4219-92E7-2A1F9871147C}">
      <dgm:prSet/>
      <dgm:spPr/>
      <dgm:t>
        <a:bodyPr/>
        <a:lstStyle/>
        <a:p>
          <a:endParaRPr lang="fr-FR"/>
        </a:p>
      </dgm:t>
    </dgm:pt>
    <dgm:pt modelId="{D14EB9B3-B777-4DC3-9AC7-EBBD8924531B}" type="sibTrans" cxnId="{A3A1FD75-5F78-4219-92E7-2A1F9871147C}">
      <dgm:prSet/>
      <dgm:spPr/>
      <dgm:t>
        <a:bodyPr/>
        <a:lstStyle/>
        <a:p>
          <a:endParaRPr lang="fr-FR"/>
        </a:p>
      </dgm:t>
    </dgm:pt>
    <dgm:pt modelId="{1C931BDE-5D0A-403F-BAB8-7EB2C91C2B5F}">
      <dgm:prSet phldrT="[Texte]"/>
      <dgm:spPr/>
      <dgm:t>
        <a:bodyPr/>
        <a:lstStyle/>
        <a:p>
          <a:r>
            <a:rPr lang="fr-FR" b="1" dirty="0" smtClean="0"/>
            <a:t>Pratique régulière</a:t>
          </a:r>
          <a:r>
            <a:rPr lang="fr-FR" dirty="0" smtClean="0"/>
            <a:t>:</a:t>
          </a:r>
          <a:endParaRPr lang="fr-FR" dirty="0"/>
        </a:p>
      </dgm:t>
    </dgm:pt>
    <dgm:pt modelId="{FB0CC0E0-6D60-49C4-BCC4-767AAD4FF7FF}" type="parTrans" cxnId="{F960DC75-9F7E-4DCC-B33F-280FE7BD6854}">
      <dgm:prSet/>
      <dgm:spPr/>
      <dgm:t>
        <a:bodyPr/>
        <a:lstStyle/>
        <a:p>
          <a:endParaRPr lang="fr-FR"/>
        </a:p>
      </dgm:t>
    </dgm:pt>
    <dgm:pt modelId="{832A3624-47FA-4573-B01F-B7FCE96FD1D1}" type="sibTrans" cxnId="{F960DC75-9F7E-4DCC-B33F-280FE7BD6854}">
      <dgm:prSet/>
      <dgm:spPr/>
      <dgm:t>
        <a:bodyPr/>
        <a:lstStyle/>
        <a:p>
          <a:endParaRPr lang="fr-FR"/>
        </a:p>
      </dgm:t>
    </dgm:pt>
    <dgm:pt modelId="{0B4F2ED2-840D-43A2-B55A-7ACD0F645DDC}">
      <dgm:prSet phldrT="[Texte]" custT="1"/>
      <dgm:spPr/>
      <dgm:t>
        <a:bodyPr/>
        <a:lstStyle/>
        <a:p>
          <a:r>
            <a:rPr lang="fr-FR" sz="1600" b="1" dirty="0" smtClean="0">
              <a:latin typeface="Arial" panose="020B0604020202020204" pitchFamily="34" charset="0"/>
              <a:cs typeface="Arial" panose="020B0604020202020204" pitchFamily="34" charset="0"/>
            </a:rPr>
            <a:t>Engagez-vous a pratiquer es compétences de manière régulière dans votre vie quotidienne, que se soit au travail, avec les amis ou en famille.</a:t>
          </a:r>
          <a:endParaRPr lang="fr-FR" sz="1600" b="1" dirty="0">
            <a:latin typeface="Arial" panose="020B0604020202020204" pitchFamily="34" charset="0"/>
            <a:cs typeface="Arial" panose="020B0604020202020204" pitchFamily="34" charset="0"/>
          </a:endParaRPr>
        </a:p>
      </dgm:t>
    </dgm:pt>
    <dgm:pt modelId="{8E37F8FC-57A3-4482-85E4-A3E875EE0DEE}" type="parTrans" cxnId="{789DACDF-AD53-49FA-AAC1-7823186013C0}">
      <dgm:prSet/>
      <dgm:spPr/>
      <dgm:t>
        <a:bodyPr/>
        <a:lstStyle/>
        <a:p>
          <a:endParaRPr lang="fr-FR"/>
        </a:p>
      </dgm:t>
    </dgm:pt>
    <dgm:pt modelId="{4FD2D992-F6D3-4908-B984-127B48FAAFD1}" type="sibTrans" cxnId="{789DACDF-AD53-49FA-AAC1-7823186013C0}">
      <dgm:prSet/>
      <dgm:spPr/>
      <dgm:t>
        <a:bodyPr/>
        <a:lstStyle/>
        <a:p>
          <a:endParaRPr lang="fr-FR"/>
        </a:p>
      </dgm:t>
    </dgm:pt>
    <dgm:pt modelId="{0C5EB009-9869-49B8-867A-3B694E7E7978}" type="pres">
      <dgm:prSet presAssocID="{086979DB-5CAB-4B9D-B2D3-AFBB68F5D302}" presName="Name0" presStyleCnt="0">
        <dgm:presLayoutVars>
          <dgm:dir/>
          <dgm:animLvl val="lvl"/>
          <dgm:resizeHandles val="exact"/>
        </dgm:presLayoutVars>
      </dgm:prSet>
      <dgm:spPr/>
      <dgm:t>
        <a:bodyPr/>
        <a:lstStyle/>
        <a:p>
          <a:endParaRPr lang="fr-FR"/>
        </a:p>
      </dgm:t>
    </dgm:pt>
    <dgm:pt modelId="{BC08D7D9-66B8-4707-A49B-32A678BF6337}" type="pres">
      <dgm:prSet presAssocID="{FCBEE089-700D-40A5-8049-35F3976D3DF5}" presName="linNode" presStyleCnt="0"/>
      <dgm:spPr/>
    </dgm:pt>
    <dgm:pt modelId="{232F4E26-8B3D-465B-B2E7-6205CBB51513}" type="pres">
      <dgm:prSet presAssocID="{FCBEE089-700D-40A5-8049-35F3976D3DF5}" presName="parentText" presStyleLbl="node1" presStyleIdx="0" presStyleCnt="3">
        <dgm:presLayoutVars>
          <dgm:chMax val="1"/>
          <dgm:bulletEnabled val="1"/>
        </dgm:presLayoutVars>
      </dgm:prSet>
      <dgm:spPr/>
      <dgm:t>
        <a:bodyPr/>
        <a:lstStyle/>
        <a:p>
          <a:endParaRPr lang="fr-FR"/>
        </a:p>
      </dgm:t>
    </dgm:pt>
    <dgm:pt modelId="{91474EB4-60C4-4D53-89E2-73D64D753484}" type="pres">
      <dgm:prSet presAssocID="{FCBEE089-700D-40A5-8049-35F3976D3DF5}" presName="descendantText" presStyleLbl="alignAccFollowNode1" presStyleIdx="0" presStyleCnt="3">
        <dgm:presLayoutVars>
          <dgm:bulletEnabled val="1"/>
        </dgm:presLayoutVars>
      </dgm:prSet>
      <dgm:spPr/>
      <dgm:t>
        <a:bodyPr/>
        <a:lstStyle/>
        <a:p>
          <a:endParaRPr lang="fr-FR"/>
        </a:p>
      </dgm:t>
    </dgm:pt>
    <dgm:pt modelId="{CD11F92F-6D08-4B08-8CFA-098D2F17CB51}" type="pres">
      <dgm:prSet presAssocID="{203097E8-AB23-455F-B876-CC731BE27783}" presName="sp" presStyleCnt="0"/>
      <dgm:spPr/>
    </dgm:pt>
    <dgm:pt modelId="{6F3C5904-8998-4E48-A690-D2F0B5302602}" type="pres">
      <dgm:prSet presAssocID="{DBF981FE-A576-405B-BC92-B221C138C071}" presName="linNode" presStyleCnt="0"/>
      <dgm:spPr/>
    </dgm:pt>
    <dgm:pt modelId="{A4B145F0-D6C9-408A-BC6B-31683B6A1659}" type="pres">
      <dgm:prSet presAssocID="{DBF981FE-A576-405B-BC92-B221C138C071}" presName="parentText" presStyleLbl="node1" presStyleIdx="1" presStyleCnt="3">
        <dgm:presLayoutVars>
          <dgm:chMax val="1"/>
          <dgm:bulletEnabled val="1"/>
        </dgm:presLayoutVars>
      </dgm:prSet>
      <dgm:spPr/>
      <dgm:t>
        <a:bodyPr/>
        <a:lstStyle/>
        <a:p>
          <a:endParaRPr lang="fr-FR"/>
        </a:p>
      </dgm:t>
    </dgm:pt>
    <dgm:pt modelId="{2DC0229A-001F-4501-94F9-78697B3B3292}" type="pres">
      <dgm:prSet presAssocID="{DBF981FE-A576-405B-BC92-B221C138C071}" presName="descendantText" presStyleLbl="alignAccFollowNode1" presStyleIdx="1" presStyleCnt="3">
        <dgm:presLayoutVars>
          <dgm:bulletEnabled val="1"/>
        </dgm:presLayoutVars>
      </dgm:prSet>
      <dgm:spPr/>
      <dgm:t>
        <a:bodyPr/>
        <a:lstStyle/>
        <a:p>
          <a:endParaRPr lang="fr-FR"/>
        </a:p>
      </dgm:t>
    </dgm:pt>
    <dgm:pt modelId="{65B49B9B-9C93-403A-A079-60C9961D56BA}" type="pres">
      <dgm:prSet presAssocID="{2934CA92-547B-43BA-A649-3053930FEFED}" presName="sp" presStyleCnt="0"/>
      <dgm:spPr/>
    </dgm:pt>
    <dgm:pt modelId="{BBCE2BAE-B85D-40A2-AF83-D4CB9E662C1E}" type="pres">
      <dgm:prSet presAssocID="{1C931BDE-5D0A-403F-BAB8-7EB2C91C2B5F}" presName="linNode" presStyleCnt="0"/>
      <dgm:spPr/>
    </dgm:pt>
    <dgm:pt modelId="{742F89D6-6AC0-4356-8C3B-230EF186B2F5}" type="pres">
      <dgm:prSet presAssocID="{1C931BDE-5D0A-403F-BAB8-7EB2C91C2B5F}" presName="parentText" presStyleLbl="node1" presStyleIdx="2" presStyleCnt="3" custLinFactNeighborX="-1400" custLinFactNeighborY="35365">
        <dgm:presLayoutVars>
          <dgm:chMax val="1"/>
          <dgm:bulletEnabled val="1"/>
        </dgm:presLayoutVars>
      </dgm:prSet>
      <dgm:spPr/>
      <dgm:t>
        <a:bodyPr/>
        <a:lstStyle/>
        <a:p>
          <a:endParaRPr lang="fr-FR"/>
        </a:p>
      </dgm:t>
    </dgm:pt>
    <dgm:pt modelId="{77DAD3A2-A74E-4AF7-8592-738983B1FECF}" type="pres">
      <dgm:prSet presAssocID="{1C931BDE-5D0A-403F-BAB8-7EB2C91C2B5F}" presName="descendantText" presStyleLbl="alignAccFollowNode1" presStyleIdx="2" presStyleCnt="3">
        <dgm:presLayoutVars>
          <dgm:bulletEnabled val="1"/>
        </dgm:presLayoutVars>
      </dgm:prSet>
      <dgm:spPr/>
      <dgm:t>
        <a:bodyPr/>
        <a:lstStyle/>
        <a:p>
          <a:endParaRPr lang="fr-FR"/>
        </a:p>
      </dgm:t>
    </dgm:pt>
  </dgm:ptLst>
  <dgm:cxnLst>
    <dgm:cxn modelId="{EEDD4664-461F-457A-A5D7-E3FC5152F331}" type="presOf" srcId="{086979DB-5CAB-4B9D-B2D3-AFBB68F5D302}" destId="{0C5EB009-9869-49B8-867A-3B694E7E7978}" srcOrd="0" destOrd="0" presId="urn:microsoft.com/office/officeart/2005/8/layout/vList5"/>
    <dgm:cxn modelId="{6B0C9C73-6D1A-45FB-80DB-1E39512CB5F2}" srcId="{086979DB-5CAB-4B9D-B2D3-AFBB68F5D302}" destId="{FCBEE089-700D-40A5-8049-35F3976D3DF5}" srcOrd="0" destOrd="0" parTransId="{63C8D7B3-7CD0-405A-AD77-E7423951DFAF}" sibTransId="{203097E8-AB23-455F-B876-CC731BE27783}"/>
    <dgm:cxn modelId="{DFDFDE4E-7AA6-4E11-A452-4B182F29D0DC}" type="presOf" srcId="{770AEEA1-E422-4F6F-8E6A-E696B9C92D29}" destId="{91474EB4-60C4-4D53-89E2-73D64D753484}" srcOrd="0" destOrd="0" presId="urn:microsoft.com/office/officeart/2005/8/layout/vList5"/>
    <dgm:cxn modelId="{A3A1FD75-5F78-4219-92E7-2A1F9871147C}" srcId="{DBF981FE-A576-405B-BC92-B221C138C071}" destId="{5BD382EB-F004-492C-929D-680343841FC9}" srcOrd="0" destOrd="0" parTransId="{46E7929D-31A7-4D8D-A8FA-CB4B239A9908}" sibTransId="{D14EB9B3-B777-4DC3-9AC7-EBBD8924531B}"/>
    <dgm:cxn modelId="{789DACDF-AD53-49FA-AAC1-7823186013C0}" srcId="{1C931BDE-5D0A-403F-BAB8-7EB2C91C2B5F}" destId="{0B4F2ED2-840D-43A2-B55A-7ACD0F645DDC}" srcOrd="0" destOrd="0" parTransId="{8E37F8FC-57A3-4482-85E4-A3E875EE0DEE}" sibTransId="{4FD2D992-F6D3-4908-B984-127B48FAAFD1}"/>
    <dgm:cxn modelId="{031A88DC-F37E-44C8-9129-02CE0F014372}" type="presOf" srcId="{DBF981FE-A576-405B-BC92-B221C138C071}" destId="{A4B145F0-D6C9-408A-BC6B-31683B6A1659}" srcOrd="0" destOrd="0" presId="urn:microsoft.com/office/officeart/2005/8/layout/vList5"/>
    <dgm:cxn modelId="{B3E37768-B73B-4BFA-B906-6CBDD49A5998}" srcId="{086979DB-5CAB-4B9D-B2D3-AFBB68F5D302}" destId="{DBF981FE-A576-405B-BC92-B221C138C071}" srcOrd="1" destOrd="0" parTransId="{5AFA1081-186F-4D4B-B816-3068803B7684}" sibTransId="{2934CA92-547B-43BA-A649-3053930FEFED}"/>
    <dgm:cxn modelId="{F960DC75-9F7E-4DCC-B33F-280FE7BD6854}" srcId="{086979DB-5CAB-4B9D-B2D3-AFBB68F5D302}" destId="{1C931BDE-5D0A-403F-BAB8-7EB2C91C2B5F}" srcOrd="2" destOrd="0" parTransId="{FB0CC0E0-6D60-49C4-BCC4-767AAD4FF7FF}" sibTransId="{832A3624-47FA-4573-B01F-B7FCE96FD1D1}"/>
    <dgm:cxn modelId="{86B64376-69CE-4761-89D9-E153E155A209}" type="presOf" srcId="{0B4F2ED2-840D-43A2-B55A-7ACD0F645DDC}" destId="{77DAD3A2-A74E-4AF7-8592-738983B1FECF}" srcOrd="0" destOrd="0" presId="urn:microsoft.com/office/officeart/2005/8/layout/vList5"/>
    <dgm:cxn modelId="{68C3527B-61FC-4BD9-89C6-AF1E1CAC1AC7}" type="presOf" srcId="{FCBEE089-700D-40A5-8049-35F3976D3DF5}" destId="{232F4E26-8B3D-465B-B2E7-6205CBB51513}" srcOrd="0" destOrd="0" presId="urn:microsoft.com/office/officeart/2005/8/layout/vList5"/>
    <dgm:cxn modelId="{33997A46-B4E7-46B8-B658-95F0928C413F}" srcId="{FCBEE089-700D-40A5-8049-35F3976D3DF5}" destId="{770AEEA1-E422-4F6F-8E6A-E696B9C92D29}" srcOrd="0" destOrd="0" parTransId="{F4B93F62-D02C-4B78-B9C7-03C35C3DEE23}" sibTransId="{4962973A-D32B-41D3-B3E3-8814313A6E14}"/>
    <dgm:cxn modelId="{5B8AED33-81BE-47F7-9C86-45A3E0FE54A3}" type="presOf" srcId="{5BD382EB-F004-492C-929D-680343841FC9}" destId="{2DC0229A-001F-4501-94F9-78697B3B3292}" srcOrd="0" destOrd="0" presId="urn:microsoft.com/office/officeart/2005/8/layout/vList5"/>
    <dgm:cxn modelId="{6ADEFF69-21EA-457C-A1BC-5C2E275E4A89}" type="presOf" srcId="{1C931BDE-5D0A-403F-BAB8-7EB2C91C2B5F}" destId="{742F89D6-6AC0-4356-8C3B-230EF186B2F5}" srcOrd="0" destOrd="0" presId="urn:microsoft.com/office/officeart/2005/8/layout/vList5"/>
    <dgm:cxn modelId="{3E6B4B93-F760-4337-8D32-EB68D52810C9}" type="presParOf" srcId="{0C5EB009-9869-49B8-867A-3B694E7E7978}" destId="{BC08D7D9-66B8-4707-A49B-32A678BF6337}" srcOrd="0" destOrd="0" presId="urn:microsoft.com/office/officeart/2005/8/layout/vList5"/>
    <dgm:cxn modelId="{F3A4689D-6D78-460F-9308-78149F0DDC55}" type="presParOf" srcId="{BC08D7D9-66B8-4707-A49B-32A678BF6337}" destId="{232F4E26-8B3D-465B-B2E7-6205CBB51513}" srcOrd="0" destOrd="0" presId="urn:microsoft.com/office/officeart/2005/8/layout/vList5"/>
    <dgm:cxn modelId="{70C66DC0-3DDA-4930-BF8D-45F841D5F99D}" type="presParOf" srcId="{BC08D7D9-66B8-4707-A49B-32A678BF6337}" destId="{91474EB4-60C4-4D53-89E2-73D64D753484}" srcOrd="1" destOrd="0" presId="urn:microsoft.com/office/officeart/2005/8/layout/vList5"/>
    <dgm:cxn modelId="{96F1363B-92BE-43E1-ADE8-1FFA057C327F}" type="presParOf" srcId="{0C5EB009-9869-49B8-867A-3B694E7E7978}" destId="{CD11F92F-6D08-4B08-8CFA-098D2F17CB51}" srcOrd="1" destOrd="0" presId="urn:microsoft.com/office/officeart/2005/8/layout/vList5"/>
    <dgm:cxn modelId="{B648D0E9-50A9-4BC9-9BFE-15D8E0F82E8E}" type="presParOf" srcId="{0C5EB009-9869-49B8-867A-3B694E7E7978}" destId="{6F3C5904-8998-4E48-A690-D2F0B5302602}" srcOrd="2" destOrd="0" presId="urn:microsoft.com/office/officeart/2005/8/layout/vList5"/>
    <dgm:cxn modelId="{103D8F2F-451A-481A-B85A-C19F1B761B27}" type="presParOf" srcId="{6F3C5904-8998-4E48-A690-D2F0B5302602}" destId="{A4B145F0-D6C9-408A-BC6B-31683B6A1659}" srcOrd="0" destOrd="0" presId="urn:microsoft.com/office/officeart/2005/8/layout/vList5"/>
    <dgm:cxn modelId="{A0EC53A3-9492-4D1D-9FBF-812AB370D452}" type="presParOf" srcId="{6F3C5904-8998-4E48-A690-D2F0B5302602}" destId="{2DC0229A-001F-4501-94F9-78697B3B3292}" srcOrd="1" destOrd="0" presId="urn:microsoft.com/office/officeart/2005/8/layout/vList5"/>
    <dgm:cxn modelId="{61DDE06E-DB32-4097-B362-09B322A0CD99}" type="presParOf" srcId="{0C5EB009-9869-49B8-867A-3B694E7E7978}" destId="{65B49B9B-9C93-403A-A079-60C9961D56BA}" srcOrd="3" destOrd="0" presId="urn:microsoft.com/office/officeart/2005/8/layout/vList5"/>
    <dgm:cxn modelId="{108D3FE0-4948-4FBF-BCAC-D4C9C23D82FF}" type="presParOf" srcId="{0C5EB009-9869-49B8-867A-3B694E7E7978}" destId="{BBCE2BAE-B85D-40A2-AF83-D4CB9E662C1E}" srcOrd="4" destOrd="0" presId="urn:microsoft.com/office/officeart/2005/8/layout/vList5"/>
    <dgm:cxn modelId="{02B73CEE-6279-4677-863C-76959E1E66A9}" type="presParOf" srcId="{BBCE2BAE-B85D-40A2-AF83-D4CB9E662C1E}" destId="{742F89D6-6AC0-4356-8C3B-230EF186B2F5}" srcOrd="0" destOrd="0" presId="urn:microsoft.com/office/officeart/2005/8/layout/vList5"/>
    <dgm:cxn modelId="{6BAF2A59-83B3-4AA6-B4AA-E937F17C0A58}" type="presParOf" srcId="{BBCE2BAE-B85D-40A2-AF83-D4CB9E662C1E}" destId="{77DAD3A2-A74E-4AF7-8592-738983B1FEC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B24007-D482-4FDF-AC2F-BC0D18BABBF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6CE8B818-753A-4726-B97C-F0B59B47171F}">
      <dgm:prSet phldrT="[Texte]"/>
      <dgm:spPr/>
      <dgm:t>
        <a:bodyPr/>
        <a:lstStyle/>
        <a:p>
          <a:r>
            <a:rPr lang="fr-FR" b="1" dirty="0" smtClean="0"/>
            <a:t>Auto-évolution et ajustement:</a:t>
          </a:r>
          <a:endParaRPr lang="fr-FR" b="1" dirty="0"/>
        </a:p>
      </dgm:t>
    </dgm:pt>
    <dgm:pt modelId="{5F32A61D-CD19-4541-BC13-93AA4F1ED724}" type="parTrans" cxnId="{7359FED5-D3AF-494B-906A-C690F9EE41D6}">
      <dgm:prSet/>
      <dgm:spPr/>
      <dgm:t>
        <a:bodyPr/>
        <a:lstStyle/>
        <a:p>
          <a:endParaRPr lang="fr-FR"/>
        </a:p>
      </dgm:t>
    </dgm:pt>
    <dgm:pt modelId="{5F596A1A-4251-452A-840E-96ACAC837143}" type="sibTrans" cxnId="{7359FED5-D3AF-494B-906A-C690F9EE41D6}">
      <dgm:prSet/>
      <dgm:spPr/>
      <dgm:t>
        <a:bodyPr/>
        <a:lstStyle/>
        <a:p>
          <a:endParaRPr lang="fr-FR"/>
        </a:p>
      </dgm:t>
    </dgm:pt>
    <dgm:pt modelId="{E1ECDFE4-BC1F-47CD-BAD7-2C9F20FCAE2C}">
      <dgm:prSet phldrT="[Texte]" custT="1"/>
      <dgm:spPr/>
      <dgm:t>
        <a:bodyPr/>
        <a:lstStyle/>
        <a:p>
          <a:r>
            <a:rPr lang="fr-FR" sz="1600" b="1" dirty="0" smtClean="0">
              <a:latin typeface="Arial" panose="020B0604020202020204" pitchFamily="34" charset="0"/>
              <a:cs typeface="Arial" panose="020B0604020202020204" pitchFamily="34" charset="0"/>
            </a:rPr>
            <a:t>Faites régulièrement le point sur vos progrès et ajustez vos efforts en fonction des resultats.Identifiez  celui fonctionne bien et ce qui peut être amélioré.</a:t>
          </a:r>
          <a:endParaRPr lang="fr-FR" sz="1600" b="1" dirty="0">
            <a:latin typeface="Arial" panose="020B0604020202020204" pitchFamily="34" charset="0"/>
            <a:cs typeface="Arial" panose="020B0604020202020204" pitchFamily="34" charset="0"/>
          </a:endParaRPr>
        </a:p>
      </dgm:t>
    </dgm:pt>
    <dgm:pt modelId="{26BA8FF3-BBBD-48DC-91DB-A90BCA02E784}" type="parTrans" cxnId="{07D98723-B2BB-41E4-B289-35D351EDDA98}">
      <dgm:prSet/>
      <dgm:spPr/>
      <dgm:t>
        <a:bodyPr/>
        <a:lstStyle/>
        <a:p>
          <a:endParaRPr lang="fr-FR"/>
        </a:p>
      </dgm:t>
    </dgm:pt>
    <dgm:pt modelId="{DFA66F56-1C46-47C6-9A7B-96F2A7645EEA}" type="sibTrans" cxnId="{07D98723-B2BB-41E4-B289-35D351EDDA98}">
      <dgm:prSet/>
      <dgm:spPr/>
      <dgm:t>
        <a:bodyPr/>
        <a:lstStyle/>
        <a:p>
          <a:endParaRPr lang="fr-FR"/>
        </a:p>
      </dgm:t>
    </dgm:pt>
    <dgm:pt modelId="{BDD36E91-9AE8-4AA7-8404-2A786DF856F0}">
      <dgm:prSet phldrT="[Texte]"/>
      <dgm:spPr/>
      <dgm:t>
        <a:bodyPr/>
        <a:lstStyle/>
        <a:p>
          <a:r>
            <a:rPr lang="fr-FR" b="1" dirty="0" smtClean="0"/>
            <a:t>Recours des ressources externes:</a:t>
          </a:r>
          <a:endParaRPr lang="fr-FR" b="1" dirty="0"/>
        </a:p>
      </dgm:t>
    </dgm:pt>
    <dgm:pt modelId="{5A7B32EE-C38A-45D9-AC66-BA95FF3D93FC}" type="parTrans" cxnId="{67974986-C93F-4DF8-9096-7D6B463E5D31}">
      <dgm:prSet/>
      <dgm:spPr/>
      <dgm:t>
        <a:bodyPr/>
        <a:lstStyle/>
        <a:p>
          <a:endParaRPr lang="fr-FR"/>
        </a:p>
      </dgm:t>
    </dgm:pt>
    <dgm:pt modelId="{F7818271-24F8-4FFB-A685-29537F6EDEDD}" type="sibTrans" cxnId="{67974986-C93F-4DF8-9096-7D6B463E5D31}">
      <dgm:prSet/>
      <dgm:spPr/>
      <dgm:t>
        <a:bodyPr/>
        <a:lstStyle/>
        <a:p>
          <a:endParaRPr lang="fr-FR"/>
        </a:p>
      </dgm:t>
    </dgm:pt>
    <dgm:pt modelId="{3F7A088D-2308-4DA5-8194-C41C6607F0D8}">
      <dgm:prSet phldrT="[Texte]" custT="1"/>
      <dgm:spPr/>
      <dgm:t>
        <a:bodyPr/>
        <a:lstStyle/>
        <a:p>
          <a:r>
            <a:rPr lang="fr-FR" sz="1600" b="1" dirty="0" smtClean="0">
              <a:latin typeface="Arial" panose="020B0604020202020204" pitchFamily="34" charset="0"/>
              <a:cs typeface="Arial" panose="020B0604020202020204" pitchFamily="34" charset="0"/>
            </a:rPr>
            <a:t>Utilisez des livres ,vidéos ,des ateliers ou des coach en développement personnel pour obtenir des conseils supplémentaires et un soutien dans votre parcours d’amélioration.</a:t>
          </a:r>
          <a:endParaRPr lang="fr-FR" sz="1600" b="1" dirty="0">
            <a:latin typeface="Arial" panose="020B0604020202020204" pitchFamily="34" charset="0"/>
            <a:cs typeface="Arial" panose="020B0604020202020204" pitchFamily="34" charset="0"/>
          </a:endParaRPr>
        </a:p>
      </dgm:t>
    </dgm:pt>
    <dgm:pt modelId="{D0AAE969-07C3-4F97-BF46-CAF8D3F2256F}" type="parTrans" cxnId="{8B6809FE-EB50-4D76-A455-00FC5C002414}">
      <dgm:prSet/>
      <dgm:spPr/>
      <dgm:t>
        <a:bodyPr/>
        <a:lstStyle/>
        <a:p>
          <a:endParaRPr lang="fr-FR"/>
        </a:p>
      </dgm:t>
    </dgm:pt>
    <dgm:pt modelId="{70956D76-B856-4FCE-B1B9-C114CC671A2C}" type="sibTrans" cxnId="{8B6809FE-EB50-4D76-A455-00FC5C002414}">
      <dgm:prSet/>
      <dgm:spPr/>
      <dgm:t>
        <a:bodyPr/>
        <a:lstStyle/>
        <a:p>
          <a:endParaRPr lang="fr-FR"/>
        </a:p>
      </dgm:t>
    </dgm:pt>
    <dgm:pt modelId="{76758980-AFC4-42C8-A948-E16FC51DAED2}">
      <dgm:prSet phldrT="[Texte]"/>
      <dgm:spPr/>
      <dgm:t>
        <a:bodyPr/>
        <a:lstStyle/>
        <a:p>
          <a:r>
            <a:rPr lang="fr-FR" b="1" dirty="0" smtClean="0"/>
            <a:t>Pratique de la gratitude</a:t>
          </a:r>
          <a:r>
            <a:rPr lang="fr-FR" dirty="0" smtClean="0"/>
            <a:t>:</a:t>
          </a:r>
          <a:endParaRPr lang="fr-FR" dirty="0"/>
        </a:p>
      </dgm:t>
    </dgm:pt>
    <dgm:pt modelId="{D3DC30D4-0D2F-419D-8A7A-70AC7A0C6654}" type="parTrans" cxnId="{FBADCEEF-7619-4DC5-8863-E356B4760C4B}">
      <dgm:prSet/>
      <dgm:spPr/>
      <dgm:t>
        <a:bodyPr/>
        <a:lstStyle/>
        <a:p>
          <a:endParaRPr lang="fr-FR"/>
        </a:p>
      </dgm:t>
    </dgm:pt>
    <dgm:pt modelId="{4BF22D65-FDD1-4605-8251-7B6FACD1C42F}" type="sibTrans" cxnId="{FBADCEEF-7619-4DC5-8863-E356B4760C4B}">
      <dgm:prSet/>
      <dgm:spPr/>
      <dgm:t>
        <a:bodyPr/>
        <a:lstStyle/>
        <a:p>
          <a:endParaRPr lang="fr-FR"/>
        </a:p>
      </dgm:t>
    </dgm:pt>
    <dgm:pt modelId="{2045B4DE-9D53-4171-9F31-B42053683356}">
      <dgm:prSet phldrT="[Texte]" custT="1"/>
      <dgm:spPr/>
      <dgm:t>
        <a:bodyPr/>
        <a:lstStyle/>
        <a:p>
          <a:r>
            <a:rPr lang="fr-FR" sz="1600" b="1" dirty="0" smtClean="0">
              <a:latin typeface="Arial" panose="020B0604020202020204" pitchFamily="34" charset="0"/>
              <a:cs typeface="Arial" panose="020B0604020202020204" pitchFamily="34" charset="0"/>
            </a:rPr>
            <a:t>Exprimez de la gratitude envers ceux qui vous aident dans votre démarche d’amélioration et ceux avec qui vous pratiquez vos nouvelles compétences</a:t>
          </a:r>
          <a:r>
            <a:rPr lang="fr-FR" sz="1500" dirty="0" smtClean="0">
              <a:latin typeface="Arial" panose="020B0604020202020204" pitchFamily="34" charset="0"/>
              <a:cs typeface="Arial" panose="020B0604020202020204" pitchFamily="34" charset="0"/>
            </a:rPr>
            <a:t>.</a:t>
          </a:r>
          <a:endParaRPr lang="fr-FR" sz="1500" dirty="0">
            <a:latin typeface="Arial" panose="020B0604020202020204" pitchFamily="34" charset="0"/>
            <a:cs typeface="Arial" panose="020B0604020202020204" pitchFamily="34" charset="0"/>
          </a:endParaRPr>
        </a:p>
      </dgm:t>
    </dgm:pt>
    <dgm:pt modelId="{C7B26CF4-EFB8-430F-A587-DA899754638E}" type="parTrans" cxnId="{AFE96A9F-4965-4FEA-A240-083DD9E296C3}">
      <dgm:prSet/>
      <dgm:spPr/>
      <dgm:t>
        <a:bodyPr/>
        <a:lstStyle/>
        <a:p>
          <a:endParaRPr lang="fr-FR"/>
        </a:p>
      </dgm:t>
    </dgm:pt>
    <dgm:pt modelId="{1635289C-48F7-4A29-91CF-28EB80606108}" type="sibTrans" cxnId="{AFE96A9F-4965-4FEA-A240-083DD9E296C3}">
      <dgm:prSet/>
      <dgm:spPr/>
      <dgm:t>
        <a:bodyPr/>
        <a:lstStyle/>
        <a:p>
          <a:endParaRPr lang="fr-FR"/>
        </a:p>
      </dgm:t>
    </dgm:pt>
    <dgm:pt modelId="{A8010606-8A01-4AFD-A0E1-64D79A69380F}" type="pres">
      <dgm:prSet presAssocID="{00B24007-D482-4FDF-AC2F-BC0D18BABBFE}" presName="Name0" presStyleCnt="0">
        <dgm:presLayoutVars>
          <dgm:dir/>
          <dgm:animLvl val="lvl"/>
          <dgm:resizeHandles val="exact"/>
        </dgm:presLayoutVars>
      </dgm:prSet>
      <dgm:spPr/>
      <dgm:t>
        <a:bodyPr/>
        <a:lstStyle/>
        <a:p>
          <a:endParaRPr lang="fr-FR"/>
        </a:p>
      </dgm:t>
    </dgm:pt>
    <dgm:pt modelId="{D9190908-806C-4540-BF25-8BB351765BF3}" type="pres">
      <dgm:prSet presAssocID="{6CE8B818-753A-4726-B97C-F0B59B47171F}" presName="linNode" presStyleCnt="0"/>
      <dgm:spPr/>
    </dgm:pt>
    <dgm:pt modelId="{43DB93AE-673D-46DB-A6F0-41136BA102C8}" type="pres">
      <dgm:prSet presAssocID="{6CE8B818-753A-4726-B97C-F0B59B47171F}" presName="parentText" presStyleLbl="node1" presStyleIdx="0" presStyleCnt="3">
        <dgm:presLayoutVars>
          <dgm:chMax val="1"/>
          <dgm:bulletEnabled val="1"/>
        </dgm:presLayoutVars>
      </dgm:prSet>
      <dgm:spPr/>
      <dgm:t>
        <a:bodyPr/>
        <a:lstStyle/>
        <a:p>
          <a:endParaRPr lang="fr-FR"/>
        </a:p>
      </dgm:t>
    </dgm:pt>
    <dgm:pt modelId="{5D879DBD-4DA3-44CF-A5A0-B4EA2130A813}" type="pres">
      <dgm:prSet presAssocID="{6CE8B818-753A-4726-B97C-F0B59B47171F}" presName="descendantText" presStyleLbl="alignAccFollowNode1" presStyleIdx="0" presStyleCnt="3">
        <dgm:presLayoutVars>
          <dgm:bulletEnabled val="1"/>
        </dgm:presLayoutVars>
      </dgm:prSet>
      <dgm:spPr/>
      <dgm:t>
        <a:bodyPr/>
        <a:lstStyle/>
        <a:p>
          <a:endParaRPr lang="fr-FR"/>
        </a:p>
      </dgm:t>
    </dgm:pt>
    <dgm:pt modelId="{C00669E2-3DAE-4BA2-A1E2-2C2A0B794223}" type="pres">
      <dgm:prSet presAssocID="{5F596A1A-4251-452A-840E-96ACAC837143}" presName="sp" presStyleCnt="0"/>
      <dgm:spPr/>
    </dgm:pt>
    <dgm:pt modelId="{CECE2D91-46AF-4109-85AF-BCC6F42B2C2A}" type="pres">
      <dgm:prSet presAssocID="{BDD36E91-9AE8-4AA7-8404-2A786DF856F0}" presName="linNode" presStyleCnt="0"/>
      <dgm:spPr/>
    </dgm:pt>
    <dgm:pt modelId="{A6185580-4105-4A65-96CA-BC40C5624846}" type="pres">
      <dgm:prSet presAssocID="{BDD36E91-9AE8-4AA7-8404-2A786DF856F0}" presName="parentText" presStyleLbl="node1" presStyleIdx="1" presStyleCnt="3">
        <dgm:presLayoutVars>
          <dgm:chMax val="1"/>
          <dgm:bulletEnabled val="1"/>
        </dgm:presLayoutVars>
      </dgm:prSet>
      <dgm:spPr/>
      <dgm:t>
        <a:bodyPr/>
        <a:lstStyle/>
        <a:p>
          <a:endParaRPr lang="fr-FR"/>
        </a:p>
      </dgm:t>
    </dgm:pt>
    <dgm:pt modelId="{678F6005-3B4B-430B-9684-6830856108D6}" type="pres">
      <dgm:prSet presAssocID="{BDD36E91-9AE8-4AA7-8404-2A786DF856F0}" presName="descendantText" presStyleLbl="alignAccFollowNode1" presStyleIdx="1" presStyleCnt="3">
        <dgm:presLayoutVars>
          <dgm:bulletEnabled val="1"/>
        </dgm:presLayoutVars>
      </dgm:prSet>
      <dgm:spPr/>
      <dgm:t>
        <a:bodyPr/>
        <a:lstStyle/>
        <a:p>
          <a:endParaRPr lang="fr-FR"/>
        </a:p>
      </dgm:t>
    </dgm:pt>
    <dgm:pt modelId="{E582AD03-9FE2-4C0C-951D-C6EB369B0CEF}" type="pres">
      <dgm:prSet presAssocID="{F7818271-24F8-4FFB-A685-29537F6EDEDD}" presName="sp" presStyleCnt="0"/>
      <dgm:spPr/>
    </dgm:pt>
    <dgm:pt modelId="{FFC6F6A4-ADB4-4926-BF36-37FA4E1630B5}" type="pres">
      <dgm:prSet presAssocID="{76758980-AFC4-42C8-A948-E16FC51DAED2}" presName="linNode" presStyleCnt="0"/>
      <dgm:spPr/>
    </dgm:pt>
    <dgm:pt modelId="{870CF06C-8154-47EF-93D6-DEF1672C495D}" type="pres">
      <dgm:prSet presAssocID="{76758980-AFC4-42C8-A948-E16FC51DAED2}" presName="parentText" presStyleLbl="node1" presStyleIdx="2" presStyleCnt="3">
        <dgm:presLayoutVars>
          <dgm:chMax val="1"/>
          <dgm:bulletEnabled val="1"/>
        </dgm:presLayoutVars>
      </dgm:prSet>
      <dgm:spPr/>
      <dgm:t>
        <a:bodyPr/>
        <a:lstStyle/>
        <a:p>
          <a:endParaRPr lang="fr-FR"/>
        </a:p>
      </dgm:t>
    </dgm:pt>
    <dgm:pt modelId="{4A9F5580-F060-4928-9407-CDE63AE06AA1}" type="pres">
      <dgm:prSet presAssocID="{76758980-AFC4-42C8-A948-E16FC51DAED2}" presName="descendantText" presStyleLbl="alignAccFollowNode1" presStyleIdx="2" presStyleCnt="3">
        <dgm:presLayoutVars>
          <dgm:bulletEnabled val="1"/>
        </dgm:presLayoutVars>
      </dgm:prSet>
      <dgm:spPr/>
      <dgm:t>
        <a:bodyPr/>
        <a:lstStyle/>
        <a:p>
          <a:endParaRPr lang="fr-FR"/>
        </a:p>
      </dgm:t>
    </dgm:pt>
  </dgm:ptLst>
  <dgm:cxnLst>
    <dgm:cxn modelId="{7359FED5-D3AF-494B-906A-C690F9EE41D6}" srcId="{00B24007-D482-4FDF-AC2F-BC0D18BABBFE}" destId="{6CE8B818-753A-4726-B97C-F0B59B47171F}" srcOrd="0" destOrd="0" parTransId="{5F32A61D-CD19-4541-BC13-93AA4F1ED724}" sibTransId="{5F596A1A-4251-452A-840E-96ACAC837143}"/>
    <dgm:cxn modelId="{B571CF82-971F-417B-84B1-63225F5A2A5A}" type="presOf" srcId="{76758980-AFC4-42C8-A948-E16FC51DAED2}" destId="{870CF06C-8154-47EF-93D6-DEF1672C495D}" srcOrd="0" destOrd="0" presId="urn:microsoft.com/office/officeart/2005/8/layout/vList5"/>
    <dgm:cxn modelId="{8150E7EF-B53C-4C4C-A400-3C35B82C7C4A}" type="presOf" srcId="{2045B4DE-9D53-4171-9F31-B42053683356}" destId="{4A9F5580-F060-4928-9407-CDE63AE06AA1}" srcOrd="0" destOrd="0" presId="urn:microsoft.com/office/officeart/2005/8/layout/vList5"/>
    <dgm:cxn modelId="{8B6809FE-EB50-4D76-A455-00FC5C002414}" srcId="{BDD36E91-9AE8-4AA7-8404-2A786DF856F0}" destId="{3F7A088D-2308-4DA5-8194-C41C6607F0D8}" srcOrd="0" destOrd="0" parTransId="{D0AAE969-07C3-4F97-BF46-CAF8D3F2256F}" sibTransId="{70956D76-B856-4FCE-B1B9-C114CC671A2C}"/>
    <dgm:cxn modelId="{FBADCEEF-7619-4DC5-8863-E356B4760C4B}" srcId="{00B24007-D482-4FDF-AC2F-BC0D18BABBFE}" destId="{76758980-AFC4-42C8-A948-E16FC51DAED2}" srcOrd="2" destOrd="0" parTransId="{D3DC30D4-0D2F-419D-8A7A-70AC7A0C6654}" sibTransId="{4BF22D65-FDD1-4605-8251-7B6FACD1C42F}"/>
    <dgm:cxn modelId="{07D98723-B2BB-41E4-B289-35D351EDDA98}" srcId="{6CE8B818-753A-4726-B97C-F0B59B47171F}" destId="{E1ECDFE4-BC1F-47CD-BAD7-2C9F20FCAE2C}" srcOrd="0" destOrd="0" parTransId="{26BA8FF3-BBBD-48DC-91DB-A90BCA02E784}" sibTransId="{DFA66F56-1C46-47C6-9A7B-96F2A7645EEA}"/>
    <dgm:cxn modelId="{77002D47-32B1-435F-9CB7-39FD0A3D4470}" type="presOf" srcId="{00B24007-D482-4FDF-AC2F-BC0D18BABBFE}" destId="{A8010606-8A01-4AFD-A0E1-64D79A69380F}" srcOrd="0" destOrd="0" presId="urn:microsoft.com/office/officeart/2005/8/layout/vList5"/>
    <dgm:cxn modelId="{220A50F0-7B62-42DF-9EEE-80A984132336}" type="presOf" srcId="{E1ECDFE4-BC1F-47CD-BAD7-2C9F20FCAE2C}" destId="{5D879DBD-4DA3-44CF-A5A0-B4EA2130A813}" srcOrd="0" destOrd="0" presId="urn:microsoft.com/office/officeart/2005/8/layout/vList5"/>
    <dgm:cxn modelId="{67974986-C93F-4DF8-9096-7D6B463E5D31}" srcId="{00B24007-D482-4FDF-AC2F-BC0D18BABBFE}" destId="{BDD36E91-9AE8-4AA7-8404-2A786DF856F0}" srcOrd="1" destOrd="0" parTransId="{5A7B32EE-C38A-45D9-AC66-BA95FF3D93FC}" sibTransId="{F7818271-24F8-4FFB-A685-29537F6EDEDD}"/>
    <dgm:cxn modelId="{DD0786E5-D637-4DD1-855F-81BB0D6B9DC6}" type="presOf" srcId="{3F7A088D-2308-4DA5-8194-C41C6607F0D8}" destId="{678F6005-3B4B-430B-9684-6830856108D6}" srcOrd="0" destOrd="0" presId="urn:microsoft.com/office/officeart/2005/8/layout/vList5"/>
    <dgm:cxn modelId="{0ABB917A-5243-4D65-93EA-1FEFD4748B55}" type="presOf" srcId="{BDD36E91-9AE8-4AA7-8404-2A786DF856F0}" destId="{A6185580-4105-4A65-96CA-BC40C5624846}" srcOrd="0" destOrd="0" presId="urn:microsoft.com/office/officeart/2005/8/layout/vList5"/>
    <dgm:cxn modelId="{44561618-89C8-47A1-9D5F-FAEDB9F6941D}" type="presOf" srcId="{6CE8B818-753A-4726-B97C-F0B59B47171F}" destId="{43DB93AE-673D-46DB-A6F0-41136BA102C8}" srcOrd="0" destOrd="0" presId="urn:microsoft.com/office/officeart/2005/8/layout/vList5"/>
    <dgm:cxn modelId="{AFE96A9F-4965-4FEA-A240-083DD9E296C3}" srcId="{76758980-AFC4-42C8-A948-E16FC51DAED2}" destId="{2045B4DE-9D53-4171-9F31-B42053683356}" srcOrd="0" destOrd="0" parTransId="{C7B26CF4-EFB8-430F-A587-DA899754638E}" sibTransId="{1635289C-48F7-4A29-91CF-28EB80606108}"/>
    <dgm:cxn modelId="{9B7ED895-829A-42FA-8B58-40F5EDC94FBF}" type="presParOf" srcId="{A8010606-8A01-4AFD-A0E1-64D79A69380F}" destId="{D9190908-806C-4540-BF25-8BB351765BF3}" srcOrd="0" destOrd="0" presId="urn:microsoft.com/office/officeart/2005/8/layout/vList5"/>
    <dgm:cxn modelId="{5269200C-221E-4A3D-B250-4E6A8CDDFD4E}" type="presParOf" srcId="{D9190908-806C-4540-BF25-8BB351765BF3}" destId="{43DB93AE-673D-46DB-A6F0-41136BA102C8}" srcOrd="0" destOrd="0" presId="urn:microsoft.com/office/officeart/2005/8/layout/vList5"/>
    <dgm:cxn modelId="{BDE93006-BEF6-4BB3-BC74-F58213C1B60A}" type="presParOf" srcId="{D9190908-806C-4540-BF25-8BB351765BF3}" destId="{5D879DBD-4DA3-44CF-A5A0-B4EA2130A813}" srcOrd="1" destOrd="0" presId="urn:microsoft.com/office/officeart/2005/8/layout/vList5"/>
    <dgm:cxn modelId="{D15FE3BC-5781-4F73-AACE-2461B6305D78}" type="presParOf" srcId="{A8010606-8A01-4AFD-A0E1-64D79A69380F}" destId="{C00669E2-3DAE-4BA2-A1E2-2C2A0B794223}" srcOrd="1" destOrd="0" presId="urn:microsoft.com/office/officeart/2005/8/layout/vList5"/>
    <dgm:cxn modelId="{F26D60CA-E3AE-4581-9CAB-C02F7B5F4FA7}" type="presParOf" srcId="{A8010606-8A01-4AFD-A0E1-64D79A69380F}" destId="{CECE2D91-46AF-4109-85AF-BCC6F42B2C2A}" srcOrd="2" destOrd="0" presId="urn:microsoft.com/office/officeart/2005/8/layout/vList5"/>
    <dgm:cxn modelId="{485F74E8-4F08-436B-A1FD-F96E5A71F147}" type="presParOf" srcId="{CECE2D91-46AF-4109-85AF-BCC6F42B2C2A}" destId="{A6185580-4105-4A65-96CA-BC40C5624846}" srcOrd="0" destOrd="0" presId="urn:microsoft.com/office/officeart/2005/8/layout/vList5"/>
    <dgm:cxn modelId="{C084F8D3-DDC7-4452-B3A4-BB942C3F2D91}" type="presParOf" srcId="{CECE2D91-46AF-4109-85AF-BCC6F42B2C2A}" destId="{678F6005-3B4B-430B-9684-6830856108D6}" srcOrd="1" destOrd="0" presId="urn:microsoft.com/office/officeart/2005/8/layout/vList5"/>
    <dgm:cxn modelId="{D13272C2-9CE4-4F93-8F97-07D38B729C42}" type="presParOf" srcId="{A8010606-8A01-4AFD-A0E1-64D79A69380F}" destId="{E582AD03-9FE2-4C0C-951D-C6EB369B0CEF}" srcOrd="3" destOrd="0" presId="urn:microsoft.com/office/officeart/2005/8/layout/vList5"/>
    <dgm:cxn modelId="{FD04339B-4042-449D-ADED-E5F6FB9B33BE}" type="presParOf" srcId="{A8010606-8A01-4AFD-A0E1-64D79A69380F}" destId="{FFC6F6A4-ADB4-4926-BF36-37FA4E1630B5}" srcOrd="4" destOrd="0" presId="urn:microsoft.com/office/officeart/2005/8/layout/vList5"/>
    <dgm:cxn modelId="{CBBEE132-62D6-4C67-AE26-9E85422971FE}" type="presParOf" srcId="{FFC6F6A4-ADB4-4926-BF36-37FA4E1630B5}" destId="{870CF06C-8154-47EF-93D6-DEF1672C495D}" srcOrd="0" destOrd="0" presId="urn:microsoft.com/office/officeart/2005/8/layout/vList5"/>
    <dgm:cxn modelId="{B87B03AA-9E39-4369-BE7D-83AE3F056EE2}" type="presParOf" srcId="{FFC6F6A4-ADB4-4926-BF36-37FA4E1630B5}" destId="{4A9F5580-F060-4928-9407-CDE63AE06AA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2FD19-1EC6-4C44-A6AD-338AF45D7969}">
      <dsp:nvSpPr>
        <dsp:cNvPr id="0" name=""/>
        <dsp:cNvSpPr/>
      </dsp:nvSpPr>
      <dsp:spPr>
        <a:xfrm>
          <a:off x="117688" y="0"/>
          <a:ext cx="5685078" cy="1532037"/>
        </a:xfrm>
        <a:prstGeom prst="roundRect">
          <a:avLst/>
        </a:prstGeom>
        <a:solidFill>
          <a:schemeClr val="accent3">
            <a:lumMod val="40000"/>
            <a:lumOff val="60000"/>
          </a:schemeClr>
        </a:soli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fr-FR" sz="1800" b="1" u="sng" kern="1200" dirty="0" smtClean="0">
              <a:solidFill>
                <a:schemeClr val="tx2">
                  <a:lumMod val="75000"/>
                </a:schemeClr>
              </a:solidFill>
              <a:latin typeface="Arial" panose="020B0604020202020204" pitchFamily="34" charset="0"/>
              <a:cs typeface="Arial" panose="020B0604020202020204" pitchFamily="34" charset="0"/>
            </a:rPr>
            <a:t>ENTREPREUNEUR</a:t>
          </a:r>
          <a:r>
            <a:rPr lang="fr-FR" sz="1800" b="1" kern="1200" dirty="0" smtClean="0">
              <a:solidFill>
                <a:schemeClr val="tx2">
                  <a:lumMod val="75000"/>
                </a:schemeClr>
              </a:solidFill>
              <a:latin typeface="Arial" panose="020B0604020202020204" pitchFamily="34" charset="0"/>
              <a:cs typeface="Arial" panose="020B0604020202020204" pitchFamily="34" charset="0"/>
            </a:rPr>
            <a:t>:  </a:t>
          </a:r>
          <a:r>
            <a:rPr lang="fr-FR" sz="1800" b="1" kern="1200" dirty="0" smtClean="0">
              <a:latin typeface="Arial" panose="020B0604020202020204" pitchFamily="34" charset="0"/>
              <a:cs typeface="Arial" panose="020B0604020202020204" pitchFamily="34" charset="0"/>
            </a:rPr>
            <a:t>Un entrepreneur est une personne qui crée, gère et prend les risques pour développer une entreprise ou une activité commerciale. C’est quelqu’un qui est souvent innovent, créatif et capable de saisir des opportunités sur le marché.</a:t>
          </a:r>
          <a:endParaRPr lang="fr-FR" sz="1800" kern="1200" dirty="0">
            <a:latin typeface="Arial" panose="020B0604020202020204" pitchFamily="34" charset="0"/>
            <a:cs typeface="Arial" panose="020B0604020202020204" pitchFamily="34" charset="0"/>
          </a:endParaRPr>
        </a:p>
      </dsp:txBody>
      <dsp:txXfrm>
        <a:off x="192476" y="74788"/>
        <a:ext cx="5535502" cy="1382461"/>
      </dsp:txXfrm>
    </dsp:sp>
    <dsp:sp modelId="{9F1E0C1D-97C7-4AF8-906B-85AC33C90125}">
      <dsp:nvSpPr>
        <dsp:cNvPr id="0" name=""/>
        <dsp:cNvSpPr/>
      </dsp:nvSpPr>
      <dsp:spPr>
        <a:xfrm>
          <a:off x="1963597" y="1564044"/>
          <a:ext cx="6939076" cy="2468403"/>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fr-FR" sz="1800" b="1" u="sng" kern="1200" dirty="0" smtClean="0">
              <a:latin typeface="Arial" panose="020B0604020202020204" pitchFamily="34" charset="0"/>
              <a:cs typeface="Arial" panose="020B0604020202020204" pitchFamily="34" charset="0"/>
            </a:rPr>
            <a:t>L’ENTREPREUNARIAT: </a:t>
          </a:r>
          <a:r>
            <a:rPr lang="fr-FR" sz="1800" b="1" kern="1200" dirty="0" smtClean="0">
              <a:latin typeface="Arial" panose="020B0604020202020204" pitchFamily="34" charset="0"/>
              <a:cs typeface="Arial" panose="020B0604020202020204" pitchFamily="34" charset="0"/>
            </a:rPr>
            <a:t>L’entrepreunariat est le processus par lequel les individus identifient, développent et exploitent des opportunités commerciales en créant et en gérant les entreprises. Cela peut implique la création de nouveaux produits ou services, la recherche du marchés, la gestion des finances et des ressources humaines, ainsi que la navigation a travers les défis et les risques inhérents a la création d’une entreprise.</a:t>
          </a:r>
          <a:endParaRPr lang="fr-FR" sz="1800" b="1" kern="1200" dirty="0">
            <a:latin typeface="Arial" panose="020B0604020202020204" pitchFamily="34" charset="0"/>
            <a:cs typeface="Arial" panose="020B0604020202020204" pitchFamily="34" charset="0"/>
          </a:endParaRPr>
        </a:p>
      </dsp:txBody>
      <dsp:txXfrm>
        <a:off x="2084095" y="1684542"/>
        <a:ext cx="6698080" cy="2227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74EB4-60C4-4D53-89E2-73D64D753484}">
      <dsp:nvSpPr>
        <dsp:cNvPr id="0" name=""/>
        <dsp:cNvSpPr/>
      </dsp:nvSpPr>
      <dsp:spPr>
        <a:xfrm rot="5400000">
          <a:off x="4652774" y="-1828121"/>
          <a:ext cx="922929" cy="481340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b="1" kern="1200" dirty="0" smtClean="0">
              <a:latin typeface="Arial" panose="020B0604020202020204" pitchFamily="34" charset="0"/>
              <a:cs typeface="Arial" panose="020B0604020202020204" pitchFamily="34" charset="0"/>
            </a:rPr>
            <a:t>Identifiez les domaines spécifiques ou vous souhaitez progresser, comme l’écoute active ou la gestion des conflits</a:t>
          </a:r>
          <a:r>
            <a:rPr lang="fr-FR" sz="1600" b="1" kern="1200" dirty="0" smtClean="0"/>
            <a:t>.</a:t>
          </a:r>
          <a:endParaRPr lang="fr-FR" sz="1600" b="1" kern="1200" dirty="0"/>
        </a:p>
      </dsp:txBody>
      <dsp:txXfrm rot="-5400000">
        <a:off x="2707538" y="162169"/>
        <a:ext cx="4768347" cy="832821"/>
      </dsp:txXfrm>
    </dsp:sp>
    <dsp:sp modelId="{232F4E26-8B3D-465B-B2E7-6205CBB51513}">
      <dsp:nvSpPr>
        <dsp:cNvPr id="0" name=""/>
        <dsp:cNvSpPr/>
      </dsp:nvSpPr>
      <dsp:spPr>
        <a:xfrm>
          <a:off x="0" y="1747"/>
          <a:ext cx="2707538" cy="11536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b="1" kern="1200" dirty="0" smtClean="0"/>
            <a:t>Identification des points a améliorer</a:t>
          </a:r>
          <a:r>
            <a:rPr lang="fr-FR" sz="2400" kern="1200" dirty="0" smtClean="0"/>
            <a:t>:</a:t>
          </a:r>
          <a:endParaRPr lang="fr-FR" sz="2400" kern="1200" dirty="0"/>
        </a:p>
      </dsp:txBody>
      <dsp:txXfrm>
        <a:off x="56317" y="58064"/>
        <a:ext cx="2594904" cy="1041028"/>
      </dsp:txXfrm>
    </dsp:sp>
    <dsp:sp modelId="{2DC0229A-001F-4501-94F9-78697B3B3292}">
      <dsp:nvSpPr>
        <dsp:cNvPr id="0" name=""/>
        <dsp:cNvSpPr/>
      </dsp:nvSpPr>
      <dsp:spPr>
        <a:xfrm rot="5400000">
          <a:off x="4652774" y="-616776"/>
          <a:ext cx="922929" cy="481340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b="1" kern="1200" dirty="0" smtClean="0">
              <a:latin typeface="Arial" panose="020B0604020202020204" pitchFamily="34" charset="0"/>
              <a:cs typeface="Arial" panose="020B0604020202020204" pitchFamily="34" charset="0"/>
            </a:rPr>
            <a:t>Définissez des objectifs précis et réalisables pour chaque domaine identifié, par exemple »Pratiquer l’écoute active lors de chaque conversation cette semaine »</a:t>
          </a:r>
          <a:endParaRPr lang="fr-FR" sz="1600" b="1" kern="1200" dirty="0">
            <a:latin typeface="Arial" panose="020B0604020202020204" pitchFamily="34" charset="0"/>
            <a:cs typeface="Arial" panose="020B0604020202020204" pitchFamily="34" charset="0"/>
          </a:endParaRPr>
        </a:p>
      </dsp:txBody>
      <dsp:txXfrm rot="-5400000">
        <a:off x="2707538" y="1373514"/>
        <a:ext cx="4768347" cy="832821"/>
      </dsp:txXfrm>
    </dsp:sp>
    <dsp:sp modelId="{A4B145F0-D6C9-408A-BC6B-31683B6A1659}">
      <dsp:nvSpPr>
        <dsp:cNvPr id="0" name=""/>
        <dsp:cNvSpPr/>
      </dsp:nvSpPr>
      <dsp:spPr>
        <a:xfrm>
          <a:off x="0" y="1213093"/>
          <a:ext cx="2707538" cy="11536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b="1" kern="1200" dirty="0" smtClean="0"/>
            <a:t>Fixation d’objectifs clairs:</a:t>
          </a:r>
          <a:endParaRPr lang="fr-FR" sz="2400" b="1" kern="1200" dirty="0"/>
        </a:p>
      </dsp:txBody>
      <dsp:txXfrm>
        <a:off x="56317" y="1269410"/>
        <a:ext cx="2594904" cy="1041028"/>
      </dsp:txXfrm>
    </dsp:sp>
    <dsp:sp modelId="{77DAD3A2-A74E-4AF7-8592-738983B1FECF}">
      <dsp:nvSpPr>
        <dsp:cNvPr id="0" name=""/>
        <dsp:cNvSpPr/>
      </dsp:nvSpPr>
      <dsp:spPr>
        <a:xfrm rot="5400000">
          <a:off x="4652774" y="594569"/>
          <a:ext cx="922929" cy="481340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b="1" kern="1200" dirty="0" smtClean="0">
              <a:latin typeface="Arial" panose="020B0604020202020204" pitchFamily="34" charset="0"/>
              <a:cs typeface="Arial" panose="020B0604020202020204" pitchFamily="34" charset="0"/>
            </a:rPr>
            <a:t>Engagez-vous a pratiquer es compétences de manière régulière dans votre vie quotidienne, que se soit au travail, avec les amis ou en famille.</a:t>
          </a:r>
          <a:endParaRPr lang="fr-FR" sz="1600" b="1" kern="1200" dirty="0">
            <a:latin typeface="Arial" panose="020B0604020202020204" pitchFamily="34" charset="0"/>
            <a:cs typeface="Arial" panose="020B0604020202020204" pitchFamily="34" charset="0"/>
          </a:endParaRPr>
        </a:p>
      </dsp:txBody>
      <dsp:txXfrm rot="-5400000">
        <a:off x="2707538" y="2584859"/>
        <a:ext cx="4768347" cy="832821"/>
      </dsp:txXfrm>
    </dsp:sp>
    <dsp:sp modelId="{742F89D6-6AC0-4356-8C3B-230EF186B2F5}">
      <dsp:nvSpPr>
        <dsp:cNvPr id="0" name=""/>
        <dsp:cNvSpPr/>
      </dsp:nvSpPr>
      <dsp:spPr>
        <a:xfrm>
          <a:off x="0" y="2426186"/>
          <a:ext cx="2707538" cy="11536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b="1" kern="1200" dirty="0" smtClean="0"/>
            <a:t>Pratique régulière</a:t>
          </a:r>
          <a:r>
            <a:rPr lang="fr-FR" sz="2400" kern="1200" dirty="0" smtClean="0"/>
            <a:t>:</a:t>
          </a:r>
          <a:endParaRPr lang="fr-FR" sz="2400" kern="1200" dirty="0"/>
        </a:p>
      </dsp:txBody>
      <dsp:txXfrm>
        <a:off x="56317" y="2482503"/>
        <a:ext cx="2594904" cy="10410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79DBD-4DA3-44CF-A5A0-B4EA2130A813}">
      <dsp:nvSpPr>
        <dsp:cNvPr id="0" name=""/>
        <dsp:cNvSpPr/>
      </dsp:nvSpPr>
      <dsp:spPr>
        <a:xfrm rot="5400000">
          <a:off x="4285533" y="-1653227"/>
          <a:ext cx="928228" cy="4470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b="1" kern="1200" dirty="0" smtClean="0">
              <a:latin typeface="Arial" panose="020B0604020202020204" pitchFamily="34" charset="0"/>
              <a:cs typeface="Arial" panose="020B0604020202020204" pitchFamily="34" charset="0"/>
            </a:rPr>
            <a:t>Faites régulièrement le point sur vos progrès et ajustez vos efforts en fonction des resultats.Identifiez  celui fonctionne bien et ce qui peut être amélioré.</a:t>
          </a:r>
          <a:endParaRPr lang="fr-FR" sz="1600" b="1" kern="1200" dirty="0">
            <a:latin typeface="Arial" panose="020B0604020202020204" pitchFamily="34" charset="0"/>
            <a:cs typeface="Arial" panose="020B0604020202020204" pitchFamily="34" charset="0"/>
          </a:endParaRPr>
        </a:p>
      </dsp:txBody>
      <dsp:txXfrm rot="-5400000">
        <a:off x="2514519" y="163099"/>
        <a:ext cx="4424944" cy="837604"/>
      </dsp:txXfrm>
    </dsp:sp>
    <dsp:sp modelId="{43DB93AE-673D-46DB-A6F0-41136BA102C8}">
      <dsp:nvSpPr>
        <dsp:cNvPr id="0" name=""/>
        <dsp:cNvSpPr/>
      </dsp:nvSpPr>
      <dsp:spPr>
        <a:xfrm>
          <a:off x="0" y="1758"/>
          <a:ext cx="2514519" cy="11602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b="1" kern="1200" dirty="0" smtClean="0"/>
            <a:t>Auto-évolution et ajustement:</a:t>
          </a:r>
          <a:endParaRPr lang="fr-FR" sz="2400" b="1" kern="1200" dirty="0"/>
        </a:p>
      </dsp:txBody>
      <dsp:txXfrm>
        <a:off x="56640" y="58398"/>
        <a:ext cx="2401239" cy="1047005"/>
      </dsp:txXfrm>
    </dsp:sp>
    <dsp:sp modelId="{678F6005-3B4B-430B-9684-6830856108D6}">
      <dsp:nvSpPr>
        <dsp:cNvPr id="0" name=""/>
        <dsp:cNvSpPr/>
      </dsp:nvSpPr>
      <dsp:spPr>
        <a:xfrm rot="5400000">
          <a:off x="4285533" y="-434928"/>
          <a:ext cx="928228" cy="4470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b="1" kern="1200" dirty="0" smtClean="0">
              <a:latin typeface="Arial" panose="020B0604020202020204" pitchFamily="34" charset="0"/>
              <a:cs typeface="Arial" panose="020B0604020202020204" pitchFamily="34" charset="0"/>
            </a:rPr>
            <a:t>Utilisez des livres ,vidéos ,des ateliers ou des coach en développement personnel pour obtenir des conseils supplémentaires et un soutien dans votre parcours d’amélioration.</a:t>
          </a:r>
          <a:endParaRPr lang="fr-FR" sz="1600" b="1" kern="1200" dirty="0">
            <a:latin typeface="Arial" panose="020B0604020202020204" pitchFamily="34" charset="0"/>
            <a:cs typeface="Arial" panose="020B0604020202020204" pitchFamily="34" charset="0"/>
          </a:endParaRPr>
        </a:p>
      </dsp:txBody>
      <dsp:txXfrm rot="-5400000">
        <a:off x="2514519" y="1381398"/>
        <a:ext cx="4424944" cy="837604"/>
      </dsp:txXfrm>
    </dsp:sp>
    <dsp:sp modelId="{A6185580-4105-4A65-96CA-BC40C5624846}">
      <dsp:nvSpPr>
        <dsp:cNvPr id="0" name=""/>
        <dsp:cNvSpPr/>
      </dsp:nvSpPr>
      <dsp:spPr>
        <a:xfrm>
          <a:off x="0" y="1220057"/>
          <a:ext cx="2514519" cy="11602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b="1" kern="1200" dirty="0" smtClean="0"/>
            <a:t>Recours des ressources externes:</a:t>
          </a:r>
          <a:endParaRPr lang="fr-FR" sz="2400" b="1" kern="1200" dirty="0"/>
        </a:p>
      </dsp:txBody>
      <dsp:txXfrm>
        <a:off x="56640" y="1276697"/>
        <a:ext cx="2401239" cy="1047005"/>
      </dsp:txXfrm>
    </dsp:sp>
    <dsp:sp modelId="{4A9F5580-F060-4928-9407-CDE63AE06AA1}">
      <dsp:nvSpPr>
        <dsp:cNvPr id="0" name=""/>
        <dsp:cNvSpPr/>
      </dsp:nvSpPr>
      <dsp:spPr>
        <a:xfrm rot="5400000">
          <a:off x="4285533" y="783371"/>
          <a:ext cx="928228" cy="4470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b="1" kern="1200" dirty="0" smtClean="0">
              <a:latin typeface="Arial" panose="020B0604020202020204" pitchFamily="34" charset="0"/>
              <a:cs typeface="Arial" panose="020B0604020202020204" pitchFamily="34" charset="0"/>
            </a:rPr>
            <a:t>Exprimez de la gratitude envers ceux qui vous aident dans votre démarche d’amélioration et ceux avec qui vous pratiquez vos nouvelles compétences</a:t>
          </a:r>
          <a:r>
            <a:rPr lang="fr-FR" sz="1500" kern="1200" dirty="0" smtClean="0">
              <a:latin typeface="Arial" panose="020B0604020202020204" pitchFamily="34" charset="0"/>
              <a:cs typeface="Arial" panose="020B0604020202020204" pitchFamily="34" charset="0"/>
            </a:rPr>
            <a:t>.</a:t>
          </a:r>
          <a:endParaRPr lang="fr-FR" sz="1500" kern="1200" dirty="0">
            <a:latin typeface="Arial" panose="020B0604020202020204" pitchFamily="34" charset="0"/>
            <a:cs typeface="Arial" panose="020B0604020202020204" pitchFamily="34" charset="0"/>
          </a:endParaRPr>
        </a:p>
      </dsp:txBody>
      <dsp:txXfrm rot="-5400000">
        <a:off x="2514519" y="2599697"/>
        <a:ext cx="4424944" cy="837604"/>
      </dsp:txXfrm>
    </dsp:sp>
    <dsp:sp modelId="{870CF06C-8154-47EF-93D6-DEF1672C495D}">
      <dsp:nvSpPr>
        <dsp:cNvPr id="0" name=""/>
        <dsp:cNvSpPr/>
      </dsp:nvSpPr>
      <dsp:spPr>
        <a:xfrm>
          <a:off x="0" y="2438356"/>
          <a:ext cx="2514519" cy="11602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b="1" kern="1200" dirty="0" smtClean="0"/>
            <a:t>Pratique de la gratitude</a:t>
          </a:r>
          <a:r>
            <a:rPr lang="fr-FR" sz="2400" kern="1200" dirty="0" smtClean="0"/>
            <a:t>:</a:t>
          </a:r>
          <a:endParaRPr lang="fr-FR" sz="2400" kern="1200" dirty="0"/>
        </a:p>
      </dsp:txBody>
      <dsp:txXfrm>
        <a:off x="56640" y="2494996"/>
        <a:ext cx="2401239" cy="104700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6C408-D9F8-4B1F-A972-98CA98262545}" type="datetimeFigureOut">
              <a:rPr lang="fr-FR" smtClean="0"/>
              <a:t>19/05/2024</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86695-0F64-4BF9-8BBE-E5F60D79EB26}" type="slidenum">
              <a:rPr lang="fr-FR" smtClean="0"/>
              <a:t>‹N°›</a:t>
            </a:fld>
            <a:endParaRPr lang="fr-FR"/>
          </a:p>
        </p:txBody>
      </p:sp>
    </p:spTree>
    <p:extLst>
      <p:ext uri="{BB962C8B-B14F-4D97-AF65-F5344CB8AC3E}">
        <p14:creationId xmlns:p14="http://schemas.microsoft.com/office/powerpoint/2010/main" val="325462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6A86695-0F64-4BF9-8BBE-E5F60D79EB26}" type="slidenum">
              <a:rPr lang="fr-FR" smtClean="0"/>
              <a:t>3</a:t>
            </a:fld>
            <a:endParaRPr lang="fr-FR"/>
          </a:p>
        </p:txBody>
      </p:sp>
    </p:spTree>
    <p:extLst>
      <p:ext uri="{BB962C8B-B14F-4D97-AF65-F5344CB8AC3E}">
        <p14:creationId xmlns:p14="http://schemas.microsoft.com/office/powerpoint/2010/main" val="148725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6A86695-0F64-4BF9-8BBE-E5F60D79EB26}" type="slidenum">
              <a:rPr lang="fr-FR" smtClean="0"/>
              <a:t>6</a:t>
            </a:fld>
            <a:endParaRPr lang="fr-FR"/>
          </a:p>
        </p:txBody>
      </p:sp>
    </p:spTree>
    <p:extLst>
      <p:ext uri="{BB962C8B-B14F-4D97-AF65-F5344CB8AC3E}">
        <p14:creationId xmlns:p14="http://schemas.microsoft.com/office/powerpoint/2010/main" val="146793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smtClean="0"/>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9A642FD-E83D-48ED-9FF2-CDCAA1506068}" type="slidenum">
              <a:rPr lang="fr-FR" smtClean="0"/>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9A642FD-E83D-48ED-9FF2-CDCAA1506068}" type="slidenum">
              <a:rPr lang="fr-FR" smtClean="0"/>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9A642FD-E83D-48ED-9FF2-CDCAA1506068}" type="slidenum">
              <a:rPr lang="fr-FR" smtClean="0"/>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9A642FD-E83D-48ED-9FF2-CDCAA1506068}" type="slidenum">
              <a:rPr lang="fr-FR" smtClean="0"/>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les styles du texte du masque</a:t>
            </a:r>
          </a:p>
        </p:txBody>
      </p:sp>
      <p:sp>
        <p:nvSpPr>
          <p:cNvPr id="4" name="Date Placeholder 3"/>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9A642FD-E83D-48ED-9FF2-CDCAA1506068}" type="slidenum">
              <a:rPr lang="fr-FR" smtClean="0"/>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9A642FD-E83D-48ED-9FF2-CDCAA1506068}" type="slidenum">
              <a:rPr lang="fr-FR" smtClean="0"/>
              <a:t>‹N°›</a:t>
            </a:fld>
            <a:endParaRPr lang="fr-FR" dirty="0"/>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19A642FD-E83D-48ED-9FF2-CDCAA1506068}" type="slidenum">
              <a:rPr lang="fr-FR" smtClean="0"/>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19A642FD-E83D-48ED-9FF2-CDCAA1506068}" type="slidenum">
              <a:rPr lang="fr-FR" smtClean="0"/>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19A642FD-E83D-48ED-9FF2-CDCAA1506068}" type="slidenum">
              <a:rPr lang="fr-FR" smtClean="0"/>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fr-FR"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9A642FD-E83D-48ED-9FF2-CDCAA1506068}" type="slidenum">
              <a:rPr lang="fr-FR" smtClean="0"/>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dirty="0" smtClean="0"/>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smtClean="0"/>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5442DBC-4B7F-4D82-B3F2-4E378DC73070}" type="datetimeFigureOut">
              <a:rPr lang="fr-FR" smtClean="0"/>
              <a:t>19/05/2024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9A642FD-E83D-48ED-9FF2-CDCAA1506068}" type="slidenum">
              <a:rPr lang="fr-FR" smtClean="0"/>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5442DBC-4B7F-4D82-B3F2-4E378DC73070}" type="datetimeFigureOut">
              <a:rPr lang="fr-FR" smtClean="0"/>
              <a:t>19/05/2024</a:t>
            </a:fld>
            <a:endParaRPr lang="fr-FR"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fr-FR"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9A642FD-E83D-48ED-9FF2-CDCAA1506068}" type="slidenum">
              <a:rPr lang="fr-FR" smtClean="0"/>
              <a:t>‹N°›</a:t>
            </a:fld>
            <a:endParaRPr lang="fr-F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rot="19140000">
            <a:off x="525700" y="950986"/>
            <a:ext cx="6397996" cy="1812499"/>
          </a:xfrm>
        </p:spPr>
        <p:txBody>
          <a:bodyPr/>
          <a:lstStyle/>
          <a:p>
            <a:r>
              <a:rPr lang="fr-FR" sz="2800" dirty="0">
                <a:latin typeface="Arial Black" panose="020B0A04020102020204" pitchFamily="34" charset="0"/>
              </a:rPr>
              <a:t>Améliore vos aptitudes relationnelles</a:t>
            </a:r>
          </a:p>
        </p:txBody>
      </p:sp>
      <p:sp>
        <p:nvSpPr>
          <p:cNvPr id="4" name="Rectangle 3"/>
          <p:cNvSpPr/>
          <p:nvPr/>
        </p:nvSpPr>
        <p:spPr>
          <a:xfrm>
            <a:off x="4593898" y="3444346"/>
            <a:ext cx="4578626" cy="3293209"/>
          </a:xfrm>
          <a:prstGeom prst="rect">
            <a:avLst/>
          </a:prstGeom>
        </p:spPr>
        <p:txBody>
          <a:bodyPr wrap="square">
            <a:spAutoFit/>
          </a:bodyPr>
          <a:lstStyle/>
          <a:p>
            <a:r>
              <a:rPr lang="fr-FR" sz="2600" b="1" dirty="0" smtClean="0"/>
              <a:t>Travail réalisé par </a:t>
            </a:r>
            <a:r>
              <a:rPr lang="fr-FR" sz="2600" dirty="0" smtClean="0"/>
              <a:t>:</a:t>
            </a:r>
            <a:endParaRPr lang="fr-FR" sz="2600" dirty="0"/>
          </a:p>
          <a:p>
            <a:r>
              <a:rPr lang="fr-FR" sz="2600" dirty="0" smtClean="0"/>
              <a:t>  </a:t>
            </a:r>
            <a:r>
              <a:rPr lang="fr-FR" sz="2600" dirty="0" err="1" smtClean="0"/>
              <a:t>Soulayma</a:t>
            </a:r>
            <a:r>
              <a:rPr lang="fr-FR" sz="2600" dirty="0" smtClean="0"/>
              <a:t> </a:t>
            </a:r>
            <a:r>
              <a:rPr lang="fr-FR" sz="2600" dirty="0" err="1"/>
              <a:t>Bejaoui</a:t>
            </a:r>
            <a:endParaRPr lang="fr-FR" sz="2600" dirty="0"/>
          </a:p>
          <a:p>
            <a:r>
              <a:rPr lang="fr-FR" sz="2600" dirty="0" smtClean="0"/>
              <a:t>  </a:t>
            </a:r>
            <a:r>
              <a:rPr lang="fr-FR" sz="2600" dirty="0" err="1" smtClean="0"/>
              <a:t>Mariem</a:t>
            </a:r>
            <a:r>
              <a:rPr lang="fr-FR" sz="2600" dirty="0" smtClean="0"/>
              <a:t> </a:t>
            </a:r>
            <a:r>
              <a:rPr lang="fr-FR" sz="2600" dirty="0" err="1"/>
              <a:t>Lasoued</a:t>
            </a:r>
            <a:endParaRPr lang="fr-FR" sz="2600" dirty="0"/>
          </a:p>
          <a:p>
            <a:r>
              <a:rPr lang="fr-FR" sz="2600" dirty="0" smtClean="0"/>
              <a:t>  Donia </a:t>
            </a:r>
            <a:r>
              <a:rPr lang="fr-FR" sz="2600" dirty="0" err="1"/>
              <a:t>Ifewei</a:t>
            </a:r>
            <a:endParaRPr lang="fr-FR" sz="2600" dirty="0"/>
          </a:p>
          <a:p>
            <a:r>
              <a:rPr lang="fr-FR" sz="2600" dirty="0" smtClean="0"/>
              <a:t>  </a:t>
            </a:r>
            <a:r>
              <a:rPr lang="fr-FR" sz="2600" dirty="0" err="1" smtClean="0"/>
              <a:t>Wided</a:t>
            </a:r>
            <a:r>
              <a:rPr lang="fr-FR" sz="2600" dirty="0" smtClean="0"/>
              <a:t> </a:t>
            </a:r>
            <a:r>
              <a:rPr lang="fr-FR" sz="2600" dirty="0" err="1"/>
              <a:t>Meliti</a:t>
            </a:r>
            <a:endParaRPr lang="fr-FR" sz="2600" dirty="0"/>
          </a:p>
          <a:p>
            <a:r>
              <a:rPr lang="fr-FR" sz="2600" dirty="0" smtClean="0"/>
              <a:t>  </a:t>
            </a:r>
            <a:r>
              <a:rPr lang="fr-FR" sz="2600" dirty="0" err="1" smtClean="0"/>
              <a:t>Wissal</a:t>
            </a:r>
            <a:r>
              <a:rPr lang="fr-FR" sz="2600" dirty="0" smtClean="0"/>
              <a:t> </a:t>
            </a:r>
            <a:r>
              <a:rPr lang="fr-FR" sz="2600" dirty="0"/>
              <a:t>Ben Ammar</a:t>
            </a:r>
          </a:p>
          <a:p>
            <a:r>
              <a:rPr lang="fr-FR" sz="2600" dirty="0" smtClean="0"/>
              <a:t>  </a:t>
            </a:r>
            <a:r>
              <a:rPr lang="fr-FR" sz="2600" dirty="0" err="1" smtClean="0"/>
              <a:t>Charfedin</a:t>
            </a:r>
            <a:r>
              <a:rPr lang="fr-FR" sz="2600" dirty="0" smtClean="0"/>
              <a:t> </a:t>
            </a:r>
            <a:r>
              <a:rPr lang="fr-FR" sz="2600" dirty="0" err="1"/>
              <a:t>Ghomri</a:t>
            </a:r>
            <a:endParaRPr lang="fr-FR" sz="2600" dirty="0"/>
          </a:p>
          <a:p>
            <a:r>
              <a:rPr lang="fr-FR" sz="2600" dirty="0" smtClean="0"/>
              <a:t>  Youssef </a:t>
            </a:r>
            <a:r>
              <a:rPr lang="fr-FR" sz="2600" dirty="0"/>
              <a:t>Deb</a:t>
            </a:r>
          </a:p>
        </p:txBody>
      </p:sp>
    </p:spTree>
    <p:extLst>
      <p:ext uri="{BB962C8B-B14F-4D97-AF65-F5344CB8AC3E}">
        <p14:creationId xmlns:p14="http://schemas.microsoft.com/office/powerpoint/2010/main" val="378311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548681"/>
            <a:ext cx="2952328" cy="1872208"/>
          </a:xfrm>
        </p:spPr>
        <p:txBody>
          <a:bodyPr/>
          <a:lstStyle/>
          <a:p>
            <a:r>
              <a:rPr lang="fr-FR" sz="1800" dirty="0" smtClean="0">
                <a:solidFill>
                  <a:srgbClr val="0070C0"/>
                </a:solidFill>
              </a:rPr>
              <a:t>Apprendre a gérer les conflits: </a:t>
            </a:r>
            <a:r>
              <a:rPr lang="fr-FR" b="0" dirty="0" smtClean="0"/>
              <a:t>Cherchez des solutions constructives et respectueuses lors de désaccords.</a:t>
            </a:r>
            <a:endParaRPr lang="fr-FR" b="0" dirty="0"/>
          </a:p>
        </p:txBody>
      </p:sp>
      <p:sp>
        <p:nvSpPr>
          <p:cNvPr id="4" name="ZoneTexte 3"/>
          <p:cNvSpPr txBox="1"/>
          <p:nvPr/>
        </p:nvSpPr>
        <p:spPr>
          <a:xfrm>
            <a:off x="467544" y="2492896"/>
            <a:ext cx="2808312" cy="1477328"/>
          </a:xfrm>
          <a:prstGeom prst="rect">
            <a:avLst/>
          </a:prstGeom>
          <a:noFill/>
        </p:spPr>
        <p:txBody>
          <a:bodyPr wrap="square" rtlCol="0">
            <a:spAutoFit/>
          </a:bodyPr>
          <a:lstStyle/>
          <a:p>
            <a:r>
              <a:rPr lang="fr-FR" b="1" dirty="0" smtClean="0">
                <a:solidFill>
                  <a:srgbClr val="0070C0"/>
                </a:solidFill>
              </a:rPr>
              <a:t>Cultiver la patience et la tolérance</a:t>
            </a:r>
            <a:r>
              <a:rPr lang="fr-FR" dirty="0" smtClean="0">
                <a:solidFill>
                  <a:srgbClr val="0070C0"/>
                </a:solidFill>
              </a:rPr>
              <a:t>: </a:t>
            </a:r>
            <a:r>
              <a:rPr lang="fr-FR" dirty="0" smtClean="0"/>
              <a:t>Comprenez que chaque personne et différente et a ses propres opinions.</a:t>
            </a:r>
            <a:endParaRPr lang="fr-FR" dirty="0"/>
          </a:p>
        </p:txBody>
      </p:sp>
      <p:sp>
        <p:nvSpPr>
          <p:cNvPr id="6" name="ZoneTexte 5"/>
          <p:cNvSpPr txBox="1"/>
          <p:nvPr/>
        </p:nvSpPr>
        <p:spPr>
          <a:xfrm>
            <a:off x="4860032" y="476672"/>
            <a:ext cx="2592288" cy="2031325"/>
          </a:xfrm>
          <a:prstGeom prst="rect">
            <a:avLst/>
          </a:prstGeom>
          <a:noFill/>
        </p:spPr>
        <p:txBody>
          <a:bodyPr wrap="square" rtlCol="0">
            <a:spAutoFit/>
          </a:bodyPr>
          <a:lstStyle/>
          <a:p>
            <a:r>
              <a:rPr lang="fr-FR" b="1" dirty="0" smtClean="0">
                <a:solidFill>
                  <a:srgbClr val="0070C0"/>
                </a:solidFill>
              </a:rPr>
              <a:t>Recevoir et donner des feedbacks de manière constructive: </a:t>
            </a:r>
            <a:r>
              <a:rPr lang="fr-FR" dirty="0" smtClean="0"/>
              <a:t>Cela favorise un environnement de confiance et de croissance mutuelle.</a:t>
            </a:r>
            <a:endParaRPr lang="fr-FR" dirty="0"/>
          </a:p>
        </p:txBody>
      </p:sp>
      <p:sp>
        <p:nvSpPr>
          <p:cNvPr id="7" name="ZoneTexte 6"/>
          <p:cNvSpPr txBox="1"/>
          <p:nvPr/>
        </p:nvSpPr>
        <p:spPr>
          <a:xfrm>
            <a:off x="4716016" y="2852936"/>
            <a:ext cx="4032448" cy="1200329"/>
          </a:xfrm>
          <a:prstGeom prst="rect">
            <a:avLst/>
          </a:prstGeom>
          <a:noFill/>
        </p:spPr>
        <p:txBody>
          <a:bodyPr wrap="square" rtlCol="0">
            <a:spAutoFit/>
          </a:bodyPr>
          <a:lstStyle/>
          <a:p>
            <a:r>
              <a:rPr lang="fr-FR" b="1" dirty="0" smtClean="0">
                <a:solidFill>
                  <a:srgbClr val="0070C0"/>
                </a:solidFill>
              </a:rPr>
              <a:t>Pratique la résolution de problèmes en équipe: </a:t>
            </a:r>
            <a:r>
              <a:rPr lang="fr-FR" dirty="0" smtClean="0"/>
              <a:t>Travailler ensemble sur des projets peut renforcer les relations et les compétences de collaboration.</a:t>
            </a:r>
            <a:endParaRPr lang="fr-FR" dirty="0"/>
          </a:p>
        </p:txBody>
      </p:sp>
    </p:spTree>
    <p:extLst>
      <p:ext uri="{BB962C8B-B14F-4D97-AF65-F5344CB8AC3E}">
        <p14:creationId xmlns:p14="http://schemas.microsoft.com/office/powerpoint/2010/main" val="189009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000"/>
                                        <p:tgtEl>
                                          <p:spTgt spid="7">
                                            <p:txEl>
                                              <p:pRg st="0" end="0"/>
                                            </p:txEl>
                                          </p:spTgt>
                                        </p:tgtEl>
                                      </p:cBhvr>
                                    </p:animEffect>
                                    <p:anim calcmode="lin" valueType="num">
                                      <p:cBhvr>
                                        <p:cTn id="2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2915963225"/>
              </p:ext>
            </p:extLst>
          </p:nvPr>
        </p:nvGraphicFramePr>
        <p:xfrm>
          <a:off x="467544" y="1412776"/>
          <a:ext cx="7520940" cy="357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07504" y="116632"/>
            <a:ext cx="8856984" cy="523220"/>
          </a:xfrm>
          <a:prstGeom prst="rect">
            <a:avLst/>
          </a:prstGeom>
        </p:spPr>
        <p:txBody>
          <a:bodyPr wrap="square">
            <a:spAutoFit/>
          </a:bodyPr>
          <a:lstStyle/>
          <a:p>
            <a:r>
              <a:rPr lang="fr-FR" sz="2800" b="1" dirty="0" smtClean="0">
                <a:solidFill>
                  <a:schemeClr val="accent3">
                    <a:lumMod val="75000"/>
                  </a:schemeClr>
                </a:solidFill>
              </a:rPr>
              <a:t>5/L’APPLICATION </a:t>
            </a:r>
            <a:r>
              <a:rPr lang="fr-FR" sz="2800" b="1" dirty="0">
                <a:solidFill>
                  <a:schemeClr val="accent3">
                    <a:lumMod val="75000"/>
                  </a:schemeClr>
                </a:solidFill>
              </a:rPr>
              <a:t>PRATIQUE DES MOYENS D’amélioration:</a:t>
            </a:r>
          </a:p>
        </p:txBody>
      </p:sp>
    </p:spTree>
    <p:extLst>
      <p:ext uri="{BB962C8B-B14F-4D97-AF65-F5344CB8AC3E}">
        <p14:creationId xmlns:p14="http://schemas.microsoft.com/office/powerpoint/2010/main" val="359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extLst>
              <p:ext uri="{D42A27DB-BD31-4B8C-83A1-F6EECF244321}">
                <p14:modId xmlns:p14="http://schemas.microsoft.com/office/powerpoint/2010/main" val="2544956701"/>
              </p:ext>
            </p:extLst>
          </p:nvPr>
        </p:nvGraphicFramePr>
        <p:xfrm>
          <a:off x="611560" y="764704"/>
          <a:ext cx="6984776"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928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683568" y="1100628"/>
            <a:ext cx="7660332" cy="3984556"/>
          </a:xfrm>
        </p:spPr>
        <p:txBody>
          <a:bodyPr>
            <a:noAutofit/>
          </a:bodyPr>
          <a:lstStyle/>
          <a:p>
            <a:r>
              <a:rPr lang="fr-FR" sz="2000" dirty="0">
                <a:latin typeface="Arial" panose="020B0604020202020204" pitchFamily="34" charset="0"/>
                <a:cs typeface="Arial" panose="020B0604020202020204" pitchFamily="34" charset="0"/>
              </a:rPr>
              <a:t>En conclusion , l’amélioration des capacités relationnelles est un processus continu qui nécessite engagement et pratique. En identifiant les domaines a renforcer ,en fixant des objectives clairs , et en pratiquant régulièrement les compétences relationnelles, On peut rapidement observer des progrès significatifs. Il est important de rester ouvert aux feedbacks, d’ajuster ses efforts en conséquence, et de recourir a des ressources externes si nécessaire. En cultivant des relations positives et enrichissantes avec les autres, on peut non seulement améliorer notre bien-être personnel, mais aussi contribuer a créer un environnement social plus harmonieux et épanouissant.</a:t>
            </a:r>
          </a:p>
          <a:p>
            <a:endParaRPr lang="fr-FR" sz="2000" dirty="0">
              <a:latin typeface="Arial" panose="020B0604020202020204" pitchFamily="34" charset="0"/>
              <a:cs typeface="Arial" panose="020B0604020202020204" pitchFamily="34" charset="0"/>
            </a:endParaRPr>
          </a:p>
        </p:txBody>
      </p:sp>
      <p:sp>
        <p:nvSpPr>
          <p:cNvPr id="7" name="Rectangle 6"/>
          <p:cNvSpPr/>
          <p:nvPr/>
        </p:nvSpPr>
        <p:spPr>
          <a:xfrm>
            <a:off x="323528" y="332656"/>
            <a:ext cx="4608512" cy="707886"/>
          </a:xfrm>
          <a:prstGeom prst="rect">
            <a:avLst/>
          </a:prstGeom>
        </p:spPr>
        <p:txBody>
          <a:bodyPr wrap="square">
            <a:spAutoFit/>
          </a:bodyPr>
          <a:lstStyle/>
          <a:p>
            <a:r>
              <a:rPr lang="fr-FR" sz="4000" b="1" dirty="0" smtClean="0">
                <a:solidFill>
                  <a:schemeClr val="accent3">
                    <a:lumMod val="75000"/>
                  </a:schemeClr>
                </a:solidFill>
              </a:rPr>
              <a:t>6/ CONCLUSION</a:t>
            </a:r>
            <a:r>
              <a:rPr lang="fr-FR" sz="4000" b="1" dirty="0">
                <a:solidFill>
                  <a:schemeClr val="accent3">
                    <a:lumMod val="75000"/>
                  </a:schemeClr>
                </a:solidFill>
              </a:rPr>
              <a:t>:</a:t>
            </a:r>
          </a:p>
        </p:txBody>
      </p:sp>
    </p:spTree>
    <p:extLst>
      <p:ext uri="{BB962C8B-B14F-4D97-AF65-F5344CB8AC3E}">
        <p14:creationId xmlns:p14="http://schemas.microsoft.com/office/powerpoint/2010/main" val="13944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9140000">
            <a:off x="756217" y="1572774"/>
            <a:ext cx="6125965" cy="1192486"/>
          </a:xfrm>
        </p:spPr>
        <p:txBody>
          <a:bodyPr/>
          <a:lstStyle/>
          <a:p>
            <a:r>
              <a:rPr lang="fr-FR" dirty="0" smtClean="0">
                <a:latin typeface="Arial Black" panose="020B0A04020102020204" pitchFamily="34" charset="0"/>
              </a:rPr>
              <a:t>merci </a:t>
            </a:r>
            <a:r>
              <a:rPr lang="fr-FR" dirty="0">
                <a:latin typeface="Arial Black" panose="020B0A04020102020204" pitchFamily="34" charset="0"/>
              </a:rPr>
              <a:t>pour </a:t>
            </a:r>
            <a:r>
              <a:rPr lang="fr-FR" dirty="0" smtClean="0">
                <a:latin typeface="Arial Black" panose="020B0A04020102020204" pitchFamily="34" charset="0"/>
              </a:rPr>
              <a:t>votre         attention  </a:t>
            </a:r>
            <a:endParaRPr lang="fr-FR" dirty="0">
              <a:latin typeface="Arial Black" panose="020B0A04020102020204" pitchFamily="34" charset="0"/>
            </a:endParaRPr>
          </a:p>
        </p:txBody>
      </p:sp>
    </p:spTree>
    <p:extLst>
      <p:ext uri="{BB962C8B-B14F-4D97-AF65-F5344CB8AC3E}">
        <p14:creationId xmlns:p14="http://schemas.microsoft.com/office/powerpoint/2010/main" val="1737053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124744"/>
            <a:ext cx="9396536" cy="3912548"/>
          </a:xfrm>
        </p:spPr>
        <p:txBody>
          <a:bodyPr>
            <a:normAutofit/>
          </a:bodyPr>
          <a:lstStyle/>
          <a:p>
            <a:r>
              <a:rPr lang="fr-FR" sz="2800" dirty="0" smtClean="0"/>
              <a:t>1/Introduction</a:t>
            </a:r>
          </a:p>
          <a:p>
            <a:r>
              <a:rPr lang="fr-FR" sz="2800" b="0" dirty="0"/>
              <a:t>2</a:t>
            </a:r>
            <a:r>
              <a:rPr lang="fr-FR" sz="2800" b="0" dirty="0" smtClean="0"/>
              <a:t>/</a:t>
            </a:r>
            <a:r>
              <a:rPr lang="fr-FR" sz="2800" dirty="0" err="1" smtClean="0"/>
              <a:t>Definitions</a:t>
            </a:r>
            <a:r>
              <a:rPr lang="fr-FR" sz="2800" dirty="0" smtClean="0"/>
              <a:t> </a:t>
            </a:r>
            <a:r>
              <a:rPr lang="fr-FR" sz="2800" dirty="0"/>
              <a:t>des </a:t>
            </a:r>
            <a:r>
              <a:rPr lang="fr-FR" sz="2800" dirty="0" smtClean="0"/>
              <a:t>termes</a:t>
            </a:r>
          </a:p>
          <a:p>
            <a:r>
              <a:rPr lang="fr-FR" sz="2800" b="0" dirty="0"/>
              <a:t>3</a:t>
            </a:r>
            <a:r>
              <a:rPr lang="fr-FR" sz="2800" b="0" dirty="0" smtClean="0"/>
              <a:t>/</a:t>
            </a:r>
            <a:r>
              <a:rPr lang="fr-FR" sz="2800" dirty="0" smtClean="0"/>
              <a:t>Les aptitudes\</a:t>
            </a:r>
            <a:r>
              <a:rPr lang="fr-FR" sz="2800" dirty="0" err="1" smtClean="0"/>
              <a:t>capacites</a:t>
            </a:r>
            <a:r>
              <a:rPr lang="fr-FR" sz="2800" dirty="0" smtClean="0"/>
              <a:t> </a:t>
            </a:r>
            <a:r>
              <a:rPr lang="fr-FR" sz="2800" dirty="0"/>
              <a:t>relationnelles</a:t>
            </a:r>
            <a:endParaRPr lang="fr-FR" sz="2800" b="0" dirty="0"/>
          </a:p>
          <a:p>
            <a:r>
              <a:rPr lang="fr-FR" sz="2800" b="0" dirty="0"/>
              <a:t>4</a:t>
            </a:r>
            <a:r>
              <a:rPr lang="fr-FR" sz="2800" b="0" dirty="0" smtClean="0"/>
              <a:t>/</a:t>
            </a:r>
            <a:r>
              <a:rPr lang="fr-FR" sz="2800" dirty="0" smtClean="0"/>
              <a:t>Les </a:t>
            </a:r>
            <a:r>
              <a:rPr lang="fr-FR" sz="2800" dirty="0"/>
              <a:t>modalités d’</a:t>
            </a:r>
            <a:r>
              <a:rPr lang="fr-FR" sz="2800" dirty="0" err="1"/>
              <a:t>amelioration</a:t>
            </a:r>
            <a:r>
              <a:rPr lang="fr-FR" sz="2800" dirty="0"/>
              <a:t> des aptitudes relationnelles</a:t>
            </a:r>
            <a:endParaRPr lang="fr-FR" sz="2800" b="0" dirty="0"/>
          </a:p>
          <a:p>
            <a:r>
              <a:rPr lang="fr-FR" sz="2800" b="0" dirty="0"/>
              <a:t>5</a:t>
            </a:r>
            <a:r>
              <a:rPr lang="fr-FR" sz="2800" b="0" dirty="0" smtClean="0"/>
              <a:t>/</a:t>
            </a:r>
            <a:r>
              <a:rPr lang="fr-FR" sz="2800" dirty="0" smtClean="0"/>
              <a:t>L’application </a:t>
            </a:r>
            <a:r>
              <a:rPr lang="fr-FR" sz="2800" dirty="0"/>
              <a:t>pratique des moyens d’</a:t>
            </a:r>
            <a:r>
              <a:rPr lang="fr-FR" sz="2800" dirty="0" err="1"/>
              <a:t>ameliorations</a:t>
            </a:r>
            <a:endParaRPr lang="fr-FR" sz="2800" b="0" dirty="0"/>
          </a:p>
          <a:p>
            <a:r>
              <a:rPr lang="fr-FR" sz="2800" b="0" dirty="0"/>
              <a:t>6</a:t>
            </a:r>
            <a:r>
              <a:rPr lang="fr-FR" sz="2800" b="0" dirty="0" smtClean="0"/>
              <a:t>/ </a:t>
            </a:r>
            <a:r>
              <a:rPr lang="fr-FR" sz="2800" dirty="0"/>
              <a:t>Conclusion</a:t>
            </a:r>
            <a:endParaRPr lang="fr-FR" sz="2800" b="0" dirty="0"/>
          </a:p>
        </p:txBody>
      </p:sp>
      <p:sp>
        <p:nvSpPr>
          <p:cNvPr id="2" name="Rectangle 1"/>
          <p:cNvSpPr/>
          <p:nvPr/>
        </p:nvSpPr>
        <p:spPr>
          <a:xfrm>
            <a:off x="179512" y="260648"/>
            <a:ext cx="2232248" cy="923330"/>
          </a:xfrm>
          <a:prstGeom prst="rect">
            <a:avLst/>
          </a:prstGeom>
        </p:spPr>
        <p:txBody>
          <a:bodyPr wrap="square">
            <a:spAutoFit/>
          </a:bodyPr>
          <a:lstStyle/>
          <a:p>
            <a:r>
              <a:rPr lang="fr-FR" sz="5400" b="1" dirty="0" smtClean="0">
                <a:solidFill>
                  <a:schemeClr val="accent3">
                    <a:lumMod val="75000"/>
                  </a:schemeClr>
                </a:solidFill>
              </a:rPr>
              <a:t>Plan</a:t>
            </a:r>
            <a:endParaRPr lang="fr-FR" sz="5400" b="1" dirty="0">
              <a:solidFill>
                <a:schemeClr val="accent3">
                  <a:lumMod val="75000"/>
                </a:schemeClr>
              </a:solidFill>
            </a:endParaRPr>
          </a:p>
        </p:txBody>
      </p:sp>
    </p:spTree>
    <p:extLst>
      <p:ext uri="{BB962C8B-B14F-4D97-AF65-F5344CB8AC3E}">
        <p14:creationId xmlns:p14="http://schemas.microsoft.com/office/powerpoint/2010/main" val="123327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a:bodyPr>
          <a:lstStyle/>
          <a:p>
            <a:r>
              <a:rPr lang="fr-FR" sz="2400" b="0" dirty="0" smtClean="0">
                <a:ln w="10541" cmpd="sng">
                  <a:solidFill>
                    <a:schemeClr val="accent1">
                      <a:shade val="88000"/>
                      <a:satMod val="110000"/>
                    </a:schemeClr>
                  </a:solidFill>
                  <a:prstDash val="solid"/>
                </a:ln>
                <a:solidFill>
                  <a:schemeClr val="tx1">
                    <a:lumMod val="95000"/>
                    <a:lumOff val="5000"/>
                  </a:schemeClr>
                </a:solidFill>
                <a:latin typeface="Arial" panose="020B0604020202020204" pitchFamily="34" charset="0"/>
                <a:cs typeface="Arial" panose="020B0604020202020204" pitchFamily="34" charset="0"/>
              </a:rPr>
              <a:t>Améliorer ses aptitudes relationnelles est essentiel dans de nombreux aspects de la vie. Cella peut aider a établir des liens plus forts, a mieux communiquer et a résoudre les conflits de manière plus efficace. Des compétences telles que l’emphatie ,l’</a:t>
            </a:r>
            <a:r>
              <a:rPr lang="fr-FR" sz="2400" b="0" dirty="0">
                <a:ln w="10541" cmpd="sng">
                  <a:solidFill>
                    <a:schemeClr val="accent1">
                      <a:shade val="88000"/>
                      <a:satMod val="110000"/>
                    </a:schemeClr>
                  </a:solidFill>
                  <a:prstDash val="solid"/>
                </a:ln>
                <a:solidFill>
                  <a:schemeClr val="tx1">
                    <a:lumMod val="95000"/>
                    <a:lumOff val="5000"/>
                  </a:schemeClr>
                </a:solidFill>
                <a:latin typeface="Arial" panose="020B0604020202020204" pitchFamily="34" charset="0"/>
                <a:cs typeface="Arial" panose="020B0604020202020204" pitchFamily="34" charset="0"/>
              </a:rPr>
              <a:t>é</a:t>
            </a:r>
            <a:r>
              <a:rPr lang="fr-FR" sz="2400" b="0" dirty="0" smtClean="0">
                <a:ln w="10541" cmpd="sng">
                  <a:solidFill>
                    <a:schemeClr val="accent1">
                      <a:shade val="88000"/>
                      <a:satMod val="110000"/>
                    </a:schemeClr>
                  </a:solidFill>
                  <a:prstDash val="solid"/>
                </a:ln>
                <a:solidFill>
                  <a:schemeClr val="tx1">
                    <a:lumMod val="95000"/>
                    <a:lumOff val="5000"/>
                  </a:schemeClr>
                </a:solidFill>
                <a:latin typeface="Arial" panose="020B0604020202020204" pitchFamily="34" charset="0"/>
                <a:cs typeface="Arial" panose="020B0604020202020204" pitchFamily="34" charset="0"/>
              </a:rPr>
              <a:t>coute active et la gestion des émotions sont touts essentielles pour développer des relations saines et harmonieuses avec les autres.</a:t>
            </a:r>
            <a:endParaRPr lang="fr-FR" sz="2400" b="0" dirty="0">
              <a:ln w="10541" cmpd="sng">
                <a:solidFill>
                  <a:schemeClr val="accent1">
                    <a:shade val="88000"/>
                    <a:satMod val="110000"/>
                  </a:schemeClr>
                </a:solidFill>
                <a:prstDash val="solid"/>
              </a:ln>
              <a:solidFill>
                <a:schemeClr val="tx1">
                  <a:lumMod val="95000"/>
                  <a:lumOff val="5000"/>
                </a:schemeClr>
              </a:solidFill>
              <a:latin typeface="Arial" panose="020B0604020202020204" pitchFamily="34" charset="0"/>
              <a:cs typeface="Arial" panose="020B0604020202020204" pitchFamily="34" charset="0"/>
            </a:endParaRPr>
          </a:p>
        </p:txBody>
      </p:sp>
      <p:sp>
        <p:nvSpPr>
          <p:cNvPr id="5" name="Rectangle 4"/>
          <p:cNvSpPr/>
          <p:nvPr/>
        </p:nvSpPr>
        <p:spPr>
          <a:xfrm>
            <a:off x="611560" y="188640"/>
            <a:ext cx="4392488" cy="830997"/>
          </a:xfrm>
          <a:prstGeom prst="rect">
            <a:avLst/>
          </a:prstGeom>
        </p:spPr>
        <p:txBody>
          <a:bodyPr wrap="square">
            <a:spAutoFit/>
          </a:bodyPr>
          <a:lstStyle/>
          <a:p>
            <a:r>
              <a:rPr lang="fr-FR" sz="4800" b="1" dirty="0" smtClean="0">
                <a:solidFill>
                  <a:schemeClr val="accent3">
                    <a:lumMod val="75000"/>
                  </a:schemeClr>
                </a:solidFill>
              </a:rPr>
              <a:t>1/ Introduction</a:t>
            </a:r>
            <a:r>
              <a:rPr lang="fr-FR" sz="4800" b="1" dirty="0">
                <a:solidFill>
                  <a:schemeClr val="accent3">
                    <a:lumMod val="75000"/>
                  </a:schemeClr>
                </a:solidFill>
              </a:rPr>
              <a:t>:</a:t>
            </a:r>
          </a:p>
        </p:txBody>
      </p:sp>
    </p:spTree>
    <p:extLst>
      <p:ext uri="{BB962C8B-B14F-4D97-AF65-F5344CB8AC3E}">
        <p14:creationId xmlns:p14="http://schemas.microsoft.com/office/powerpoint/2010/main" val="231236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195364466"/>
              </p:ext>
            </p:extLst>
          </p:nvPr>
        </p:nvGraphicFramePr>
        <p:xfrm>
          <a:off x="133822" y="836712"/>
          <a:ext cx="8902674"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Étoile à 5 branches 5"/>
          <p:cNvSpPr/>
          <p:nvPr/>
        </p:nvSpPr>
        <p:spPr>
          <a:xfrm>
            <a:off x="395536" y="896526"/>
            <a:ext cx="144016" cy="144016"/>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Étoile à 5 branches 9"/>
          <p:cNvSpPr/>
          <p:nvPr/>
        </p:nvSpPr>
        <p:spPr>
          <a:xfrm>
            <a:off x="2195736" y="2708920"/>
            <a:ext cx="144016" cy="144016"/>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Rectangle 1"/>
          <p:cNvSpPr/>
          <p:nvPr/>
        </p:nvSpPr>
        <p:spPr>
          <a:xfrm>
            <a:off x="107504" y="188640"/>
            <a:ext cx="6341801" cy="707886"/>
          </a:xfrm>
          <a:prstGeom prst="rect">
            <a:avLst/>
          </a:prstGeom>
        </p:spPr>
        <p:txBody>
          <a:bodyPr wrap="none">
            <a:spAutoFit/>
          </a:bodyPr>
          <a:lstStyle/>
          <a:p>
            <a:r>
              <a:rPr lang="fr-FR" sz="4000" b="1" dirty="0" smtClean="0">
                <a:solidFill>
                  <a:schemeClr val="accent3">
                    <a:lumMod val="75000"/>
                  </a:schemeClr>
                </a:solidFill>
              </a:rPr>
              <a:t>2</a:t>
            </a:r>
            <a:r>
              <a:rPr lang="fr-FR" sz="4000" b="1" dirty="0">
                <a:solidFill>
                  <a:schemeClr val="accent3">
                    <a:lumMod val="75000"/>
                  </a:schemeClr>
                </a:solidFill>
              </a:rPr>
              <a:t>/</a:t>
            </a:r>
            <a:r>
              <a:rPr lang="fr-FR" sz="4000" b="1" dirty="0" smtClean="0">
                <a:solidFill>
                  <a:schemeClr val="accent3">
                    <a:lumMod val="75000"/>
                  </a:schemeClr>
                </a:solidFill>
              </a:rPr>
              <a:t> DEFINITION </a:t>
            </a:r>
            <a:r>
              <a:rPr lang="fr-FR" sz="4000" b="1" dirty="0">
                <a:solidFill>
                  <a:schemeClr val="accent3">
                    <a:lumMod val="75000"/>
                  </a:schemeClr>
                </a:solidFill>
              </a:rPr>
              <a:t>DES TERMES</a:t>
            </a:r>
          </a:p>
        </p:txBody>
      </p:sp>
    </p:spTree>
    <p:extLst>
      <p:ext uri="{BB962C8B-B14F-4D97-AF65-F5344CB8AC3E}">
        <p14:creationId xmlns:p14="http://schemas.microsoft.com/office/powerpoint/2010/main" val="149914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2232248" cy="548640"/>
          </a:xfrm>
        </p:spPr>
        <p:txBody>
          <a:bodyPr/>
          <a:lstStyle/>
          <a:p>
            <a:r>
              <a:rPr lang="fr-FR" sz="2000" dirty="0" smtClean="0"/>
              <a:t>Passons au:</a:t>
            </a:r>
            <a:endParaRPr lang="fr-FR" sz="2000" dirty="0"/>
          </a:p>
        </p:txBody>
      </p:sp>
      <p:sp>
        <p:nvSpPr>
          <p:cNvPr id="4" name="Espace réservé du contenu 3"/>
          <p:cNvSpPr>
            <a:spLocks noGrp="1"/>
          </p:cNvSpPr>
          <p:nvPr>
            <p:ph idx="1"/>
          </p:nvPr>
        </p:nvSpPr>
        <p:spPr>
          <a:xfrm>
            <a:off x="251520" y="980728"/>
            <a:ext cx="3244984" cy="3552507"/>
          </a:xfr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fr-FR" sz="1800" dirty="0" smtClean="0">
                <a:ln w="10541" cmpd="sng">
                  <a:solidFill>
                    <a:schemeClr val="accent1">
                      <a:shade val="88000"/>
                      <a:satMod val="110000"/>
                    </a:schemeClr>
                  </a:solidFill>
                  <a:prstDash val="solid"/>
                </a:ln>
                <a:solidFill>
                  <a:schemeClr val="tx1">
                    <a:lumMod val="95000"/>
                    <a:lumOff val="5000"/>
                  </a:schemeClr>
                </a:solidFill>
              </a:rPr>
              <a:t>      </a:t>
            </a:r>
            <a:r>
              <a:rPr lang="fr-FR" sz="1800" u="sng" dirty="0" smtClean="0">
                <a:ln w="10541" cmpd="sng">
                  <a:solidFill>
                    <a:schemeClr val="accent1">
                      <a:shade val="88000"/>
                      <a:satMod val="110000"/>
                    </a:schemeClr>
                  </a:solidFill>
                  <a:prstDash val="solid"/>
                </a:ln>
                <a:solidFill>
                  <a:schemeClr val="tx1">
                    <a:lumMod val="95000"/>
                    <a:lumOff val="5000"/>
                  </a:schemeClr>
                </a:solidFill>
              </a:rPr>
              <a:t>L’APTITUDES  OU LES COMPETENCES </a:t>
            </a:r>
            <a:r>
              <a:rPr lang="fr-FR" sz="1800" dirty="0" smtClean="0">
                <a:ln w="10541" cmpd="sng">
                  <a:solidFill>
                    <a:schemeClr val="accent1">
                      <a:shade val="88000"/>
                      <a:satMod val="110000"/>
                    </a:schemeClr>
                  </a:solidFill>
                  <a:prstDash val="solid"/>
                </a:ln>
                <a:solidFill>
                  <a:schemeClr val="tx1">
                    <a:lumMod val="95000"/>
                    <a:lumOff val="5000"/>
                  </a:schemeClr>
                </a:solidFill>
              </a:rPr>
              <a:t>: Fait référence a la capacité ou a la compétence d’une personne a accomplir une taches ou a atteindre un objectif spécifique .Cela peut inclure des compétences physiques ,mentales, sociales ou techniques qui sont nécessaires pour réussir dans certaine activité ou domaine.</a:t>
            </a:r>
          </a:p>
          <a:p>
            <a:endParaRPr lang="fr-FR" sz="1800" dirty="0">
              <a:solidFill>
                <a:schemeClr val="tx1">
                  <a:lumMod val="95000"/>
                  <a:lumOff val="5000"/>
                </a:schemeClr>
              </a:solidFill>
            </a:endParaRPr>
          </a:p>
          <a:p>
            <a:endParaRPr lang="fr-FR" sz="1800" dirty="0">
              <a:solidFill>
                <a:schemeClr val="tx1">
                  <a:lumMod val="95000"/>
                  <a:lumOff val="5000"/>
                </a:schemeClr>
              </a:solidFill>
            </a:endParaRPr>
          </a:p>
        </p:txBody>
      </p:sp>
      <p:sp>
        <p:nvSpPr>
          <p:cNvPr id="6" name="ZoneTexte 5"/>
          <p:cNvSpPr txBox="1"/>
          <p:nvPr/>
        </p:nvSpPr>
        <p:spPr>
          <a:xfrm>
            <a:off x="4211960" y="332656"/>
            <a:ext cx="4536504" cy="1477328"/>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Les Relations: Classés généralement par plusieurs catégories , familiales , amicales… mais ce qui nous concernons c’est la relation professionnel ( c’est-à-dire les relations dans le cadre de travail):</a:t>
            </a:r>
            <a:endParaRPr lang="fr-FR" dirty="0">
              <a:latin typeface="Arial" panose="020B0604020202020204" pitchFamily="34" charset="0"/>
              <a:cs typeface="Arial" panose="020B0604020202020204" pitchFamily="34" charset="0"/>
            </a:endParaRPr>
          </a:p>
        </p:txBody>
      </p:sp>
      <p:cxnSp>
        <p:nvCxnSpPr>
          <p:cNvPr id="8" name="Connecteur droit 7"/>
          <p:cNvCxnSpPr/>
          <p:nvPr/>
        </p:nvCxnSpPr>
        <p:spPr>
          <a:xfrm>
            <a:off x="3995936" y="212755"/>
            <a:ext cx="0" cy="43204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Étoile à 5 branches 11"/>
          <p:cNvSpPr/>
          <p:nvPr/>
        </p:nvSpPr>
        <p:spPr>
          <a:xfrm>
            <a:off x="380611" y="1047579"/>
            <a:ext cx="216024" cy="19744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Organigramme : Alternative 13"/>
          <p:cNvSpPr/>
          <p:nvPr/>
        </p:nvSpPr>
        <p:spPr>
          <a:xfrm>
            <a:off x="4355976" y="2204864"/>
            <a:ext cx="4392488" cy="2664296"/>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u="sng" dirty="0" smtClean="0">
                <a:ln w="10541" cmpd="sng">
                  <a:solidFill>
                    <a:schemeClr val="accent1">
                      <a:shade val="88000"/>
                      <a:satMod val="110000"/>
                    </a:schemeClr>
                  </a:solidFill>
                  <a:prstDash val="solid"/>
                </a:ln>
                <a:solidFill>
                  <a:schemeClr val="tx1">
                    <a:lumMod val="95000"/>
                    <a:lumOff val="5000"/>
                  </a:schemeClr>
                </a:solidFill>
              </a:rPr>
              <a:t>La Relation Professionnelle:</a:t>
            </a:r>
          </a:p>
          <a:p>
            <a:pPr algn="ctr"/>
            <a:r>
              <a:rPr lang="fr-FR" dirty="0" smtClean="0">
                <a:ln w="10541" cmpd="sng">
                  <a:solidFill>
                    <a:schemeClr val="accent1">
                      <a:shade val="88000"/>
                      <a:satMod val="110000"/>
                    </a:schemeClr>
                  </a:solidFill>
                  <a:prstDash val="solid"/>
                </a:ln>
                <a:solidFill>
                  <a:schemeClr val="tx1">
                    <a:lumMod val="95000"/>
                    <a:lumOff val="5000"/>
                  </a:schemeClr>
                </a:solidFill>
              </a:rPr>
              <a:t>Englobe les interactions et les liens entre collègues, employeurs et employés dans un contexte de travail. Elle repose sur l communication, la collaboration et le respect mutuel, contribuant ainsi au succès et a l’efficacité d’une organisation</a:t>
            </a:r>
            <a:endParaRPr lang="fr-FR" dirty="0">
              <a:ln w="10541" cmpd="sng">
                <a:solidFill>
                  <a:schemeClr val="accent1">
                    <a:shade val="88000"/>
                    <a:satMod val="110000"/>
                  </a:schemeClr>
                </a:solidFill>
                <a:prstDash val="solid"/>
              </a:ln>
              <a:solidFill>
                <a:schemeClr val="tx1">
                  <a:lumMod val="95000"/>
                  <a:lumOff val="5000"/>
                </a:schemeClr>
              </a:solidFill>
            </a:endParaRPr>
          </a:p>
        </p:txBody>
      </p:sp>
      <p:sp>
        <p:nvSpPr>
          <p:cNvPr id="15" name="Étoile à 5 branches 14"/>
          <p:cNvSpPr/>
          <p:nvPr/>
        </p:nvSpPr>
        <p:spPr>
          <a:xfrm>
            <a:off x="4785234" y="2312876"/>
            <a:ext cx="360040" cy="36004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000"/>
              </a:solidFill>
            </a:endParaRPr>
          </a:p>
        </p:txBody>
      </p:sp>
    </p:spTree>
    <p:extLst>
      <p:ext uri="{BB962C8B-B14F-4D97-AF65-F5344CB8AC3E}">
        <p14:creationId xmlns:p14="http://schemas.microsoft.com/office/powerpoint/2010/main" val="244148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80">
                                          <p:stCondLst>
                                            <p:cond delay="0"/>
                                          </p:stCondLst>
                                        </p:cTn>
                                        <p:tgtEl>
                                          <p:spTgt spid="8"/>
                                        </p:tgtEl>
                                      </p:cBhvr>
                                    </p:animEffect>
                                    <p:anim calcmode="lin" valueType="num">
                                      <p:cBhvr>
                                        <p:cTn id="2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5" dur="26">
                                          <p:stCondLst>
                                            <p:cond delay="650"/>
                                          </p:stCondLst>
                                        </p:cTn>
                                        <p:tgtEl>
                                          <p:spTgt spid="8"/>
                                        </p:tgtEl>
                                      </p:cBhvr>
                                      <p:to x="100000" y="60000"/>
                                    </p:animScale>
                                    <p:animScale>
                                      <p:cBhvr>
                                        <p:cTn id="26" dur="166" decel="50000">
                                          <p:stCondLst>
                                            <p:cond delay="676"/>
                                          </p:stCondLst>
                                        </p:cTn>
                                        <p:tgtEl>
                                          <p:spTgt spid="8"/>
                                        </p:tgtEl>
                                      </p:cBhvr>
                                      <p:to x="100000" y="100000"/>
                                    </p:animScale>
                                    <p:animScale>
                                      <p:cBhvr>
                                        <p:cTn id="27" dur="26">
                                          <p:stCondLst>
                                            <p:cond delay="1312"/>
                                          </p:stCondLst>
                                        </p:cTn>
                                        <p:tgtEl>
                                          <p:spTgt spid="8"/>
                                        </p:tgtEl>
                                      </p:cBhvr>
                                      <p:to x="100000" y="80000"/>
                                    </p:animScale>
                                    <p:animScale>
                                      <p:cBhvr>
                                        <p:cTn id="28" dur="166" decel="50000">
                                          <p:stCondLst>
                                            <p:cond delay="1338"/>
                                          </p:stCondLst>
                                        </p:cTn>
                                        <p:tgtEl>
                                          <p:spTgt spid="8"/>
                                        </p:tgtEl>
                                      </p:cBhvr>
                                      <p:to x="100000" y="100000"/>
                                    </p:animScale>
                                    <p:animScale>
                                      <p:cBhvr>
                                        <p:cTn id="29" dur="26">
                                          <p:stCondLst>
                                            <p:cond delay="1642"/>
                                          </p:stCondLst>
                                        </p:cTn>
                                        <p:tgtEl>
                                          <p:spTgt spid="8"/>
                                        </p:tgtEl>
                                      </p:cBhvr>
                                      <p:to x="100000" y="90000"/>
                                    </p:animScale>
                                    <p:animScale>
                                      <p:cBhvr>
                                        <p:cTn id="30" dur="166" decel="50000">
                                          <p:stCondLst>
                                            <p:cond delay="1668"/>
                                          </p:stCondLst>
                                        </p:cTn>
                                        <p:tgtEl>
                                          <p:spTgt spid="8"/>
                                        </p:tgtEl>
                                      </p:cBhvr>
                                      <p:to x="100000" y="100000"/>
                                    </p:animScale>
                                    <p:animScale>
                                      <p:cBhvr>
                                        <p:cTn id="31" dur="26">
                                          <p:stCondLst>
                                            <p:cond delay="1808"/>
                                          </p:stCondLst>
                                        </p:cTn>
                                        <p:tgtEl>
                                          <p:spTgt spid="8"/>
                                        </p:tgtEl>
                                      </p:cBhvr>
                                      <p:to x="100000" y="95000"/>
                                    </p:animScale>
                                    <p:animScale>
                                      <p:cBhvr>
                                        <p:cTn id="32" dur="166" decel="50000">
                                          <p:stCondLst>
                                            <p:cond delay="1834"/>
                                          </p:stCondLst>
                                        </p:cTn>
                                        <p:tgtEl>
                                          <p:spTgt spid="8"/>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1000"/>
                                        <p:tgtEl>
                                          <p:spTgt spid="6">
                                            <p:txEl>
                                              <p:pRg st="0" end="0"/>
                                            </p:txEl>
                                          </p:spTgt>
                                        </p:tgtEl>
                                      </p:cBhvr>
                                    </p:animEffect>
                                    <p:anim calcmode="lin" valueType="num">
                                      <p:cBhvr>
                                        <p:cTn id="3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251520" y="1052736"/>
            <a:ext cx="5909280" cy="3579849"/>
          </a:xfrm>
          <a:solidFill>
            <a:schemeClr val="bg1"/>
          </a:solidFill>
        </p:spPr>
        <p:txBody>
          <a:bodyPr/>
          <a:lstStyle/>
          <a:p>
            <a:r>
              <a:rPr lang="fr-FR" dirty="0" smtClean="0">
                <a:latin typeface="Arial" panose="020B0604020202020204" pitchFamily="34" charset="0"/>
                <a:cs typeface="Arial" panose="020B0604020202020204" pitchFamily="34" charset="0"/>
              </a:rPr>
              <a:t>       Les compétences relationnelles sont les aptitudes et les capacités </a:t>
            </a:r>
            <a:r>
              <a:rPr lang="fr-FR" dirty="0">
                <a:latin typeface="Arial" panose="020B0604020202020204" pitchFamily="34" charset="0"/>
                <a:cs typeface="Arial" panose="020B0604020202020204" pitchFamily="34" charset="0"/>
              </a:rPr>
              <a:t>efficacement qu’une </a:t>
            </a:r>
            <a:r>
              <a:rPr lang="fr-FR" dirty="0" smtClean="0">
                <a:latin typeface="Arial" panose="020B0604020202020204" pitchFamily="34" charset="0"/>
                <a:cs typeface="Arial" panose="020B0604020202020204" pitchFamily="34" charset="0"/>
              </a:rPr>
              <a:t>personne possédé pour interagir </a:t>
            </a:r>
            <a:r>
              <a:rPr lang="fr-FR" dirty="0" smtClean="0">
                <a:latin typeface="Arial" panose="020B0604020202020204" pitchFamily="34" charset="0"/>
                <a:cs typeface="Arial" panose="020B0604020202020204" pitchFamily="34" charset="0"/>
              </a:rPr>
              <a:t>avec </a:t>
            </a:r>
            <a:r>
              <a:rPr lang="fr-FR" dirty="0" smtClean="0">
                <a:latin typeface="Arial" panose="020B0604020202020204" pitchFamily="34" charset="0"/>
                <a:cs typeface="Arial" panose="020B0604020202020204" pitchFamily="34" charset="0"/>
              </a:rPr>
              <a:t>les autres, Cela inclut  des compétences telle que la communication, Avoir de bonnes compétences relationnelles et essentiel dans de nombreux domaines de la vie, tant personnellement que professionnellement.</a:t>
            </a:r>
          </a:p>
          <a:p>
            <a:r>
              <a:rPr lang="fr-FR" i="1" dirty="0" smtClean="0">
                <a:solidFill>
                  <a:srgbClr val="FF0000"/>
                </a:solidFill>
                <a:latin typeface="Arial" panose="020B0604020202020204" pitchFamily="34" charset="0"/>
                <a:cs typeface="Arial" panose="020B0604020202020204" pitchFamily="34" charset="0"/>
              </a:rPr>
              <a:t>EXEMPLES ET DEFINITIONS:</a:t>
            </a:r>
          </a:p>
          <a:p>
            <a:r>
              <a:rPr lang="fr-FR" i="1" dirty="0" smtClean="0">
                <a:solidFill>
                  <a:srgbClr val="0070C0"/>
                </a:solidFill>
                <a:latin typeface="Arial" panose="020B0604020202020204" pitchFamily="34" charset="0"/>
                <a:cs typeface="Arial" panose="020B0604020202020204" pitchFamily="34" charset="0"/>
              </a:rPr>
              <a:t>       L’</a:t>
            </a:r>
            <a:r>
              <a:rPr lang="fr-FR" i="1" dirty="0" err="1" smtClean="0">
                <a:solidFill>
                  <a:srgbClr val="0070C0"/>
                </a:solidFill>
                <a:latin typeface="Arial" panose="020B0604020202020204" pitchFamily="34" charset="0"/>
                <a:cs typeface="Arial" panose="020B0604020202020204" pitchFamily="34" charset="0"/>
              </a:rPr>
              <a:t>emphatie</a:t>
            </a:r>
            <a:r>
              <a:rPr lang="fr-FR" i="1" dirty="0" smtClean="0">
                <a:solidFill>
                  <a:srgbClr val="0070C0"/>
                </a:solidFill>
                <a:latin typeface="Arial" panose="020B0604020202020204" pitchFamily="34" charset="0"/>
                <a:cs typeface="Arial" panose="020B0604020202020204" pitchFamily="34" charset="0"/>
              </a:rPr>
              <a:t>: </a:t>
            </a:r>
            <a:r>
              <a:rPr lang="fr-FR" i="1" dirty="0" smtClean="0">
                <a:latin typeface="Arial" panose="020B0604020202020204" pitchFamily="34" charset="0"/>
                <a:cs typeface="Arial" panose="020B0604020202020204" pitchFamily="34" charset="0"/>
              </a:rPr>
              <a:t>Faire preuve d’emphatie: essayez de vous mettre a  la place des autres et de comprendre leurs sentiments, leurs motivations et leurs points de vue. Cella peut aider a créer des liens plus forts et a favoriser une meilleurs compréhension mutuelle.</a:t>
            </a:r>
            <a:endParaRPr lang="fr-FR" i="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077" y="795602"/>
            <a:ext cx="2915816" cy="3312368"/>
          </a:xfrm>
          <a:prstGeom prst="rect">
            <a:avLst/>
          </a:prstGeom>
        </p:spPr>
      </p:pic>
      <p:sp>
        <p:nvSpPr>
          <p:cNvPr id="2" name="Rectangle 1"/>
          <p:cNvSpPr/>
          <p:nvPr/>
        </p:nvSpPr>
        <p:spPr>
          <a:xfrm>
            <a:off x="26031" y="235733"/>
            <a:ext cx="7510389" cy="584775"/>
          </a:xfrm>
          <a:prstGeom prst="rect">
            <a:avLst/>
          </a:prstGeom>
        </p:spPr>
        <p:txBody>
          <a:bodyPr wrap="none">
            <a:spAutoFit/>
          </a:bodyPr>
          <a:lstStyle/>
          <a:p>
            <a:r>
              <a:rPr lang="fr-FR" sz="3200" b="1" dirty="0" smtClean="0">
                <a:solidFill>
                  <a:schemeClr val="accent3">
                    <a:lumMod val="75000"/>
                  </a:schemeClr>
                </a:solidFill>
              </a:rPr>
              <a:t>3/ LES APTITUDE\Capacités </a:t>
            </a:r>
            <a:r>
              <a:rPr lang="fr-FR" sz="3200" b="1" dirty="0">
                <a:solidFill>
                  <a:schemeClr val="accent3">
                    <a:lumMod val="75000"/>
                  </a:schemeClr>
                </a:solidFill>
              </a:rPr>
              <a:t>relationnelles</a:t>
            </a:r>
          </a:p>
        </p:txBody>
      </p:sp>
    </p:spTree>
    <p:extLst>
      <p:ext uri="{BB962C8B-B14F-4D97-AF65-F5344CB8AC3E}">
        <p14:creationId xmlns:p14="http://schemas.microsoft.com/office/powerpoint/2010/main" val="18777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260648"/>
            <a:ext cx="6768752" cy="4419829"/>
          </a:xfrm>
        </p:spPr>
        <p:txBody>
          <a:bodyPr/>
          <a:lstStyle/>
          <a:p>
            <a:r>
              <a:rPr lang="fr-FR" dirty="0" smtClean="0">
                <a:solidFill>
                  <a:srgbClr val="0070C0"/>
                </a:solidFill>
                <a:latin typeface="Arial" panose="020B0604020202020204" pitchFamily="34" charset="0"/>
                <a:cs typeface="Arial" panose="020B0604020202020204" pitchFamily="34" charset="0"/>
              </a:rPr>
              <a:t>L’adaptabilité</a:t>
            </a:r>
            <a:r>
              <a:rPr lang="fr-FR" dirty="0" smtClean="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:Adaptez une attitude positive envers le changement et soyez prêt a vous adapter aux nouvelles circonstances et aux évolutions de milieu professionnel.</a:t>
            </a:r>
          </a:p>
          <a:p>
            <a:r>
              <a:rPr lang="fr-FR" dirty="0" smtClean="0">
                <a:solidFill>
                  <a:srgbClr val="0070C0"/>
                </a:solidFill>
                <a:latin typeface="Arial" panose="020B0604020202020204" pitchFamily="34" charset="0"/>
                <a:cs typeface="Arial" panose="020B0604020202020204" pitchFamily="34" charset="0"/>
              </a:rPr>
              <a:t>La communication </a:t>
            </a:r>
            <a:r>
              <a:rPr lang="fr-FR" dirty="0" smtClean="0">
                <a:latin typeface="Arial" panose="020B0604020202020204" pitchFamily="34" charset="0"/>
                <a:cs typeface="Arial" panose="020B0604020202020204" pitchFamily="34" charset="0"/>
              </a:rPr>
              <a:t>:communiquez de manière claire a ce que les autres puissent facilement comprendre vos pensées et sentiments, et encouragez-les a faire de meme.une communication ouverte favorise un environnement sein;</a:t>
            </a:r>
          </a:p>
          <a:p>
            <a:r>
              <a:rPr lang="fr-FR" dirty="0" smtClean="0">
                <a:solidFill>
                  <a:srgbClr val="0070C0"/>
                </a:solidFill>
                <a:latin typeface="Arial" panose="020B0604020202020204" pitchFamily="34" charset="0"/>
                <a:cs typeface="Arial" panose="020B0604020202020204" pitchFamily="34" charset="0"/>
              </a:rPr>
              <a:t>L’esprit sportive. </a:t>
            </a:r>
            <a:r>
              <a:rPr lang="fr-FR" dirty="0" smtClean="0">
                <a:latin typeface="Arial" panose="020B0604020202020204" pitchFamily="34" charset="0"/>
                <a:cs typeface="Arial" panose="020B0604020202020204" pitchFamily="34" charset="0"/>
              </a:rPr>
              <a:t>Respecter les règles du jeu :Tout comme dans le sport, il est important de respecter les règles et les normes établies dans le milieu professionnel, qu’il s’agisse de politiques d’entreprise , de procédures opérationnelles ou de normes de conduite.</a:t>
            </a:r>
          </a:p>
          <a:p>
            <a:r>
              <a:rPr lang="fr-FR" dirty="0" smtClean="0">
                <a:solidFill>
                  <a:srgbClr val="0070C0"/>
                </a:solidFill>
                <a:latin typeface="Arial" panose="020B0604020202020204" pitchFamily="34" charset="0"/>
                <a:cs typeface="Arial" panose="020B0604020202020204" pitchFamily="34" charset="0"/>
              </a:rPr>
              <a:t>La collaboration</a:t>
            </a:r>
            <a:r>
              <a:rPr lang="fr-FR" dirty="0" smtClean="0">
                <a:latin typeface="Arial" panose="020B0604020202020204" pitchFamily="34" charset="0"/>
                <a:cs typeface="Arial" panose="020B0604020202020204" pitchFamily="34" charset="0"/>
              </a:rPr>
              <a:t>: et bas sur le travail d’</a:t>
            </a:r>
            <a:r>
              <a:rPr lang="fr-FR" dirty="0">
                <a:latin typeface="Arial" panose="020B0604020202020204" pitchFamily="34" charset="0"/>
                <a:cs typeface="Arial" panose="020B0604020202020204" pitchFamily="34" charset="0"/>
              </a:rPr>
              <a:t>é</a:t>
            </a:r>
            <a:r>
              <a:rPr lang="fr-FR" dirty="0" smtClean="0">
                <a:latin typeface="Arial" panose="020B0604020202020204" pitchFamily="34" charset="0"/>
                <a:cs typeface="Arial" panose="020B0604020202020204" pitchFamily="34" charset="0"/>
              </a:rPr>
              <a:t>quipe les membres de l’</a:t>
            </a:r>
            <a:r>
              <a:rPr lang="fr-FR" dirty="0">
                <a:latin typeface="Arial" panose="020B0604020202020204" pitchFamily="34" charset="0"/>
                <a:cs typeface="Arial" panose="020B0604020202020204" pitchFamily="34" charset="0"/>
              </a:rPr>
              <a:t>é</a:t>
            </a:r>
            <a:r>
              <a:rPr lang="fr-FR" dirty="0" smtClean="0">
                <a:latin typeface="Arial" panose="020B0604020202020204" pitchFamily="34" charset="0"/>
                <a:cs typeface="Arial" panose="020B0604020202020204" pitchFamily="34" charset="0"/>
              </a:rPr>
              <a:t>quipe travaillent ensemble vers un objectif commun, en utilisant leurs compétences individuelles pour contribuer au succès collectif.</a:t>
            </a:r>
            <a:endParaRPr lang="fr-FR" dirty="0">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365104"/>
            <a:ext cx="4572000" cy="2376265"/>
          </a:xfrm>
          <a:prstGeom prst="rect">
            <a:avLst/>
          </a:prstGeom>
        </p:spPr>
      </p:pic>
    </p:spTree>
    <p:extLst>
      <p:ext uri="{BB962C8B-B14F-4D97-AF65-F5344CB8AC3E}">
        <p14:creationId xmlns:p14="http://schemas.microsoft.com/office/powerpoint/2010/main" val="414831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88641"/>
            <a:ext cx="8064896" cy="2016224"/>
          </a:xfrm>
        </p:spPr>
        <p:txBody>
          <a:bodyPr>
            <a:normAutofit/>
          </a:bodyPr>
          <a:lstStyle/>
          <a:p>
            <a:endParaRPr lang="fr-FR" sz="1800" dirty="0">
              <a:latin typeface="Arial" panose="020B0604020202020204" pitchFamily="34" charset="0"/>
              <a:cs typeface="Arial" panose="020B0604020202020204" pitchFamily="34" charset="0"/>
            </a:endParaRPr>
          </a:p>
          <a:p>
            <a:r>
              <a:rPr lang="fr-FR" dirty="0" smtClean="0">
                <a:solidFill>
                  <a:srgbClr val="0070C0"/>
                </a:solidFill>
                <a:latin typeface="Arial" panose="020B0604020202020204" pitchFamily="34" charset="0"/>
                <a:cs typeface="Arial" panose="020B0604020202020204" pitchFamily="34" charset="0"/>
              </a:rPr>
              <a:t>L’intelligence émotionnel </a:t>
            </a:r>
            <a:r>
              <a:rPr lang="fr-FR" sz="1800" dirty="0" smtClean="0">
                <a:latin typeface="Arial" panose="020B0604020202020204" pitchFamily="34" charset="0"/>
                <a:cs typeface="Arial" panose="020B0604020202020204" pitchFamily="34" charset="0"/>
              </a:rPr>
              <a:t>:</a:t>
            </a:r>
            <a:r>
              <a:rPr lang="fr-FR" dirty="0" smtClean="0">
                <a:latin typeface="Arial" panose="020B0604020202020204" pitchFamily="34" charset="0"/>
                <a:cs typeface="Arial" panose="020B0604020202020204" pitchFamily="34" charset="0"/>
              </a:rPr>
              <a:t>auto-connaissance: Les individus dotées d’une intelligence émotionnelle  élevée sont conscients de leurs propres émotions, forcés et faiblesses; ils comprennent comment leurs émotions peuvent influencer leur comportement et leurs performances au travail.</a:t>
            </a:r>
          </a:p>
          <a:p>
            <a:endParaRPr lang="fr-FR" sz="1800" dirty="0">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349500"/>
            <a:ext cx="7560840" cy="2159000"/>
          </a:xfrm>
          <a:prstGeom prst="rect">
            <a:avLst/>
          </a:prstGeom>
        </p:spPr>
      </p:pic>
    </p:spTree>
    <p:extLst>
      <p:ext uri="{BB962C8B-B14F-4D97-AF65-F5344CB8AC3E}">
        <p14:creationId xmlns:p14="http://schemas.microsoft.com/office/powerpoint/2010/main" val="388767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1700808"/>
            <a:ext cx="8136904" cy="720079"/>
          </a:xfrm>
        </p:spPr>
        <p:txBody>
          <a:bodyPr/>
          <a:lstStyle/>
          <a:p>
            <a:r>
              <a:rPr lang="fr-FR" dirty="0" err="1" smtClean="0">
                <a:latin typeface="Arial" panose="020B0604020202020204" pitchFamily="34" charset="0"/>
                <a:cs typeface="Arial" panose="020B0604020202020204" pitchFamily="34" charset="0"/>
              </a:rPr>
              <a:t>Ameliorer</a:t>
            </a:r>
            <a:r>
              <a:rPr lang="fr-FR" dirty="0" smtClean="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vos capacités relationnelles implique plusieurs aspects. Voici quelques suggestions:</a:t>
            </a:r>
            <a:endParaRPr lang="fr-FR" dirty="0">
              <a:latin typeface="Arial" panose="020B0604020202020204" pitchFamily="34" charset="0"/>
              <a:cs typeface="Arial" panose="020B0604020202020204" pitchFamily="34" charset="0"/>
            </a:endParaRPr>
          </a:p>
        </p:txBody>
      </p:sp>
      <p:sp>
        <p:nvSpPr>
          <p:cNvPr id="6" name="ZoneTexte 5"/>
          <p:cNvSpPr txBox="1"/>
          <p:nvPr/>
        </p:nvSpPr>
        <p:spPr>
          <a:xfrm>
            <a:off x="467544" y="2420888"/>
            <a:ext cx="4068452" cy="923330"/>
          </a:xfrm>
          <a:prstGeom prst="rect">
            <a:avLst/>
          </a:prstGeom>
          <a:noFill/>
        </p:spPr>
        <p:txBody>
          <a:bodyPr wrap="square" rtlCol="0">
            <a:spAutoFit/>
          </a:bodyPr>
          <a:lstStyle/>
          <a:p>
            <a:r>
              <a:rPr lang="fr-FR" b="1" dirty="0" smtClean="0">
                <a:solidFill>
                  <a:srgbClr val="0070C0"/>
                </a:solidFill>
              </a:rPr>
              <a:t>Développer l’</a:t>
            </a:r>
            <a:r>
              <a:rPr lang="fr-FR" b="1" dirty="0">
                <a:solidFill>
                  <a:srgbClr val="0070C0"/>
                </a:solidFill>
              </a:rPr>
              <a:t>é</a:t>
            </a:r>
            <a:r>
              <a:rPr lang="fr-FR" b="1" dirty="0" smtClean="0">
                <a:solidFill>
                  <a:srgbClr val="0070C0"/>
                </a:solidFill>
              </a:rPr>
              <a:t>coute active</a:t>
            </a:r>
            <a:r>
              <a:rPr lang="fr-FR" dirty="0" smtClean="0">
                <a:solidFill>
                  <a:srgbClr val="0070C0"/>
                </a:solidFill>
              </a:rPr>
              <a:t>: </a:t>
            </a:r>
            <a:r>
              <a:rPr lang="fr-FR" dirty="0" smtClean="0"/>
              <a:t>soyez attentif aux besoins et aux émotions des autres lors des conversations.</a:t>
            </a:r>
            <a:endParaRPr lang="fr-FR" dirty="0"/>
          </a:p>
        </p:txBody>
      </p:sp>
      <p:sp>
        <p:nvSpPr>
          <p:cNvPr id="8" name="ZoneTexte 7"/>
          <p:cNvSpPr txBox="1"/>
          <p:nvPr/>
        </p:nvSpPr>
        <p:spPr>
          <a:xfrm>
            <a:off x="611560" y="3573016"/>
            <a:ext cx="3384376" cy="1200329"/>
          </a:xfrm>
          <a:prstGeom prst="rect">
            <a:avLst/>
          </a:prstGeom>
          <a:noFill/>
        </p:spPr>
        <p:txBody>
          <a:bodyPr wrap="square" rtlCol="0">
            <a:spAutoFit/>
          </a:bodyPr>
          <a:lstStyle/>
          <a:p>
            <a:r>
              <a:rPr lang="fr-FR" b="1" dirty="0" smtClean="0">
                <a:solidFill>
                  <a:srgbClr val="0070C0"/>
                </a:solidFill>
              </a:rPr>
              <a:t>Pratiquer l’emphatie: </a:t>
            </a:r>
            <a:r>
              <a:rPr lang="fr-FR" dirty="0" smtClean="0"/>
              <a:t>Essayez de vous mettre a la place des autres pour comprendre leurs perspectives et leurs sentiments.</a:t>
            </a:r>
            <a:endParaRPr lang="fr-FR" dirty="0"/>
          </a:p>
        </p:txBody>
      </p:sp>
      <p:sp>
        <p:nvSpPr>
          <p:cNvPr id="9" name="ZoneTexte 8"/>
          <p:cNvSpPr txBox="1"/>
          <p:nvPr/>
        </p:nvSpPr>
        <p:spPr>
          <a:xfrm>
            <a:off x="5004048" y="2492896"/>
            <a:ext cx="3024336" cy="1754326"/>
          </a:xfrm>
          <a:prstGeom prst="rect">
            <a:avLst/>
          </a:prstGeom>
          <a:noFill/>
        </p:spPr>
        <p:txBody>
          <a:bodyPr wrap="square" rtlCol="0">
            <a:spAutoFit/>
          </a:bodyPr>
          <a:lstStyle/>
          <a:p>
            <a:r>
              <a:rPr lang="fr-FR" b="1" dirty="0" smtClean="0">
                <a:solidFill>
                  <a:srgbClr val="0070C0"/>
                </a:solidFill>
              </a:rPr>
              <a:t>Travailler sur la communication non verbale</a:t>
            </a:r>
            <a:r>
              <a:rPr lang="fr-FR" dirty="0" smtClean="0">
                <a:solidFill>
                  <a:srgbClr val="0070C0"/>
                </a:solidFill>
              </a:rPr>
              <a:t>: </a:t>
            </a:r>
            <a:r>
              <a:rPr lang="fr-FR" dirty="0" smtClean="0"/>
              <a:t>Faites attention a votre langage corporel,il peut transmettre des message puissants.</a:t>
            </a:r>
            <a:endParaRPr lang="fr-FR" dirty="0"/>
          </a:p>
        </p:txBody>
      </p:sp>
      <p:sp>
        <p:nvSpPr>
          <p:cNvPr id="2" name="Rectangle 1"/>
          <p:cNvSpPr/>
          <p:nvPr/>
        </p:nvSpPr>
        <p:spPr>
          <a:xfrm>
            <a:off x="107504" y="332656"/>
            <a:ext cx="8856984" cy="492443"/>
          </a:xfrm>
          <a:prstGeom prst="rect">
            <a:avLst/>
          </a:prstGeom>
        </p:spPr>
        <p:txBody>
          <a:bodyPr wrap="square">
            <a:spAutoFit/>
          </a:bodyPr>
          <a:lstStyle/>
          <a:p>
            <a:r>
              <a:rPr lang="fr-FR" sz="2600" b="1" dirty="0" smtClean="0">
                <a:solidFill>
                  <a:schemeClr val="accent3">
                    <a:lumMod val="75000"/>
                  </a:schemeClr>
                </a:solidFill>
              </a:rPr>
              <a:t>4/ </a:t>
            </a:r>
            <a:r>
              <a:rPr lang="fr-FR" sz="2600" b="1" dirty="0">
                <a:solidFill>
                  <a:schemeClr val="accent3">
                    <a:lumMod val="75000"/>
                  </a:schemeClr>
                </a:solidFill>
              </a:rPr>
              <a:t>les modalités d’amélioration des aptitudes relationnelles:</a:t>
            </a:r>
          </a:p>
        </p:txBody>
      </p:sp>
    </p:spTree>
    <p:extLst>
      <p:ext uri="{BB962C8B-B14F-4D97-AF65-F5344CB8AC3E}">
        <p14:creationId xmlns:p14="http://schemas.microsoft.com/office/powerpoint/2010/main" val="189721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445</TotalTime>
  <Words>1078</Words>
  <Application>Microsoft Office PowerPoint</Application>
  <PresentationFormat>Affichage à l'écran (4:3)</PresentationFormat>
  <Paragraphs>63</Paragraphs>
  <Slides>14</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Arial Black</vt:lpstr>
      <vt:lpstr>Calibri</vt:lpstr>
      <vt:lpstr>Franklin Gothic Book</vt:lpstr>
      <vt:lpstr>Franklin Gothic Medium</vt:lpstr>
      <vt:lpstr>Tunga</vt:lpstr>
      <vt:lpstr>Wingdings</vt:lpstr>
      <vt:lpstr>Angles</vt:lpstr>
      <vt:lpstr>Améliore vos aptitudes relationnelles</vt:lpstr>
      <vt:lpstr>Présentation PowerPoint</vt:lpstr>
      <vt:lpstr>Présentation PowerPoint</vt:lpstr>
      <vt:lpstr>Présentation PowerPoint</vt:lpstr>
      <vt:lpstr>Passons au:</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dali</dc:creator>
  <cp:lastModifiedBy>Mohamed</cp:lastModifiedBy>
  <cp:revision>68</cp:revision>
  <dcterms:created xsi:type="dcterms:W3CDTF">2024-05-16T21:26:34Z</dcterms:created>
  <dcterms:modified xsi:type="dcterms:W3CDTF">2024-05-19T15:59:18Z</dcterms:modified>
</cp:coreProperties>
</file>