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34262B-2083-4EC5-9C54-A66F9FB1C5F0}" v="11" dt="2025-05-21T13:48:49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Abdelwahab Farid" userId="39a5ec43-8289-4bfe-9e4c-9da8055a196a" providerId="ADAL" clId="{EF34262B-2083-4EC5-9C54-A66F9FB1C5F0}"/>
    <pc:docChg chg="undo custSel addSld delSld modSld">
      <pc:chgData name="Mohamed Abdelwahab Farid" userId="39a5ec43-8289-4bfe-9e4c-9da8055a196a" providerId="ADAL" clId="{EF34262B-2083-4EC5-9C54-A66F9FB1C5F0}" dt="2025-05-21T19:38:22.350" v="112" actId="20577"/>
      <pc:docMkLst>
        <pc:docMk/>
      </pc:docMkLst>
      <pc:sldChg chg="addSp delSp modSp del mod delAnim">
        <pc:chgData name="Mohamed Abdelwahab Farid" userId="39a5ec43-8289-4bfe-9e4c-9da8055a196a" providerId="ADAL" clId="{EF34262B-2083-4EC5-9C54-A66F9FB1C5F0}" dt="2025-05-21T13:48:36.423" v="72" actId="2696"/>
        <pc:sldMkLst>
          <pc:docMk/>
          <pc:sldMk cId="3674551530" sldId="256"/>
        </pc:sldMkLst>
        <pc:spChg chg="del mod">
          <ac:chgData name="Mohamed Abdelwahab Farid" userId="39a5ec43-8289-4bfe-9e4c-9da8055a196a" providerId="ADAL" clId="{EF34262B-2083-4EC5-9C54-A66F9FB1C5F0}" dt="2025-05-21T13:48:14.758" v="66" actId="21"/>
          <ac:spMkLst>
            <pc:docMk/>
            <pc:sldMk cId="3674551530" sldId="256"/>
            <ac:spMk id="2" creationId="{08B9B49E-9399-F79B-DA92-A0C496540D74}"/>
          </ac:spMkLst>
        </pc:spChg>
        <pc:spChg chg="del">
          <ac:chgData name="Mohamed Abdelwahab Farid" userId="39a5ec43-8289-4bfe-9e4c-9da8055a196a" providerId="ADAL" clId="{EF34262B-2083-4EC5-9C54-A66F9FB1C5F0}" dt="2025-05-21T13:46:00.753" v="42" actId="478"/>
          <ac:spMkLst>
            <pc:docMk/>
            <pc:sldMk cId="3674551530" sldId="256"/>
            <ac:spMk id="3" creationId="{C3E3D6A3-E7C5-BEA6-242F-A42818492F99}"/>
          </ac:spMkLst>
        </pc:spChg>
        <pc:spChg chg="add mod">
          <ac:chgData name="Mohamed Abdelwahab Farid" userId="39a5ec43-8289-4bfe-9e4c-9da8055a196a" providerId="ADAL" clId="{EF34262B-2083-4EC5-9C54-A66F9FB1C5F0}" dt="2025-05-21T13:48:14.758" v="66" actId="21"/>
          <ac:spMkLst>
            <pc:docMk/>
            <pc:sldMk cId="3674551530" sldId="256"/>
            <ac:spMk id="9" creationId="{77645FE9-A824-45A8-752A-9E1E3CCC57A3}"/>
          </ac:spMkLst>
        </pc:spChg>
        <pc:spChg chg="del">
          <ac:chgData name="Mohamed Abdelwahab Farid" userId="39a5ec43-8289-4bfe-9e4c-9da8055a196a" providerId="ADAL" clId="{EF34262B-2083-4EC5-9C54-A66F9FB1C5F0}" dt="2025-05-21T13:45:16.037" v="26" actId="26606"/>
          <ac:spMkLst>
            <pc:docMk/>
            <pc:sldMk cId="3674551530" sldId="256"/>
            <ac:spMk id="20" creationId="{71B2258F-86CA-4D4D-8270-BC05FCDEBFB3}"/>
          </ac:spMkLst>
        </pc:spChg>
        <pc:spChg chg="add">
          <ac:chgData name="Mohamed Abdelwahab Farid" userId="39a5ec43-8289-4bfe-9e4c-9da8055a196a" providerId="ADAL" clId="{EF34262B-2083-4EC5-9C54-A66F9FB1C5F0}" dt="2025-05-21T13:45:16.037" v="26" actId="26606"/>
          <ac:spMkLst>
            <pc:docMk/>
            <pc:sldMk cId="3674551530" sldId="256"/>
            <ac:spMk id="25" creationId="{71B2258F-86CA-4D4D-8270-BC05FCDEBFB3}"/>
          </ac:spMkLst>
        </pc:spChg>
        <pc:picChg chg="del">
          <ac:chgData name="Mohamed Abdelwahab Farid" userId="39a5ec43-8289-4bfe-9e4c-9da8055a196a" providerId="ADAL" clId="{EF34262B-2083-4EC5-9C54-A66F9FB1C5F0}" dt="2025-05-21T13:44:54.680" v="21" actId="478"/>
          <ac:picMkLst>
            <pc:docMk/>
            <pc:sldMk cId="3674551530" sldId="256"/>
            <ac:picMk id="5" creationId="{FF4A342E-A94C-2D17-90BB-3DDBAFA54374}"/>
          </ac:picMkLst>
        </pc:picChg>
        <pc:picChg chg="add mod ord">
          <ac:chgData name="Mohamed Abdelwahab Farid" userId="39a5ec43-8289-4bfe-9e4c-9da8055a196a" providerId="ADAL" clId="{EF34262B-2083-4EC5-9C54-A66F9FB1C5F0}" dt="2025-05-21T13:45:21.768" v="28" actId="962"/>
          <ac:picMkLst>
            <pc:docMk/>
            <pc:sldMk cId="3674551530" sldId="256"/>
            <ac:picMk id="7" creationId="{3881B79F-D815-5691-37EC-BB9F1414F26F}"/>
          </ac:picMkLst>
        </pc:picChg>
      </pc:sldChg>
      <pc:sldChg chg="addSp delSp modSp del mod delAnim">
        <pc:chgData name="Mohamed Abdelwahab Farid" userId="39a5ec43-8289-4bfe-9e4c-9da8055a196a" providerId="ADAL" clId="{EF34262B-2083-4EC5-9C54-A66F9FB1C5F0}" dt="2025-05-21T13:47:21.466" v="52" actId="2696"/>
        <pc:sldMkLst>
          <pc:docMk/>
          <pc:sldMk cId="3900205635" sldId="257"/>
        </pc:sldMkLst>
        <pc:spChg chg="del">
          <ac:chgData name="Mohamed Abdelwahab Farid" userId="39a5ec43-8289-4bfe-9e4c-9da8055a196a" providerId="ADAL" clId="{EF34262B-2083-4EC5-9C54-A66F9FB1C5F0}" dt="2025-05-21T13:47:04.716" v="48" actId="21"/>
          <ac:spMkLst>
            <pc:docMk/>
            <pc:sldMk cId="3900205635" sldId="257"/>
            <ac:spMk id="2" creationId="{E9821C7F-F6F8-5512-055C-2D67689BFEA1}"/>
          </ac:spMkLst>
        </pc:spChg>
        <pc:spChg chg="del">
          <ac:chgData name="Mohamed Abdelwahab Farid" userId="39a5ec43-8289-4bfe-9e4c-9da8055a196a" providerId="ADAL" clId="{EF34262B-2083-4EC5-9C54-A66F9FB1C5F0}" dt="2025-05-21T13:47:04.716" v="48" actId="21"/>
          <ac:spMkLst>
            <pc:docMk/>
            <pc:sldMk cId="3900205635" sldId="257"/>
            <ac:spMk id="3" creationId="{9248FC94-440B-7A81-9BC7-67B68E47E308}"/>
          </ac:spMkLst>
        </pc:spChg>
        <pc:spChg chg="add del mod">
          <ac:chgData name="Mohamed Abdelwahab Farid" userId="39a5ec43-8289-4bfe-9e4c-9da8055a196a" providerId="ADAL" clId="{EF34262B-2083-4EC5-9C54-A66F9FB1C5F0}" dt="2025-05-21T13:47:04.716" v="48" actId="21"/>
          <ac:spMkLst>
            <pc:docMk/>
            <pc:sldMk cId="3900205635" sldId="257"/>
            <ac:spMk id="4" creationId="{31B725DA-1B5F-2DF7-06E1-80751E9EE074}"/>
          </ac:spMkLst>
        </pc:spChg>
        <pc:spChg chg="add mod">
          <ac:chgData name="Mohamed Abdelwahab Farid" userId="39a5ec43-8289-4bfe-9e4c-9da8055a196a" providerId="ADAL" clId="{EF34262B-2083-4EC5-9C54-A66F9FB1C5F0}" dt="2025-05-21T13:47:04.716" v="48" actId="21"/>
          <ac:spMkLst>
            <pc:docMk/>
            <pc:sldMk cId="3900205635" sldId="257"/>
            <ac:spMk id="9" creationId="{409E7565-5162-59C1-DF38-75E5D6CDF48F}"/>
          </ac:spMkLst>
        </pc:spChg>
        <pc:spChg chg="add mod">
          <ac:chgData name="Mohamed Abdelwahab Farid" userId="39a5ec43-8289-4bfe-9e4c-9da8055a196a" providerId="ADAL" clId="{EF34262B-2083-4EC5-9C54-A66F9FB1C5F0}" dt="2025-05-21T13:47:04.716" v="48" actId="21"/>
          <ac:spMkLst>
            <pc:docMk/>
            <pc:sldMk cId="3900205635" sldId="257"/>
            <ac:spMk id="11" creationId="{A64E18DA-C7F6-3CBE-A948-6A20228EFE55}"/>
          </ac:spMkLst>
        </pc:spChg>
        <pc:picChg chg="del">
          <ac:chgData name="Mohamed Abdelwahab Farid" userId="39a5ec43-8289-4bfe-9e4c-9da8055a196a" providerId="ADAL" clId="{EF34262B-2083-4EC5-9C54-A66F9FB1C5F0}" dt="2025-05-21T13:44:57.252" v="22" actId="478"/>
          <ac:picMkLst>
            <pc:docMk/>
            <pc:sldMk cId="3900205635" sldId="257"/>
            <ac:picMk id="5" creationId="{FE4B84C1-1A3B-0645-B0BA-599C96E235AA}"/>
          </ac:picMkLst>
        </pc:picChg>
        <pc:picChg chg="add del mod">
          <ac:chgData name="Mohamed Abdelwahab Farid" userId="39a5ec43-8289-4bfe-9e4c-9da8055a196a" providerId="ADAL" clId="{EF34262B-2083-4EC5-9C54-A66F9FB1C5F0}" dt="2025-05-21T13:45:46.449" v="34" actId="478"/>
          <ac:picMkLst>
            <pc:docMk/>
            <pc:sldMk cId="3900205635" sldId="257"/>
            <ac:picMk id="7" creationId="{78175F9D-90D7-4CAB-29E0-5B8F049B67EC}"/>
          </ac:picMkLst>
        </pc:picChg>
      </pc:sldChg>
      <pc:sldChg chg="addSp delSp modSp add del mod delAnim modAnim">
        <pc:chgData name="Mohamed Abdelwahab Farid" userId="39a5ec43-8289-4bfe-9e4c-9da8055a196a" providerId="ADAL" clId="{EF34262B-2083-4EC5-9C54-A66F9FB1C5F0}" dt="2025-05-21T13:49:06.848" v="79" actId="2696"/>
        <pc:sldMkLst>
          <pc:docMk/>
          <pc:sldMk cId="2938711697" sldId="258"/>
        </pc:sldMkLst>
        <pc:spChg chg="del">
          <ac:chgData name="Mohamed Abdelwahab Farid" userId="39a5ec43-8289-4bfe-9e4c-9da8055a196a" providerId="ADAL" clId="{EF34262B-2083-4EC5-9C54-A66F9FB1C5F0}" dt="2025-05-21T13:46:55.701" v="46" actId="478"/>
          <ac:spMkLst>
            <pc:docMk/>
            <pc:sldMk cId="2938711697" sldId="258"/>
            <ac:spMk id="2" creationId="{80E3D7BD-4409-E593-9966-271841E1A1D8}"/>
          </ac:spMkLst>
        </pc:spChg>
        <pc:spChg chg="add del mod">
          <ac:chgData name="Mohamed Abdelwahab Farid" userId="39a5ec43-8289-4bfe-9e4c-9da8055a196a" providerId="ADAL" clId="{EF34262B-2083-4EC5-9C54-A66F9FB1C5F0}" dt="2025-05-21T13:46:57.190" v="47" actId="478"/>
          <ac:spMkLst>
            <pc:docMk/>
            <pc:sldMk cId="2938711697" sldId="258"/>
            <ac:spMk id="4" creationId="{A9474176-B5B7-C5FD-0A98-EC13CB9F2E48}"/>
          </ac:spMkLst>
        </pc:spChg>
        <pc:spChg chg="add del mod">
          <ac:chgData name="Mohamed Abdelwahab Farid" userId="39a5ec43-8289-4bfe-9e4c-9da8055a196a" providerId="ADAL" clId="{EF34262B-2083-4EC5-9C54-A66F9FB1C5F0}" dt="2025-05-21T13:48:46.930" v="74" actId="21"/>
          <ac:spMkLst>
            <pc:docMk/>
            <pc:sldMk cId="2938711697" sldId="258"/>
            <ac:spMk id="5" creationId="{E9821C7F-F6F8-5512-055C-2D67689BFEA1}"/>
          </ac:spMkLst>
        </pc:spChg>
        <pc:spChg chg="add del mod">
          <ac:chgData name="Mohamed Abdelwahab Farid" userId="39a5ec43-8289-4bfe-9e4c-9da8055a196a" providerId="ADAL" clId="{EF34262B-2083-4EC5-9C54-A66F9FB1C5F0}" dt="2025-05-21T13:48:46.930" v="74" actId="21"/>
          <ac:spMkLst>
            <pc:docMk/>
            <pc:sldMk cId="2938711697" sldId="258"/>
            <ac:spMk id="6" creationId="{9248FC94-440B-7A81-9BC7-67B68E47E308}"/>
          </ac:spMkLst>
        </pc:spChg>
        <pc:spChg chg="add del mod">
          <ac:chgData name="Mohamed Abdelwahab Farid" userId="39a5ec43-8289-4bfe-9e4c-9da8055a196a" providerId="ADAL" clId="{EF34262B-2083-4EC5-9C54-A66F9FB1C5F0}" dt="2025-05-21T13:48:46.930" v="74" actId="21"/>
          <ac:spMkLst>
            <pc:docMk/>
            <pc:sldMk cId="2938711697" sldId="258"/>
            <ac:spMk id="8" creationId="{31B725DA-1B5F-2DF7-06E1-80751E9EE074}"/>
          </ac:spMkLst>
        </pc:spChg>
        <pc:spChg chg="add mod">
          <ac:chgData name="Mohamed Abdelwahab Farid" userId="39a5ec43-8289-4bfe-9e4c-9da8055a196a" providerId="ADAL" clId="{EF34262B-2083-4EC5-9C54-A66F9FB1C5F0}" dt="2025-05-21T13:48:46.930" v="74" actId="21"/>
          <ac:spMkLst>
            <pc:docMk/>
            <pc:sldMk cId="2938711697" sldId="258"/>
            <ac:spMk id="10" creationId="{3A632B6C-97C2-CA0A-4A48-BD1F08EC8CC7}"/>
          </ac:spMkLst>
        </pc:spChg>
        <pc:spChg chg="add mod">
          <ac:chgData name="Mohamed Abdelwahab Farid" userId="39a5ec43-8289-4bfe-9e4c-9da8055a196a" providerId="ADAL" clId="{EF34262B-2083-4EC5-9C54-A66F9FB1C5F0}" dt="2025-05-21T13:48:46.930" v="74" actId="21"/>
          <ac:spMkLst>
            <pc:docMk/>
            <pc:sldMk cId="2938711697" sldId="258"/>
            <ac:spMk id="12" creationId="{BD7E6D75-451A-961D-1E46-786D767AE6BF}"/>
          </ac:spMkLst>
        </pc:spChg>
        <pc:picChg chg="add del">
          <ac:chgData name="Mohamed Abdelwahab Farid" userId="39a5ec43-8289-4bfe-9e4c-9da8055a196a" providerId="ADAL" clId="{EF34262B-2083-4EC5-9C54-A66F9FB1C5F0}" dt="2025-05-21T13:46:52.479" v="45" actId="478"/>
          <ac:picMkLst>
            <pc:docMk/>
            <pc:sldMk cId="2938711697" sldId="258"/>
            <ac:picMk id="7" creationId="{E7019B36-17A3-7C18-37DA-DB958ED5BCF6}"/>
          </ac:picMkLst>
        </pc:picChg>
      </pc:sldChg>
      <pc:sldChg chg="addSp delSp modSp new mod delAnim modAnim">
        <pc:chgData name="Mohamed Abdelwahab Farid" userId="39a5ec43-8289-4bfe-9e4c-9da8055a196a" providerId="ADAL" clId="{EF34262B-2083-4EC5-9C54-A66F9FB1C5F0}" dt="2025-05-21T13:48:33.549" v="71" actId="478"/>
        <pc:sldMkLst>
          <pc:docMk/>
          <pc:sldMk cId="820897058" sldId="259"/>
        </pc:sldMkLst>
        <pc:spChg chg="del">
          <ac:chgData name="Mohamed Abdelwahab Farid" userId="39a5ec43-8289-4bfe-9e4c-9da8055a196a" providerId="ADAL" clId="{EF34262B-2083-4EC5-9C54-A66F9FB1C5F0}" dt="2025-05-21T13:48:07.152" v="65" actId="478"/>
          <ac:spMkLst>
            <pc:docMk/>
            <pc:sldMk cId="820897058" sldId="259"/>
            <ac:spMk id="2" creationId="{CEF83EF9-71D4-26D0-7B75-4263F419D2BB}"/>
          </ac:spMkLst>
        </pc:spChg>
        <pc:spChg chg="del">
          <ac:chgData name="Mohamed Abdelwahab Farid" userId="39a5ec43-8289-4bfe-9e4c-9da8055a196a" providerId="ADAL" clId="{EF34262B-2083-4EC5-9C54-A66F9FB1C5F0}" dt="2025-05-21T13:47:34.748" v="54" actId="931"/>
          <ac:spMkLst>
            <pc:docMk/>
            <pc:sldMk cId="820897058" sldId="259"/>
            <ac:spMk id="3" creationId="{8CB637BB-374B-BFF0-2D62-6F9F2F89551F}"/>
          </ac:spMkLst>
        </pc:spChg>
        <pc:spChg chg="add del mod">
          <ac:chgData name="Mohamed Abdelwahab Farid" userId="39a5ec43-8289-4bfe-9e4c-9da8055a196a" providerId="ADAL" clId="{EF34262B-2083-4EC5-9C54-A66F9FB1C5F0}" dt="2025-05-21T13:48:33.549" v="71" actId="478"/>
          <ac:spMkLst>
            <pc:docMk/>
            <pc:sldMk cId="820897058" sldId="259"/>
            <ac:spMk id="6" creationId="{08B9B49E-9399-F79B-DA92-A0C496540D74}"/>
          </ac:spMkLst>
        </pc:spChg>
        <pc:picChg chg="add mod ord">
          <ac:chgData name="Mohamed Abdelwahab Farid" userId="39a5ec43-8289-4bfe-9e4c-9da8055a196a" providerId="ADAL" clId="{EF34262B-2083-4EC5-9C54-A66F9FB1C5F0}" dt="2025-05-21T13:48:03.801" v="64" actId="167"/>
          <ac:picMkLst>
            <pc:docMk/>
            <pc:sldMk cId="820897058" sldId="259"/>
            <ac:picMk id="5" creationId="{B068FECA-5E37-81D0-F349-5B1CFCDEC601}"/>
          </ac:picMkLst>
        </pc:picChg>
      </pc:sldChg>
      <pc:sldChg chg="addSp modSp add mod modAnim">
        <pc:chgData name="Mohamed Abdelwahab Farid" userId="39a5ec43-8289-4bfe-9e4c-9da8055a196a" providerId="ADAL" clId="{EF34262B-2083-4EC5-9C54-A66F9FB1C5F0}" dt="2025-05-21T13:50:42.149" v="86" actId="14100"/>
        <pc:sldMkLst>
          <pc:docMk/>
          <pc:sldMk cId="452511723" sldId="260"/>
        </pc:sldMkLst>
        <pc:spChg chg="add mod">
          <ac:chgData name="Mohamed Abdelwahab Farid" userId="39a5ec43-8289-4bfe-9e4c-9da8055a196a" providerId="ADAL" clId="{EF34262B-2083-4EC5-9C54-A66F9FB1C5F0}" dt="2025-05-21T13:48:50.739" v="76" actId="207"/>
          <ac:spMkLst>
            <pc:docMk/>
            <pc:sldMk cId="452511723" sldId="260"/>
            <ac:spMk id="2" creationId="{E9821C7F-F6F8-5512-055C-2D67689BFEA1}"/>
          </ac:spMkLst>
        </pc:spChg>
        <pc:spChg chg="add mod">
          <ac:chgData name="Mohamed Abdelwahab Farid" userId="39a5ec43-8289-4bfe-9e4c-9da8055a196a" providerId="ADAL" clId="{EF34262B-2083-4EC5-9C54-A66F9FB1C5F0}" dt="2025-05-21T13:49:01.364" v="78" actId="14100"/>
          <ac:spMkLst>
            <pc:docMk/>
            <pc:sldMk cId="452511723" sldId="260"/>
            <ac:spMk id="6" creationId="{9248FC94-440B-7A81-9BC7-67B68E47E308}"/>
          </ac:spMkLst>
        </pc:spChg>
        <pc:spChg chg="add mod">
          <ac:chgData name="Mohamed Abdelwahab Farid" userId="39a5ec43-8289-4bfe-9e4c-9da8055a196a" providerId="ADAL" clId="{EF34262B-2083-4EC5-9C54-A66F9FB1C5F0}" dt="2025-05-21T13:50:42.149" v="86" actId="14100"/>
          <ac:spMkLst>
            <pc:docMk/>
            <pc:sldMk cId="452511723" sldId="260"/>
            <ac:spMk id="8" creationId="{31B725DA-1B5F-2DF7-06E1-80751E9EE074}"/>
          </ac:spMkLst>
        </pc:spChg>
      </pc:sldChg>
      <pc:sldChg chg="new del">
        <pc:chgData name="Mohamed Abdelwahab Farid" userId="39a5ec43-8289-4bfe-9e4c-9da8055a196a" providerId="ADAL" clId="{EF34262B-2083-4EC5-9C54-A66F9FB1C5F0}" dt="2025-05-21T19:36:23.823" v="89" actId="47"/>
        <pc:sldMkLst>
          <pc:docMk/>
          <pc:sldMk cId="63490490" sldId="261"/>
        </pc:sldMkLst>
      </pc:sldChg>
      <pc:sldChg chg="modSp add mod">
        <pc:chgData name="Mohamed Abdelwahab Farid" userId="39a5ec43-8289-4bfe-9e4c-9da8055a196a" providerId="ADAL" clId="{EF34262B-2083-4EC5-9C54-A66F9FB1C5F0}" dt="2025-05-21T19:38:22.350" v="112" actId="20577"/>
        <pc:sldMkLst>
          <pc:docMk/>
          <pc:sldMk cId="2635289784" sldId="262"/>
        </pc:sldMkLst>
        <pc:spChg chg="mod">
          <ac:chgData name="Mohamed Abdelwahab Farid" userId="39a5ec43-8289-4bfe-9e4c-9da8055a196a" providerId="ADAL" clId="{EF34262B-2083-4EC5-9C54-A66F9FB1C5F0}" dt="2025-05-21T19:37:39.795" v="99" actId="20577"/>
          <ac:spMkLst>
            <pc:docMk/>
            <pc:sldMk cId="2635289784" sldId="262"/>
            <ac:spMk id="6" creationId="{592562FE-3936-A755-8768-9D59917D0A78}"/>
          </ac:spMkLst>
        </pc:spChg>
        <pc:spChg chg="mod">
          <ac:chgData name="Mohamed Abdelwahab Farid" userId="39a5ec43-8289-4bfe-9e4c-9da8055a196a" providerId="ADAL" clId="{EF34262B-2083-4EC5-9C54-A66F9FB1C5F0}" dt="2025-05-21T19:38:22.350" v="112" actId="20577"/>
          <ac:spMkLst>
            <pc:docMk/>
            <pc:sldMk cId="2635289784" sldId="262"/>
            <ac:spMk id="8" creationId="{A3A843C7-6B4F-F44A-F88D-4C4289E13E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7272-4A5C-3A28-6737-183885BF8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AFCCC-641D-FF7D-D979-81B629E71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0746-8609-E005-56D9-46F02525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07F3-AE52-4DC8-A5CE-79BFF215894D}" type="datetimeFigureOut">
              <a:rPr lang="ar-EG" smtClean="0"/>
              <a:t>24/11/1446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C88F2-E9C3-CC7B-CA1F-3C71488E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59DB-7C65-FC44-C4A9-8B883E68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7D16-3B50-4D32-B092-7D6CC55C89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237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71A9-ADBD-2ADB-32A5-E15CE242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F215D-120F-7D7A-AB47-4ECC48DD9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50CB-E501-74EC-5BEE-C8F0EFE2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07F3-AE52-4DC8-A5CE-79BFF215894D}" type="datetimeFigureOut">
              <a:rPr lang="ar-EG" smtClean="0"/>
              <a:t>24/11/1446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39BB7-458D-3BA1-807E-DFF5D3B6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6D202-A0A8-338A-83AC-E8B3ACAF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7D16-3B50-4D32-B092-7D6CC55C89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553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7134C-FC90-40D6-29AD-983688D6C5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C01CF-F282-B624-2D22-8D2C47478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A4BD0-C94F-4024-96C0-34760363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07F3-AE52-4DC8-A5CE-79BFF215894D}" type="datetimeFigureOut">
              <a:rPr lang="ar-EG" smtClean="0"/>
              <a:t>24/11/1446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68910-A335-ADAE-514C-076D9C99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A4A63-5BC4-C1CD-AF32-9CEEBFB5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7D16-3B50-4D32-B092-7D6CC55C89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7505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C349-40C8-2F7F-254A-5A7BC7F9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D55E-09ED-90FB-C2FC-607580D54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A6963-B0FB-9123-ABCC-690EAFC4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07F3-AE52-4DC8-A5CE-79BFF215894D}" type="datetimeFigureOut">
              <a:rPr lang="ar-EG" smtClean="0"/>
              <a:t>24/11/1446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1ED6-A5F3-912E-C6BE-4EF22974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4845D-FAF6-D19C-AADE-D06396CD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7D16-3B50-4D32-B092-7D6CC55C89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7810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11B9-EFED-BF8F-21B1-033E5A00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8028F-CDC2-7A42-4360-3E2C227F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7BA23-D7A0-D21C-7C6B-3DB8AC89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07F3-AE52-4DC8-A5CE-79BFF215894D}" type="datetimeFigureOut">
              <a:rPr lang="ar-EG" smtClean="0"/>
              <a:t>24/11/1446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ACD6E-0B1C-DD38-C4DF-692753D6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8BE1F-8387-893A-9D4D-A6DF1AAD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7D16-3B50-4D32-B092-7D6CC55C89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8570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1DC8-5F47-E145-14C4-88AF782D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0D78-2B81-E9E0-B934-5D58EE80F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2316C-28B8-A672-0D1E-D959C8D0B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0229E-9616-1789-73A0-3DAC74CE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07F3-AE52-4DC8-A5CE-79BFF215894D}" type="datetimeFigureOut">
              <a:rPr lang="ar-EG" smtClean="0"/>
              <a:t>24/11/1446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C80AD-FE9A-ADB6-0EF4-80642A53C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931D4-F4D5-35A0-CE9B-0D5E1018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7D16-3B50-4D32-B092-7D6CC55C89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5410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A8F6-67E6-D8B9-EF70-14A10FD7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72D57-3394-751A-5BD5-9C7D67D96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31704-381C-0E75-FB81-D955B341B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EFE2F-2EA3-A6BD-FA45-1034E7B8D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05041-CA14-8D52-08F0-31D45D489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53940-6683-FB82-9DCA-58F22FF9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07F3-AE52-4DC8-A5CE-79BFF215894D}" type="datetimeFigureOut">
              <a:rPr lang="ar-EG" smtClean="0"/>
              <a:t>24/11/1446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4C7C7-FEF7-C679-09B2-7DED4A30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2495C-B443-DE4E-A644-C7AB71298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7D16-3B50-4D32-B092-7D6CC55C89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8498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AC69-8CAD-104E-5993-760FF637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C06E4-E566-96FB-6736-C89E6308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07F3-AE52-4DC8-A5CE-79BFF215894D}" type="datetimeFigureOut">
              <a:rPr lang="ar-EG" smtClean="0"/>
              <a:t>24/11/1446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1B145-51FF-711B-4189-E5E8B3E8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3520F-2018-941A-A5DE-11D27724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7D16-3B50-4D32-B092-7D6CC55C89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1318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B187F-CC44-235C-4EF4-3EFD8D9B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07F3-AE52-4DC8-A5CE-79BFF215894D}" type="datetimeFigureOut">
              <a:rPr lang="ar-EG" smtClean="0"/>
              <a:t>24/11/1446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18A07-4E79-B523-15D1-A367A4D1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7A56A-CF24-001F-5545-8235F6E0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7D16-3B50-4D32-B092-7D6CC55C89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4003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3D87-5C32-0E1D-2F85-FCC65F3B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95BD-B340-866E-B483-0E32672FF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BD272-E2FD-6D34-F036-C21A5FB8B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8112-91E7-24DB-DCE0-090EFF4F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07F3-AE52-4DC8-A5CE-79BFF215894D}" type="datetimeFigureOut">
              <a:rPr lang="ar-EG" smtClean="0"/>
              <a:t>24/11/1446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87DA2-040C-E89E-682A-AD490A40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B4981-3AF7-4591-9575-4D9923D9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7D16-3B50-4D32-B092-7D6CC55C89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3660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87C3-7454-77A6-0F9F-B535DE14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27E5F-C427-8061-C151-5D202DD12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7CBB0A-82EF-AD82-F538-0E527C0E2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075BD-31AA-7C9E-A407-2A6C5489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107F3-AE52-4DC8-A5CE-79BFF215894D}" type="datetimeFigureOut">
              <a:rPr lang="ar-EG" smtClean="0"/>
              <a:t>24/11/1446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674F4-1CF3-68B1-5EF5-D56018D8D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B4701-D941-A720-2CC2-0E05917A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7D16-3B50-4D32-B092-7D6CC55C89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42672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20433-0B13-44F0-6A70-DF7060FC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A93E5-A72B-A329-65E5-50FADABA0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E846-7597-D969-E796-7151A875C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1107F3-AE52-4DC8-A5CE-79BFF215894D}" type="datetimeFigureOut">
              <a:rPr lang="ar-EG" smtClean="0"/>
              <a:t>24/11/1446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38861-AFF4-7B3D-163F-DF3A468D4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48353-2106-407E-B2FF-B9CE1579C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7C7D16-3B50-4D32-B092-7D6CC55C89C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0633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logo for a flower shop">
            <a:extLst>
              <a:ext uri="{FF2B5EF4-FFF2-40B4-BE49-F238E27FC236}">
                <a16:creationId xmlns:a16="http://schemas.microsoft.com/office/drawing/2014/main" id="{B068FECA-5E37-81D0-F349-5B1CFCDEC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2089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E207E-2D38-A6C1-3649-C6F704ADA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logo for a flower shop">
            <a:extLst>
              <a:ext uri="{FF2B5EF4-FFF2-40B4-BE49-F238E27FC236}">
                <a16:creationId xmlns:a16="http://schemas.microsoft.com/office/drawing/2014/main" id="{7EA29E14-B1A8-4551-9B0D-237CA3404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821C7F-F6F8-5512-055C-2D67689BFEA1}"/>
              </a:ext>
            </a:extLst>
          </p:cNvPr>
          <p:cNvSpPr txBox="1">
            <a:spLocks/>
          </p:cNvSpPr>
          <p:nvPr/>
        </p:nvSpPr>
        <p:spPr>
          <a:xfrm>
            <a:off x="4238017" y="194552"/>
            <a:ext cx="4069404" cy="948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INSIGHTS</a:t>
            </a:r>
            <a:endParaRPr lang="ar-EG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248FC94-440B-7A81-9BC7-67B68E47E308}"/>
              </a:ext>
            </a:extLst>
          </p:cNvPr>
          <p:cNvSpPr txBox="1">
            <a:spLocks/>
          </p:cNvSpPr>
          <p:nvPr/>
        </p:nvSpPr>
        <p:spPr>
          <a:xfrm>
            <a:off x="415036" y="1143492"/>
            <a:ext cx="5598259" cy="4977716"/>
          </a:xfrm>
          <a:prstGeom prst="rect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b="1">
                <a:solidFill>
                  <a:schemeClr val="tx1"/>
                </a:solidFill>
              </a:rPr>
              <a:t>1. Customer Insights</a:t>
            </a:r>
            <a:br>
              <a:rPr lang="en-US" sz="1400" b="1">
                <a:solidFill>
                  <a:schemeClr val="tx1"/>
                </a:solidFill>
              </a:rPr>
            </a:br>
            <a:r>
              <a:rPr lang="en-US" sz="1400" b="1">
                <a:solidFill>
                  <a:schemeClr val="tx1"/>
                </a:solidFill>
              </a:rPr>
              <a:t>Seasonal Behavior: </a:t>
            </a:r>
            <a:r>
              <a:rPr lang="en-US" sz="1400">
                <a:solidFill>
                  <a:schemeClr val="tx1"/>
                </a:solidFill>
              </a:rPr>
              <a:t>Track when customers buy most — likely peaks around Valentine’s Day, Mother’s Day, Christmas, etc. Tailor promotions and stock accordingly.</a:t>
            </a:r>
            <a:br>
              <a:rPr lang="en-US" sz="1400" b="1">
                <a:solidFill>
                  <a:schemeClr val="tx1"/>
                </a:solidFill>
              </a:rPr>
            </a:br>
            <a:r>
              <a:rPr lang="en-US" sz="1400" b="1">
                <a:solidFill>
                  <a:schemeClr val="tx1"/>
                </a:solidFill>
              </a:rPr>
              <a:t>• Customer Segmentation: </a:t>
            </a:r>
            <a:r>
              <a:rPr lang="en-US" sz="1400">
                <a:solidFill>
                  <a:schemeClr val="tx1"/>
                </a:solidFill>
              </a:rPr>
              <a:t>Identify key customer types (e.g., romantic partners, corporate clients, family gift buyers) to offer personalized products and marketing.</a:t>
            </a:r>
            <a:br>
              <a:rPr lang="en-US" sz="1400" b="1">
                <a:solidFill>
                  <a:schemeClr val="tx1"/>
                </a:solidFill>
              </a:rPr>
            </a:br>
            <a:r>
              <a:rPr lang="en-US" sz="1400" b="1">
                <a:solidFill>
                  <a:schemeClr val="tx1"/>
                </a:solidFill>
              </a:rPr>
              <a:t>• Repeat Buyers vs. One-time Buyers:</a:t>
            </a:r>
            <a:r>
              <a:rPr lang="en-US" sz="1400">
                <a:solidFill>
                  <a:schemeClr val="tx1"/>
                </a:solidFill>
              </a:rPr>
              <a:t> Focus on retention strategies (e.g., loyalty programs) to increase customer lifetime value.</a:t>
            </a:r>
            <a:br>
              <a:rPr lang="en-US" sz="1400" b="1">
                <a:solidFill>
                  <a:schemeClr val="tx1"/>
                </a:solidFill>
              </a:rPr>
            </a:br>
            <a:r>
              <a:rPr lang="en-US" sz="1400" b="1">
                <a:solidFill>
                  <a:schemeClr val="tx1"/>
                </a:solidFill>
              </a:rPr>
              <a:t>• Average Order Value (AOV): </a:t>
            </a:r>
            <a:r>
              <a:rPr lang="en-US" sz="1400">
                <a:solidFill>
                  <a:schemeClr val="tx1"/>
                </a:solidFill>
              </a:rPr>
              <a:t>Understand what upsells or combinations increase AOV — for example, flowers + chocolate + greeting card bundles.</a:t>
            </a:r>
            <a:endParaRPr lang="ar-EG" sz="14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1B725DA-1B5F-2DF7-06E1-80751E9EE074}"/>
              </a:ext>
            </a:extLst>
          </p:cNvPr>
          <p:cNvSpPr txBox="1">
            <a:spLocks/>
          </p:cNvSpPr>
          <p:nvPr/>
        </p:nvSpPr>
        <p:spPr>
          <a:xfrm>
            <a:off x="6177063" y="1143491"/>
            <a:ext cx="5598259" cy="2776756"/>
          </a:xfrm>
          <a:prstGeom prst="rect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300000"/>
              </a:lnSpc>
            </a:pPr>
            <a:r>
              <a:rPr lang="en-US" sz="1200" b="1" dirty="0">
                <a:solidFill>
                  <a:schemeClr val="tx1"/>
                </a:solidFill>
              </a:rPr>
              <a:t>📦 2. Product &amp; Inventory Insights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Smart inventory management = more profit: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• Best-selling Products</a:t>
            </a:r>
            <a:r>
              <a:rPr lang="en-US" sz="1200" dirty="0">
                <a:solidFill>
                  <a:schemeClr val="tx1"/>
                </a:solidFill>
              </a:rPr>
              <a:t>: Track your top SKUs to ensure they’re always in stock</a:t>
            </a:r>
            <a:r>
              <a:rPr lang="en-US" sz="1200" b="1" dirty="0">
                <a:solidFill>
                  <a:schemeClr val="tx1"/>
                </a:solidFill>
              </a:rPr>
              <a:t>.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• Dead Stock: </a:t>
            </a:r>
            <a:r>
              <a:rPr lang="en-US" sz="1200" dirty="0">
                <a:solidFill>
                  <a:schemeClr val="tx1"/>
                </a:solidFill>
              </a:rPr>
              <a:t>Identify products that don’t sell and adjust future orders</a:t>
            </a:r>
            <a:r>
              <a:rPr lang="en-US" sz="1200" b="1" dirty="0">
                <a:solidFill>
                  <a:schemeClr val="tx1"/>
                </a:solidFill>
              </a:rPr>
              <a:t>.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• Customization Trends: </a:t>
            </a:r>
            <a:r>
              <a:rPr lang="en-US" sz="1200" dirty="0">
                <a:solidFill>
                  <a:schemeClr val="tx1"/>
                </a:solidFill>
              </a:rPr>
              <a:t>If personalized gifts/flowers sell well, expand that line.</a:t>
            </a:r>
            <a:endParaRPr lang="ar-EG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5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3B906-CA65-8B35-5F7D-ADBC36DF7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logo for a flower shop">
            <a:extLst>
              <a:ext uri="{FF2B5EF4-FFF2-40B4-BE49-F238E27FC236}">
                <a16:creationId xmlns:a16="http://schemas.microsoft.com/office/drawing/2014/main" id="{9EFAA0E9-B568-0F58-68FC-E9B3E05B8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FA44D2-40D5-DA26-2E80-9BF1D8FD4F07}"/>
              </a:ext>
            </a:extLst>
          </p:cNvPr>
          <p:cNvSpPr txBox="1">
            <a:spLocks/>
          </p:cNvSpPr>
          <p:nvPr/>
        </p:nvSpPr>
        <p:spPr>
          <a:xfrm>
            <a:off x="4238017" y="194552"/>
            <a:ext cx="4069404" cy="948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INSIGHTS</a:t>
            </a:r>
            <a:endParaRPr lang="ar-EG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92562FE-3936-A755-8768-9D59917D0A78}"/>
              </a:ext>
            </a:extLst>
          </p:cNvPr>
          <p:cNvSpPr txBox="1">
            <a:spLocks/>
          </p:cNvSpPr>
          <p:nvPr/>
        </p:nvSpPr>
        <p:spPr>
          <a:xfrm>
            <a:off x="415036" y="1143492"/>
            <a:ext cx="5598259" cy="4977716"/>
          </a:xfrm>
          <a:prstGeom prst="rect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/>
          </a:bodyPr>
          <a:lstStyle>
            <a:defPPr>
              <a:defRPr lang="ar-EG"/>
            </a:defPPr>
            <a:lvl1pPr indent="0">
              <a:lnSpc>
                <a:spcPct val="3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>
                <a:solidFill>
                  <a:schemeClr val="tx1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dirty="0"/>
              <a:t>💰 3. Sales &amp; Marketing Insights</a:t>
            </a:r>
            <a:br>
              <a:rPr lang="en-US" dirty="0"/>
            </a:br>
            <a:r>
              <a:rPr lang="en-US" dirty="0"/>
              <a:t>• Campaign Performance: Know which email, social media, or SMS campaigns convert best.</a:t>
            </a:r>
            <a:br>
              <a:rPr lang="en-US" dirty="0"/>
            </a:br>
            <a:r>
              <a:rPr lang="en-US" dirty="0"/>
              <a:t>• Discount Effectiveness: Measure if discounts increase total revenue or just reduce margins.</a:t>
            </a:r>
            <a:br>
              <a:rPr lang="en-US" dirty="0"/>
            </a:br>
            <a:r>
              <a:rPr lang="en-US" dirty="0"/>
              <a:t>• Channel Effectiveness: Find out whether your customers come more from Instagram, Google search, or offline recommendations.</a:t>
            </a:r>
            <a:endParaRPr lang="ar-EG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3A843C7-6B4F-F44A-F88D-4C4289E13E8F}"/>
              </a:ext>
            </a:extLst>
          </p:cNvPr>
          <p:cNvSpPr txBox="1">
            <a:spLocks/>
          </p:cNvSpPr>
          <p:nvPr/>
        </p:nvSpPr>
        <p:spPr>
          <a:xfrm>
            <a:off x="6177063" y="1143491"/>
            <a:ext cx="5598259" cy="2776756"/>
          </a:xfrm>
          <a:prstGeom prst="rect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300000"/>
              </a:lnSpc>
            </a:pPr>
            <a:r>
              <a:rPr lang="en-US" sz="1200" b="1" dirty="0">
                <a:solidFill>
                  <a:schemeClr val="tx1"/>
                </a:solidFill>
              </a:rPr>
              <a:t>🚚 4. Delivery &amp; Operations Insights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• On-time Delivery Rate: Monitor how reliable your deliveries are, especially during high-demand seasons.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• Customer Complaints: Analyze issues (e.g., product quality, late delivery) and work on reducing them.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• Same-Day/Next-Day Preference: Understand customer expectations to improve logistics.</a:t>
            </a:r>
            <a:endParaRPr lang="ar-EG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8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309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Abdelwahab Farid</dc:creator>
  <cp:lastModifiedBy>Mohamed Abdelwahab Farid</cp:lastModifiedBy>
  <cp:revision>1</cp:revision>
  <dcterms:created xsi:type="dcterms:W3CDTF">2025-05-21T13:30:32Z</dcterms:created>
  <dcterms:modified xsi:type="dcterms:W3CDTF">2025-05-21T19:38:24Z</dcterms:modified>
</cp:coreProperties>
</file>