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BC7E1-54F8-455E-B9AD-0C3661790CF3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D7CF0-5483-4283-B026-42D9E35BE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4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D7CF0-5483-4283-B026-42D9E35BE6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0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8/16/2024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8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02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97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68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46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9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37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43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0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68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7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6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A26C5A-5BB1-38FD-36C3-7CD9E75C1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 dirty="0"/>
              <a:t>SSIS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AB7DF-76A4-648B-6828-F97CB706B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n-US" dirty="0"/>
              <a:t>Collage Data</a:t>
            </a:r>
          </a:p>
        </p:txBody>
      </p:sp>
      <p:pic>
        <p:nvPicPr>
          <p:cNvPr id="4" name="Picture 3" descr="A white and blue plus signs&#10;&#10;Description automatically generated">
            <a:extLst>
              <a:ext uri="{FF2B5EF4-FFF2-40B4-BE49-F238E27FC236}">
                <a16:creationId xmlns:a16="http://schemas.microsoft.com/office/drawing/2014/main" id="{4ADCCBAD-02C1-CFFA-C936-F43D512EBC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687" r="-2" b="-2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0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E260C-0998-1639-5958-64BC36AD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Male Students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1218536-C623-ED09-0080-48242659E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37" y="1017690"/>
            <a:ext cx="6272272" cy="481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88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CC598B14-9826-8518-ABC5-5EC3EBDF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Female Students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06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BEAE6A1-0D3E-E432-46BD-A0489DF3B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9" r="16988" b="-2"/>
          <a:stretch/>
        </p:blipFill>
        <p:spPr>
          <a:xfrm>
            <a:off x="5263860" y="681645"/>
            <a:ext cx="6273249" cy="548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27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95C3B-D9B0-749F-3B01-5781774D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60" cy="1268984"/>
          </a:xfrm>
        </p:spPr>
        <p:txBody>
          <a:bodyPr>
            <a:normAutofit/>
          </a:bodyPr>
          <a:lstStyle/>
          <a:p>
            <a:r>
              <a:rPr lang="en-US" dirty="0"/>
              <a:t>Professors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6311BE2-20CE-4D77-7CBC-65ECA2CBD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6" r="12321" b="-1"/>
          <a:stretch/>
        </p:blipFill>
        <p:spPr>
          <a:xfrm>
            <a:off x="5263860" y="681645"/>
            <a:ext cx="6273249" cy="5486057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51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69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E3AE-B493-7270-429B-F49F84A6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Students-1 Data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54F53E7A-7A96-E24B-21EB-A25B3EB73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76" y="1506460"/>
            <a:ext cx="9518692" cy="4545176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74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DFAFF-862E-8CEA-A3F1-05B387EEB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Students-2 Data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black scree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816CF7FD-89A9-6C4A-8D7E-CBD34F84D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88" y="1498295"/>
            <a:ext cx="10661520" cy="4480737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83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DA1D1-65E9-D545-AC7A-001711934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Professors Data 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76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27BE9CC8-AB46-CAD9-6BEC-8CA8B72BE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6" b="15468"/>
          <a:stretch/>
        </p:blipFill>
        <p:spPr>
          <a:xfrm>
            <a:off x="651161" y="1654088"/>
            <a:ext cx="10885620" cy="4324944"/>
          </a:xfrm>
          <a:prstGeom prst="rect">
            <a:avLst/>
          </a:prstGeom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30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7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2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8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3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4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6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7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8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6410F8-51F3-5320-7B99-1733FDB10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51"/>
          <a:stretch/>
        </p:blipFill>
        <p:spPr>
          <a:xfrm>
            <a:off x="3048" y="0"/>
            <a:ext cx="12188952" cy="6858000"/>
          </a:xfrm>
          <a:prstGeom prst="rect">
            <a:avLst/>
          </a:prstGeom>
        </p:spPr>
      </p:pic>
      <p:sp>
        <p:nvSpPr>
          <p:cNvPr id="191" name="Rectangle">
            <a:extLst>
              <a:ext uri="{FF2B5EF4-FFF2-40B4-BE49-F238E27FC236}">
                <a16:creationId xmlns:a16="http://schemas.microsoft.com/office/drawing/2014/main" id="{2B31B496-E92B-C84B-83E3-6272409ED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2217"/>
            <a:ext cx="12192001" cy="2365291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C3202-F31B-1659-47B9-2AC47631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8209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Dataflow</a:t>
            </a:r>
            <a:endParaRPr lang="en-US" sz="4800" dirty="0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58D799D-6817-AF48-958F-CAC89BB71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93" name="Freeform 105">
              <a:extLst>
                <a:ext uri="{FF2B5EF4-FFF2-40B4-BE49-F238E27FC236}">
                  <a16:creationId xmlns:a16="http://schemas.microsoft.com/office/drawing/2014/main" id="{6DF0BB04-41B9-2740-9969-3C65CE65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492419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4" name="Freeform 106">
              <a:extLst>
                <a:ext uri="{FF2B5EF4-FFF2-40B4-BE49-F238E27FC236}">
                  <a16:creationId xmlns:a16="http://schemas.microsoft.com/office/drawing/2014/main" id="{67DF20F7-680A-4548-A356-D0B3F4277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5" name="Freeform 107">
              <a:extLst>
                <a:ext uri="{FF2B5EF4-FFF2-40B4-BE49-F238E27FC236}">
                  <a16:creationId xmlns:a16="http://schemas.microsoft.com/office/drawing/2014/main" id="{43CCEEBF-2FC8-D346-BCA8-D48EFF692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6" name="Freeform 108">
              <a:extLst>
                <a:ext uri="{FF2B5EF4-FFF2-40B4-BE49-F238E27FC236}">
                  <a16:creationId xmlns:a16="http://schemas.microsoft.com/office/drawing/2014/main" id="{16B5A5B6-3DE9-A94C-B219-519305EFC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7" name="Freeform 109">
              <a:extLst>
                <a:ext uri="{FF2B5EF4-FFF2-40B4-BE49-F238E27FC236}">
                  <a16:creationId xmlns:a16="http://schemas.microsoft.com/office/drawing/2014/main" id="{40B5DF0C-97A3-EB44-B608-6A71EFBF78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8" name="Freeform 110">
              <a:extLst>
                <a:ext uri="{FF2B5EF4-FFF2-40B4-BE49-F238E27FC236}">
                  <a16:creationId xmlns:a16="http://schemas.microsoft.com/office/drawing/2014/main" id="{FA869BB4-4F0B-F141-BC49-AF399B473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9" name="Freeform 111">
              <a:extLst>
                <a:ext uri="{FF2B5EF4-FFF2-40B4-BE49-F238E27FC236}">
                  <a16:creationId xmlns:a16="http://schemas.microsoft.com/office/drawing/2014/main" id="{4AF46C70-EE90-EC45-978A-0A8FEB661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2630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0709A55C-7352-37F9-7ACF-6C04154C1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3" r="-1" b="11239"/>
          <a:stretch/>
        </p:blipFill>
        <p:spPr>
          <a:xfrm>
            <a:off x="3048" y="-1"/>
            <a:ext cx="12188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17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F9741F0-7334-FE34-5640-9B69A70B0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6" b="-1"/>
          <a:stretch/>
        </p:blipFill>
        <p:spPr>
          <a:xfrm>
            <a:off x="3048" y="-1"/>
            <a:ext cx="12188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08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B727DB-3B7C-2F52-7765-23CD1E27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751" y="768334"/>
            <a:ext cx="6479629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Data Warehouse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D1BD597-D420-2E5B-4AEC-773D976B4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624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71725-97EB-C2AB-7FED-22F30FFB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Students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79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0E551FC-D246-E457-39EE-F1EC569C7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37" y="704077"/>
            <a:ext cx="6272272" cy="544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61207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LeftStep">
      <a:dk1>
        <a:srgbClr val="000000"/>
      </a:dk1>
      <a:lt1>
        <a:srgbClr val="FFFFFF"/>
      </a:lt1>
      <a:dk2>
        <a:srgbClr val="1E1835"/>
      </a:dk2>
      <a:lt2>
        <a:srgbClr val="F1F3F0"/>
      </a:lt2>
      <a:accent1>
        <a:srgbClr val="9D29E7"/>
      </a:accent1>
      <a:accent2>
        <a:srgbClr val="4623D7"/>
      </a:accent2>
      <a:accent3>
        <a:srgbClr val="2953E7"/>
      </a:accent3>
      <a:accent4>
        <a:srgbClr val="1790D5"/>
      </a:accent4>
      <a:accent5>
        <a:srgbClr val="22C0B7"/>
      </a:accent5>
      <a:accent6>
        <a:srgbClr val="16C773"/>
      </a:accent6>
      <a:hlink>
        <a:srgbClr val="5C9C34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</Words>
  <Application>Microsoft Office PowerPoint</Application>
  <PresentationFormat>Widescreen</PresentationFormat>
  <Paragraphs>12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Avenir Next</vt:lpstr>
      <vt:lpstr>Neue Haas Grotesk Text Pro</vt:lpstr>
      <vt:lpstr>PunchcardVTI</vt:lpstr>
      <vt:lpstr>SSIS Project</vt:lpstr>
      <vt:lpstr>Students-1 Data</vt:lpstr>
      <vt:lpstr>Students-2 Data</vt:lpstr>
      <vt:lpstr>Professors Data </vt:lpstr>
      <vt:lpstr>Dataflow</vt:lpstr>
      <vt:lpstr>PowerPoint Presentation</vt:lpstr>
      <vt:lpstr>PowerPoint Presentation</vt:lpstr>
      <vt:lpstr>Data Warehouse</vt:lpstr>
      <vt:lpstr>Students</vt:lpstr>
      <vt:lpstr>Male Students</vt:lpstr>
      <vt:lpstr>Female Students</vt:lpstr>
      <vt:lpstr>Professors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Ashraf</dc:creator>
  <cp:lastModifiedBy>Mohamed Ashraf</cp:lastModifiedBy>
  <cp:revision>1</cp:revision>
  <dcterms:created xsi:type="dcterms:W3CDTF">2024-08-15T22:53:23Z</dcterms:created>
  <dcterms:modified xsi:type="dcterms:W3CDTF">2024-08-15T23:05:00Z</dcterms:modified>
</cp:coreProperties>
</file>