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e1096e6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e1096e6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1096e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1096e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1096e6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1096e6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1205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e1205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6a14b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6a14b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1096e6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e1096e6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&amp; Video Chat Web Application using WebRTC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Mohamed Azarudeen 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778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WebRTC - Web Real-Time Communication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web application establishes a live connection between two or more than two users at different geographic locations, using computer networks for the transmission of audio and video data.</a:t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Screen sharing and call recording options are included in this application.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200" y="3499125"/>
            <a:ext cx="2178699" cy="14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Scope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7430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It enables voice and video communication between two and more than two users.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web application is secure and reliable.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use of WebRTC ensures that we send the data over secure data channels thus preventing anyone from gaining access to the data being transmitted.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1480150"/>
            <a:ext cx="7452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If we want to make video call, we have to install some video call applications like Zoom, Webex, etc.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Need high internet bandwidth connection.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Large size of recorded video file.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900" y="2059823"/>
            <a:ext cx="2451325" cy="1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123" y="3285500"/>
            <a:ext cx="2158100" cy="13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610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Advantages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7691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Low latency delivery and networking</a:t>
            </a:r>
            <a:endParaRPr b="0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Platform and device independence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Adapts to any network connection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Secure voice and video calls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Compressed size of recorded video calls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535775" y="712150"/>
            <a:ext cx="610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Architecture diagram</a:t>
            </a:r>
            <a:endParaRPr sz="24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57191" l="0" r="0" t="0"/>
          <a:stretch/>
        </p:blipFill>
        <p:spPr>
          <a:xfrm>
            <a:off x="1809100" y="1392725"/>
            <a:ext cx="5544273" cy="33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9739"/>
          <a:stretch/>
        </p:blipFill>
        <p:spPr>
          <a:xfrm>
            <a:off x="2718600" y="423575"/>
            <a:ext cx="4363925" cy="42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155125" y="2103200"/>
            <a:ext cx="627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