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o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271208" cy="55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99837"/>
            <a:ext cx="7319963" cy="56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9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o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7567613" cy="586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4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</dc:creator>
  <cp:lastModifiedBy>mo</cp:lastModifiedBy>
  <cp:revision>1</cp:revision>
  <dcterms:created xsi:type="dcterms:W3CDTF">2006-08-16T00:00:00Z</dcterms:created>
  <dcterms:modified xsi:type="dcterms:W3CDTF">2020-12-22T14:00:17Z</dcterms:modified>
</cp:coreProperties>
</file>