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2"/>
  </p:notesMasterIdLst>
  <p:handoutMasterIdLst>
    <p:handoutMasterId r:id="rId43"/>
  </p:handoutMasterIdLst>
  <p:sldIdLst>
    <p:sldId id="256" r:id="rId2"/>
    <p:sldId id="257" r:id="rId3"/>
    <p:sldId id="258" r:id="rId4"/>
    <p:sldId id="265" r:id="rId5"/>
    <p:sldId id="260" r:id="rId6"/>
    <p:sldId id="261" r:id="rId7"/>
    <p:sldId id="262" r:id="rId8"/>
    <p:sldId id="263" r:id="rId9"/>
    <p:sldId id="264" r:id="rId10"/>
    <p:sldId id="270" r:id="rId11"/>
    <p:sldId id="271" r:id="rId12"/>
    <p:sldId id="286" r:id="rId13"/>
    <p:sldId id="272" r:id="rId14"/>
    <p:sldId id="269" r:id="rId15"/>
    <p:sldId id="273" r:id="rId16"/>
    <p:sldId id="274" r:id="rId17"/>
    <p:sldId id="276" r:id="rId18"/>
    <p:sldId id="267" r:id="rId19"/>
    <p:sldId id="268" r:id="rId20"/>
    <p:sldId id="287" r:id="rId21"/>
    <p:sldId id="277" r:id="rId22"/>
    <p:sldId id="278" r:id="rId23"/>
    <p:sldId id="279" r:id="rId24"/>
    <p:sldId id="289" r:id="rId25"/>
    <p:sldId id="290" r:id="rId26"/>
    <p:sldId id="280" r:id="rId27"/>
    <p:sldId id="281" r:id="rId28"/>
    <p:sldId id="288" r:id="rId29"/>
    <p:sldId id="291" r:id="rId30"/>
    <p:sldId id="282" r:id="rId31"/>
    <p:sldId id="292" r:id="rId32"/>
    <p:sldId id="283" r:id="rId33"/>
    <p:sldId id="293" r:id="rId34"/>
    <p:sldId id="284" r:id="rId35"/>
    <p:sldId id="294" r:id="rId36"/>
    <p:sldId id="297" r:id="rId37"/>
    <p:sldId id="298" r:id="rId38"/>
    <p:sldId id="285" r:id="rId39"/>
    <p:sldId id="295" r:id="rId40"/>
    <p:sldId id="2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75315" autoAdjust="0"/>
  </p:normalViewPr>
  <p:slideViewPr>
    <p:cSldViewPr snapToGrid="0">
      <p:cViewPr varScale="1">
        <p:scale>
          <a:sx n="80" d="100"/>
          <a:sy n="80" d="100"/>
        </p:scale>
        <p:origin x="1320"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Foote" userId="76d33a7a0293c518" providerId="LiveId" clId="{08F4A8C5-8208-4E20-A07C-F0F507F6C9B8}"/>
    <pc:docChg chg="undo redo custSel addSld delSld modSld sldOrd">
      <pc:chgData name="Ryan Foote" userId="76d33a7a0293c518" providerId="LiveId" clId="{08F4A8C5-8208-4E20-A07C-F0F507F6C9B8}" dt="2017-11-09T02:49:12.235" v="8740" actId="20577"/>
      <pc:docMkLst>
        <pc:docMk/>
      </pc:docMkLst>
      <pc:sldChg chg="addSp modSp">
        <pc:chgData name="Ryan Foote" userId="76d33a7a0293c518" providerId="LiveId" clId="{08F4A8C5-8208-4E20-A07C-F0F507F6C9B8}" dt="2017-10-15T20:33:52.017" v="2761" actId="20577"/>
        <pc:sldMkLst>
          <pc:docMk/>
          <pc:sldMk cId="100326111" sldId="256"/>
        </pc:sldMkLst>
        <pc:spChg chg="mod">
          <ac:chgData name="Ryan Foote" userId="76d33a7a0293c518" providerId="LiveId" clId="{08F4A8C5-8208-4E20-A07C-F0F507F6C9B8}" dt="2017-10-15T18:58:52.082" v="11" actId="14100"/>
          <ac:spMkLst>
            <pc:docMk/>
            <pc:sldMk cId="100326111" sldId="256"/>
            <ac:spMk id="2" creationId="{318A2909-1C5C-4B74-BDC8-4D36C70E8643}"/>
          </ac:spMkLst>
        </pc:spChg>
        <pc:spChg chg="mod">
          <ac:chgData name="Ryan Foote" userId="76d33a7a0293c518" providerId="LiveId" clId="{08F4A8C5-8208-4E20-A07C-F0F507F6C9B8}" dt="2017-10-15T19:00:48.856" v="24" actId="20577"/>
          <ac:spMkLst>
            <pc:docMk/>
            <pc:sldMk cId="100326111" sldId="256"/>
            <ac:spMk id="3" creationId="{96447ABA-6051-4943-814B-A4A14BDE518D}"/>
          </ac:spMkLst>
        </pc:spChg>
        <pc:spChg chg="add mod">
          <ac:chgData name="Ryan Foote" userId="76d33a7a0293c518" providerId="LiveId" clId="{08F4A8C5-8208-4E20-A07C-F0F507F6C9B8}" dt="2017-10-15T20:33:52.017" v="2761" actId="20577"/>
          <ac:spMkLst>
            <pc:docMk/>
            <pc:sldMk cId="100326111" sldId="256"/>
            <ac:spMk id="4" creationId="{2B321789-8AD2-47EF-B83F-D5D6BC5D778F}"/>
          </ac:spMkLst>
        </pc:spChg>
      </pc:sldChg>
      <pc:sldChg chg="addSp delSp modSp add">
        <pc:chgData name="Ryan Foote" userId="76d33a7a0293c518" providerId="LiveId" clId="{08F4A8C5-8208-4E20-A07C-F0F507F6C9B8}" dt="2017-11-03T00:53:32.483" v="8657" actId="6549"/>
        <pc:sldMkLst>
          <pc:docMk/>
          <pc:sldMk cId="2681723541" sldId="257"/>
        </pc:sldMkLst>
        <pc:spChg chg="mod">
          <ac:chgData name="Ryan Foote" userId="76d33a7a0293c518" providerId="LiveId" clId="{08F4A8C5-8208-4E20-A07C-F0F507F6C9B8}" dt="2017-10-15T19:04:12.049" v="27" actId="26606"/>
          <ac:spMkLst>
            <pc:docMk/>
            <pc:sldMk cId="2681723541" sldId="257"/>
            <ac:spMk id="2" creationId="{3F4AB76B-6056-40ED-A064-4ACB9C8F1CAC}"/>
          </ac:spMkLst>
        </pc:spChg>
        <pc:spChg chg="del mod">
          <ac:chgData name="Ryan Foote" userId="76d33a7a0293c518" providerId="LiveId" clId="{08F4A8C5-8208-4E20-A07C-F0F507F6C9B8}" dt="2017-10-15T19:03:32.483" v="26" actId="20577"/>
          <ac:spMkLst>
            <pc:docMk/>
            <pc:sldMk cId="2681723541" sldId="257"/>
            <ac:spMk id="3" creationId="{46BD8407-7A52-4D08-8D62-8469A7230D2A}"/>
          </ac:spMkLst>
        </pc:spChg>
        <pc:spChg chg="add del mod">
          <ac:chgData name="Ryan Foote" userId="76d33a7a0293c518" providerId="LiveId" clId="{08F4A8C5-8208-4E20-A07C-F0F507F6C9B8}" dt="2017-10-15T20:34:00.098" v="2764" actId="20577"/>
          <ac:spMkLst>
            <pc:docMk/>
            <pc:sldMk cId="2681723541" sldId="257"/>
            <ac:spMk id="5" creationId="{8ECCFC49-B42C-44F3-ACD8-F25F8DB26548}"/>
          </ac:spMkLst>
        </pc:spChg>
        <pc:spChg chg="add mod">
          <ac:chgData name="Ryan Foote" userId="76d33a7a0293c518" providerId="LiveId" clId="{08F4A8C5-8208-4E20-A07C-F0F507F6C9B8}" dt="2017-10-15T20:33:52.017" v="2761" actId="20577"/>
          <ac:spMkLst>
            <pc:docMk/>
            <pc:sldMk cId="2681723541" sldId="257"/>
            <ac:spMk id="6" creationId="{9962400D-175D-4F8E-8B3F-7CC0F839D83B}"/>
          </ac:spMkLst>
        </pc:spChg>
        <pc:spChg chg="add mod">
          <ac:chgData name="Ryan Foote" userId="76d33a7a0293c518" providerId="LiveId" clId="{08F4A8C5-8208-4E20-A07C-F0F507F6C9B8}" dt="2017-11-03T00:53:32.483" v="8657" actId="6549"/>
          <ac:spMkLst>
            <pc:docMk/>
            <pc:sldMk cId="2681723541" sldId="257"/>
            <ac:spMk id="10" creationId="{00000000-0000-0000-0000-000000000000}"/>
          </ac:spMkLst>
        </pc:spChg>
        <pc:spChg chg="add">
          <ac:chgData name="Ryan Foote" userId="76d33a7a0293c518" providerId="LiveId" clId="{08F4A8C5-8208-4E20-A07C-F0F507F6C9B8}" dt="2017-10-15T19:04:12.049" v="27" actId="26606"/>
          <ac:spMkLst>
            <pc:docMk/>
            <pc:sldMk cId="2681723541" sldId="257"/>
            <ac:spMk id="22" creationId="{190D4F95-AC40-4C7F-8794-DF2B6F75007C}"/>
          </ac:spMkLst>
        </pc:spChg>
        <pc:grpChg chg="add">
          <ac:chgData name="Ryan Foote" userId="76d33a7a0293c518" providerId="LiveId" clId="{08F4A8C5-8208-4E20-A07C-F0F507F6C9B8}" dt="2017-10-15T19:04:12.049" v="27" actId="26606"/>
          <ac:grpSpMkLst>
            <pc:docMk/>
            <pc:sldMk cId="2681723541" sldId="257"/>
            <ac:grpSpMk id="13" creationId="{5E47C794-DD90-4D91-829F-2F92D74D4CF9}"/>
          </ac:grpSpMkLst>
        </pc:grpChg>
        <pc:picChg chg="add del mod">
          <ac:chgData name="Ryan Foote" userId="76d33a7a0293c518" providerId="LiveId" clId="{08F4A8C5-8208-4E20-A07C-F0F507F6C9B8}" dt="2017-10-15T19:04:12.049" v="27" actId="26606"/>
          <ac:picMkLst>
            <pc:docMk/>
            <pc:sldMk cId="2681723541" sldId="257"/>
            <ac:picMk id="7" creationId="{C93BC7D2-F633-42AF-890A-414B5D6734B8}"/>
          </ac:picMkLst>
        </pc:picChg>
        <pc:picChg chg="add mod">
          <ac:chgData name="Ryan Foote" userId="76d33a7a0293c518" providerId="LiveId" clId="{08F4A8C5-8208-4E20-A07C-F0F507F6C9B8}" dt="2017-10-15T20:26:25.177" v="2695" actId="1076"/>
          <ac:picMkLst>
            <pc:docMk/>
            <pc:sldMk cId="2681723541" sldId="257"/>
            <ac:picMk id="8" creationId="{C93BC7D2-F633-42AF-890A-414B5D6734B8}"/>
          </ac:picMkLst>
        </pc:picChg>
      </pc:sldChg>
      <pc:sldChg chg="addSp delSp modSp add modNotesTx">
        <pc:chgData name="Ryan Foote" userId="76d33a7a0293c518" providerId="LiveId" clId="{08F4A8C5-8208-4E20-A07C-F0F507F6C9B8}" dt="2017-11-09T02:49:12.235" v="8740" actId="20577"/>
        <pc:sldMkLst>
          <pc:docMk/>
          <pc:sldMk cId="1640187222" sldId="258"/>
        </pc:sldMkLst>
        <pc:spChg chg="mod">
          <ac:chgData name="Ryan Foote" userId="76d33a7a0293c518" providerId="LiveId" clId="{08F4A8C5-8208-4E20-A07C-F0F507F6C9B8}" dt="2017-10-15T21:07:27.478" v="3576" actId="26606"/>
          <ac:spMkLst>
            <pc:docMk/>
            <pc:sldMk cId="1640187222" sldId="258"/>
            <ac:spMk id="2" creationId="{60896D1F-437E-4CD6-8CBF-5B5390B7BE2F}"/>
          </ac:spMkLst>
        </pc:spChg>
        <pc:spChg chg="add del mod">
          <ac:chgData name="Ryan Foote" userId="76d33a7a0293c518" providerId="LiveId" clId="{08F4A8C5-8208-4E20-A07C-F0F507F6C9B8}" dt="2017-10-15T21:07:46.977" v="3577" actId="20577"/>
          <ac:spMkLst>
            <pc:docMk/>
            <pc:sldMk cId="1640187222" sldId="258"/>
            <ac:spMk id="3" creationId="{E0C5F3E2-AA34-4086-9238-5AD7F54A0B53}"/>
          </ac:spMkLst>
        </pc:spChg>
        <pc:spChg chg="add del mod">
          <ac:chgData name="Ryan Foote" userId="76d33a7a0293c518" providerId="LiveId" clId="{08F4A8C5-8208-4E20-A07C-F0F507F6C9B8}" dt="2017-10-15T20:34:08.211" v="2767" actId="478"/>
          <ac:spMkLst>
            <pc:docMk/>
            <pc:sldMk cId="1640187222" sldId="258"/>
            <ac:spMk id="4" creationId="{16A6C04E-837E-48D0-9E3F-70B129834CA7}"/>
          </ac:spMkLst>
        </pc:spChg>
        <pc:spChg chg="add mod">
          <ac:chgData name="Ryan Foote" userId="76d33a7a0293c518" providerId="LiveId" clId="{08F4A8C5-8208-4E20-A07C-F0F507F6C9B8}" dt="2017-10-15T21:08:06.886" v="3578" actId="20577"/>
          <ac:spMkLst>
            <pc:docMk/>
            <pc:sldMk cId="1640187222" sldId="258"/>
            <ac:spMk id="5" creationId="{0E86144A-A41C-413E-AD45-3DFF846A528C}"/>
          </ac:spMkLst>
        </pc:spChg>
        <pc:spChg chg="add del mod">
          <ac:chgData name="Ryan Foote" userId="76d33a7a0293c518" providerId="LiveId" clId="{08F4A8C5-8208-4E20-A07C-F0F507F6C9B8}" dt="2017-10-15T21:07:46.977" v="3577" actId="20577"/>
          <ac:spMkLst>
            <pc:docMk/>
            <pc:sldMk cId="1640187222" sldId="258"/>
            <ac:spMk id="6" creationId="{7E379EFF-992D-4536-95C4-30ADCBEEEDC3}"/>
          </ac:spMkLst>
        </pc:spChg>
        <pc:spChg chg="del mod">
          <ac:chgData name="Ryan Foote" userId="76d33a7a0293c518" providerId="LiveId" clId="{08F4A8C5-8208-4E20-A07C-F0F507F6C9B8}" dt="2017-10-15T21:07:27.478" v="3576" actId="26606"/>
          <ac:spMkLst>
            <pc:docMk/>
            <pc:sldMk cId="1640187222" sldId="258"/>
            <ac:spMk id="8" creationId="{5E730A87-F5CC-442A-9DB5-882132B35701}"/>
          </ac:spMkLst>
        </pc:spChg>
        <pc:spChg chg="add del mod">
          <ac:chgData name="Ryan Foote" userId="76d33a7a0293c518" providerId="LiveId" clId="{08F4A8C5-8208-4E20-A07C-F0F507F6C9B8}" dt="2017-10-15T21:07:46.977" v="3577" actId="20577"/>
          <ac:spMkLst>
            <pc:docMk/>
            <pc:sldMk cId="1640187222" sldId="258"/>
            <ac:spMk id="9" creationId="{6E576CEC-933D-451A-A4EF-53174848862A}"/>
          </ac:spMkLst>
        </pc:spChg>
        <pc:graphicFrameChg chg="add mod">
          <ac:chgData name="Ryan Foote" userId="76d33a7a0293c518" providerId="LiveId" clId="{08F4A8C5-8208-4E20-A07C-F0F507F6C9B8}" dt="2017-10-21T13:38:17.403" v="4593" actId="20577"/>
          <ac:graphicFrameMkLst>
            <pc:docMk/>
            <pc:sldMk cId="1640187222" sldId="258"/>
            <ac:graphicFrameMk id="7" creationId="{00000000-0000-0000-0000-000000000000}"/>
          </ac:graphicFrameMkLst>
        </pc:graphicFrameChg>
      </pc:sldChg>
      <pc:sldChg chg="addSp delSp modSp add mod setClrOvrMap">
        <pc:chgData name="Ryan Foote" userId="76d33a7a0293c518" providerId="LiveId" clId="{08F4A8C5-8208-4E20-A07C-F0F507F6C9B8}" dt="2017-10-15T21:23:10.591" v="3770" actId="5793"/>
        <pc:sldMkLst>
          <pc:docMk/>
          <pc:sldMk cId="3502910930" sldId="259"/>
        </pc:sldMkLst>
        <pc:spChg chg="mod">
          <ac:chgData name="Ryan Foote" userId="76d33a7a0293c518" providerId="LiveId" clId="{08F4A8C5-8208-4E20-A07C-F0F507F6C9B8}" dt="2017-10-15T21:13:26.691" v="3675" actId="26606"/>
          <ac:spMkLst>
            <pc:docMk/>
            <pc:sldMk cId="3502910930" sldId="259"/>
            <ac:spMk id="2" creationId="{9599D412-8BD5-4A29-B956-40A8C15B77FD}"/>
          </ac:spMkLst>
        </pc:spChg>
        <pc:spChg chg="add del mod">
          <ac:chgData name="Ryan Foote" userId="76d33a7a0293c518" providerId="LiveId" clId="{08F4A8C5-8208-4E20-A07C-F0F507F6C9B8}" dt="2017-10-15T21:23:10.591" v="3770" actId="5793"/>
          <ac:spMkLst>
            <pc:docMk/>
            <pc:sldMk cId="3502910930" sldId="259"/>
            <ac:spMk id="3" creationId="{94ACF1D6-E342-425A-8C82-F19366DDC7BF}"/>
          </ac:spMkLst>
        </pc:spChg>
        <pc:spChg chg="add del mod">
          <ac:chgData name="Ryan Foote" userId="76d33a7a0293c518" providerId="LiveId" clId="{08F4A8C5-8208-4E20-A07C-F0F507F6C9B8}" dt="2017-10-15T20:34:15.321" v="2768" actId="478"/>
          <ac:spMkLst>
            <pc:docMk/>
            <pc:sldMk cId="3502910930" sldId="259"/>
            <ac:spMk id="4" creationId="{47518D7B-7FBA-42D1-8BD2-3876BA07BAC5}"/>
          </ac:spMkLst>
        </pc:spChg>
        <pc:spChg chg="add mod">
          <ac:chgData name="Ryan Foote" userId="76d33a7a0293c518" providerId="LiveId" clId="{08F4A8C5-8208-4E20-A07C-F0F507F6C9B8}" dt="2017-10-15T21:13:58.150" v="3677" actId="20577"/>
          <ac:spMkLst>
            <pc:docMk/>
            <pc:sldMk cId="3502910930" sldId="259"/>
            <ac:spMk id="5" creationId="{01C7852D-9ED4-476B-96D9-F2274EFB7AFA}"/>
          </ac:spMkLst>
        </pc:spChg>
        <pc:spChg chg="add del">
          <ac:chgData name="Ryan Foote" userId="76d33a7a0293c518" providerId="LiveId" clId="{08F4A8C5-8208-4E20-A07C-F0F507F6C9B8}" dt="2017-10-15T21:13:15.219" v="3671" actId="26606"/>
          <ac:spMkLst>
            <pc:docMk/>
            <pc:sldMk cId="3502910930" sldId="259"/>
            <ac:spMk id="8" creationId="{4E87B50C-BA86-4F51-A3E5-EE1354FCE4CC}"/>
          </ac:spMkLst>
        </pc:spChg>
        <pc:spChg chg="add del">
          <ac:chgData name="Ryan Foote" userId="76d33a7a0293c518" providerId="LiveId" clId="{08F4A8C5-8208-4E20-A07C-F0F507F6C9B8}" dt="2017-10-15T21:13:15.219" v="3671" actId="26606"/>
          <ac:spMkLst>
            <pc:docMk/>
            <pc:sldMk cId="3502910930" sldId="259"/>
            <ac:spMk id="10" creationId="{E7DC5BDA-5569-44D1-B022-C75E74FC53AB}"/>
          </ac:spMkLst>
        </pc:spChg>
        <pc:spChg chg="add del">
          <ac:chgData name="Ryan Foote" userId="76d33a7a0293c518" providerId="LiveId" clId="{08F4A8C5-8208-4E20-A07C-F0F507F6C9B8}" dt="2017-10-15T21:13:15.219" v="3671" actId="26606"/>
          <ac:spMkLst>
            <pc:docMk/>
            <pc:sldMk cId="3502910930" sldId="259"/>
            <ac:spMk id="11" creationId="{D0125878-85CE-4A00-BA94-36987E341060}"/>
          </ac:spMkLst>
        </pc:spChg>
        <pc:spChg chg="add del">
          <ac:chgData name="Ryan Foote" userId="76d33a7a0293c518" providerId="LiveId" clId="{08F4A8C5-8208-4E20-A07C-F0F507F6C9B8}" dt="2017-10-15T20:50:31.143" v="3212" actId="26606"/>
          <ac:spMkLst>
            <pc:docMk/>
            <pc:sldMk cId="3502910930" sldId="259"/>
            <ac:spMk id="12" creationId="{77DD88FE-01A0-4F04-99DC-2B1140F59BAA}"/>
          </ac:spMkLst>
        </pc:spChg>
        <pc:spChg chg="add del">
          <ac:chgData name="Ryan Foote" userId="76d33a7a0293c518" providerId="LiveId" clId="{08F4A8C5-8208-4E20-A07C-F0F507F6C9B8}" dt="2017-10-15T20:50:31.143" v="3212" actId="26606"/>
          <ac:spMkLst>
            <pc:docMk/>
            <pc:sldMk cId="3502910930" sldId="259"/>
            <ac:spMk id="14" creationId="{212A5749-6A2A-4FAF-824E-16E9569B9A7B}"/>
          </ac:spMkLst>
        </pc:spChg>
        <pc:spChg chg="add del">
          <ac:chgData name="Ryan Foote" userId="76d33a7a0293c518" providerId="LiveId" clId="{08F4A8C5-8208-4E20-A07C-F0F507F6C9B8}" dt="2017-10-15T21:13:21.412" v="3673" actId="26606"/>
          <ac:spMkLst>
            <pc:docMk/>
            <pc:sldMk cId="3502910930" sldId="259"/>
            <ac:spMk id="15" creationId="{4E87B50C-BA86-4F51-A3E5-EE1354FCE4CC}"/>
          </ac:spMkLst>
        </pc:spChg>
        <pc:spChg chg="add del">
          <ac:chgData name="Ryan Foote" userId="76d33a7a0293c518" providerId="LiveId" clId="{08F4A8C5-8208-4E20-A07C-F0F507F6C9B8}" dt="2017-10-15T20:50:31.143" v="3212" actId="26606"/>
          <ac:spMkLst>
            <pc:docMk/>
            <pc:sldMk cId="3502910930" sldId="259"/>
            <ac:spMk id="16" creationId="{7DFAF1DD-0169-4D59-8646-8EFAD90F4983}"/>
          </ac:spMkLst>
        </pc:spChg>
        <pc:spChg chg="add del">
          <ac:chgData name="Ryan Foote" userId="76d33a7a0293c518" providerId="LiveId" clId="{08F4A8C5-8208-4E20-A07C-F0F507F6C9B8}" dt="2017-10-15T21:13:21.412" v="3673" actId="26606"/>
          <ac:spMkLst>
            <pc:docMk/>
            <pc:sldMk cId="3502910930" sldId="259"/>
            <ac:spMk id="17" creationId="{E7DC5BDA-5569-44D1-B022-C75E74FC53AB}"/>
          </ac:spMkLst>
        </pc:spChg>
        <pc:spChg chg="add del">
          <ac:chgData name="Ryan Foote" userId="76d33a7a0293c518" providerId="LiveId" clId="{08F4A8C5-8208-4E20-A07C-F0F507F6C9B8}" dt="2017-10-15T20:50:31.143" v="3212" actId="26606"/>
          <ac:spMkLst>
            <pc:docMk/>
            <pc:sldMk cId="3502910930" sldId="259"/>
            <ac:spMk id="18" creationId="{DA2E9868-C728-43FF-95CC-38902E5149FD}"/>
          </ac:spMkLst>
        </pc:spChg>
        <pc:spChg chg="add del">
          <ac:chgData name="Ryan Foote" userId="76d33a7a0293c518" providerId="LiveId" clId="{08F4A8C5-8208-4E20-A07C-F0F507F6C9B8}" dt="2017-10-15T21:13:21.412" v="3673" actId="26606"/>
          <ac:spMkLst>
            <pc:docMk/>
            <pc:sldMk cId="3502910930" sldId="259"/>
            <ac:spMk id="19" creationId="{D0125878-85CE-4A00-BA94-36987E341060}"/>
          </ac:spMkLst>
        </pc:spChg>
        <pc:spChg chg="add del">
          <ac:chgData name="Ryan Foote" userId="76d33a7a0293c518" providerId="LiveId" clId="{08F4A8C5-8208-4E20-A07C-F0F507F6C9B8}" dt="2017-10-15T20:50:31.143" v="3212" actId="26606"/>
          <ac:spMkLst>
            <pc:docMk/>
            <pc:sldMk cId="3502910930" sldId="259"/>
            <ac:spMk id="20" creationId="{A2615BF4-8323-4853-9A41-09C4DFBC5CAF}"/>
          </ac:spMkLst>
        </pc:spChg>
        <pc:spChg chg="add del">
          <ac:chgData name="Ryan Foote" userId="76d33a7a0293c518" providerId="LiveId" clId="{08F4A8C5-8208-4E20-A07C-F0F507F6C9B8}" dt="2017-10-15T20:50:31.143" v="3212" actId="26606"/>
          <ac:spMkLst>
            <pc:docMk/>
            <pc:sldMk cId="3502910930" sldId="259"/>
            <ac:spMk id="22" creationId="{E68B4297-39F1-4DD7-A4EF-8E4E5011101D}"/>
          </ac:spMkLst>
        </pc:spChg>
        <pc:spChg chg="add del">
          <ac:chgData name="Ryan Foote" userId="76d33a7a0293c518" providerId="LiveId" clId="{08F4A8C5-8208-4E20-A07C-F0F507F6C9B8}" dt="2017-10-15T20:50:31.143" v="3212" actId="26606"/>
          <ac:spMkLst>
            <pc:docMk/>
            <pc:sldMk cId="3502910930" sldId="259"/>
            <ac:spMk id="24" creationId="{E45D7473-2985-4534-8629-4C76A5639CA9}"/>
          </ac:spMkLst>
        </pc:spChg>
        <pc:spChg chg="add del">
          <ac:chgData name="Ryan Foote" userId="76d33a7a0293c518" providerId="LiveId" clId="{08F4A8C5-8208-4E20-A07C-F0F507F6C9B8}" dt="2017-10-15T20:50:31.143" v="3212" actId="26606"/>
          <ac:spMkLst>
            <pc:docMk/>
            <pc:sldMk cId="3502910930" sldId="259"/>
            <ac:spMk id="26" creationId="{2B8277BD-4019-4E99-866A-1EA4007EC07B}"/>
          </ac:spMkLst>
        </pc:spChg>
        <pc:spChg chg="add del">
          <ac:chgData name="Ryan Foote" userId="76d33a7a0293c518" providerId="LiveId" clId="{08F4A8C5-8208-4E20-A07C-F0F507F6C9B8}" dt="2017-10-15T20:50:33.820" v="3214" actId="26606"/>
          <ac:spMkLst>
            <pc:docMk/>
            <pc:sldMk cId="3502910930" sldId="259"/>
            <ac:spMk id="28" creationId="{4E87B50C-BA86-4F51-A3E5-EE1354FCE4CC}"/>
          </ac:spMkLst>
        </pc:spChg>
        <pc:spChg chg="add del">
          <ac:chgData name="Ryan Foote" userId="76d33a7a0293c518" providerId="LiveId" clId="{08F4A8C5-8208-4E20-A07C-F0F507F6C9B8}" dt="2017-10-15T20:50:33.820" v="3214" actId="26606"/>
          <ac:spMkLst>
            <pc:docMk/>
            <pc:sldMk cId="3502910930" sldId="259"/>
            <ac:spMk id="29" creationId="{E7DC5BDA-5569-44D1-B022-C75E74FC53AB}"/>
          </ac:spMkLst>
        </pc:spChg>
        <pc:spChg chg="add del">
          <ac:chgData name="Ryan Foote" userId="76d33a7a0293c518" providerId="LiveId" clId="{08F4A8C5-8208-4E20-A07C-F0F507F6C9B8}" dt="2017-10-15T20:50:33.820" v="3214" actId="26606"/>
          <ac:spMkLst>
            <pc:docMk/>
            <pc:sldMk cId="3502910930" sldId="259"/>
            <ac:spMk id="30" creationId="{D0125878-85CE-4A00-BA94-36987E341060}"/>
          </ac:spMkLst>
        </pc:spChg>
        <pc:graphicFrameChg chg="add del">
          <ac:chgData name="Ryan Foote" userId="76d33a7a0293c518" providerId="LiveId" clId="{08F4A8C5-8208-4E20-A07C-F0F507F6C9B8}" dt="2017-10-15T20:50:21.334" v="3210" actId="26606"/>
          <ac:graphicFrameMkLst>
            <pc:docMk/>
            <pc:sldMk cId="3502910930" sldId="259"/>
            <ac:graphicFrameMk id="7" creationId="{00000000-0000-0000-0000-000000000000}"/>
          </ac:graphicFrameMkLst>
        </pc:graphicFrameChg>
        <pc:graphicFrameChg chg="add del">
          <ac:chgData name="Ryan Foote" userId="76d33a7a0293c518" providerId="LiveId" clId="{08F4A8C5-8208-4E20-A07C-F0F507F6C9B8}" dt="2017-10-15T20:50:31.143" v="3212" actId="26606"/>
          <ac:graphicFrameMkLst>
            <pc:docMk/>
            <pc:sldMk cId="3502910930" sldId="259"/>
            <ac:graphicFrameMk id="9" creationId="{00000000-0000-0000-0000-000000000000}"/>
          </ac:graphicFrameMkLst>
        </pc:graphicFrameChg>
        <pc:graphicFrameChg chg="add del">
          <ac:chgData name="Ryan Foote" userId="76d33a7a0293c518" providerId="LiveId" clId="{08F4A8C5-8208-4E20-A07C-F0F507F6C9B8}" dt="2017-10-15T21:13:15.219" v="3671" actId="26606"/>
          <ac:graphicFrameMkLst>
            <pc:docMk/>
            <pc:sldMk cId="3502910930" sldId="259"/>
            <ac:graphicFrameMk id="13" creationId="{00000000-0000-0000-0000-000000000000}"/>
          </ac:graphicFrameMkLst>
        </pc:graphicFrameChg>
        <pc:graphicFrameChg chg="add del">
          <ac:chgData name="Ryan Foote" userId="76d33a7a0293c518" providerId="LiveId" clId="{08F4A8C5-8208-4E20-A07C-F0F507F6C9B8}" dt="2017-10-15T21:13:21.412" v="3673" actId="26606"/>
          <ac:graphicFrameMkLst>
            <pc:docMk/>
            <pc:sldMk cId="3502910930" sldId="259"/>
            <ac:graphicFrameMk id="21" creationId="{00000000-0000-0000-0000-000000000000}"/>
          </ac:graphicFrameMkLst>
        </pc:graphicFrameChg>
        <pc:graphicFrameChg chg="add del">
          <ac:chgData name="Ryan Foote" userId="76d33a7a0293c518" providerId="LiveId" clId="{08F4A8C5-8208-4E20-A07C-F0F507F6C9B8}" dt="2017-10-15T21:13:26.691" v="3675" actId="26606"/>
          <ac:graphicFrameMkLst>
            <pc:docMk/>
            <pc:sldMk cId="3502910930" sldId="259"/>
            <ac:graphicFrameMk id="23" creationId="{00000000-0000-0000-0000-000000000000}"/>
          </ac:graphicFrameMkLst>
        </pc:graphicFrameChg>
        <pc:graphicFrameChg chg="add del">
          <ac:chgData name="Ryan Foote" userId="76d33a7a0293c518" providerId="LiveId" clId="{08F4A8C5-8208-4E20-A07C-F0F507F6C9B8}" dt="2017-10-15T20:50:33.820" v="3214" actId="26606"/>
          <ac:graphicFrameMkLst>
            <pc:docMk/>
            <pc:sldMk cId="3502910930" sldId="259"/>
            <ac:graphicFrameMk id="31" creationId="{00000000-0000-0000-0000-000000000000}"/>
          </ac:graphicFrameMkLst>
        </pc:graphicFrameChg>
      </pc:sldChg>
      <pc:sldChg chg="addSp delSp modSp add">
        <pc:chgData name="Ryan Foote" userId="76d33a7a0293c518" providerId="LiveId" clId="{08F4A8C5-8208-4E20-A07C-F0F507F6C9B8}" dt="2017-11-03T00:55:38.943" v="8679" actId="20577"/>
        <pc:sldMkLst>
          <pc:docMk/>
          <pc:sldMk cId="2600097316" sldId="260"/>
        </pc:sldMkLst>
        <pc:spChg chg="mod">
          <ac:chgData name="Ryan Foote" userId="76d33a7a0293c518" providerId="LiveId" clId="{08F4A8C5-8208-4E20-A07C-F0F507F6C9B8}" dt="2017-11-03T00:55:38.943" v="8679" actId="20577"/>
          <ac:spMkLst>
            <pc:docMk/>
            <pc:sldMk cId="2600097316" sldId="260"/>
            <ac:spMk id="2" creationId="{B4DBE6D0-D42A-4EA5-8E40-5071F0BE643F}"/>
          </ac:spMkLst>
        </pc:spChg>
        <pc:spChg chg="mod">
          <ac:chgData name="Ryan Foote" userId="76d33a7a0293c518" providerId="LiveId" clId="{08F4A8C5-8208-4E20-A07C-F0F507F6C9B8}" dt="2017-10-21T13:43:04.446" v="4801" actId="20577"/>
          <ac:spMkLst>
            <pc:docMk/>
            <pc:sldMk cId="2600097316" sldId="260"/>
            <ac:spMk id="3" creationId="{869899B7-6356-44E7-A1C6-9F93E4C2B1D8}"/>
          </ac:spMkLst>
        </pc:spChg>
        <pc:spChg chg="add del mod">
          <ac:chgData name="Ryan Foote" userId="76d33a7a0293c518" providerId="LiveId" clId="{08F4A8C5-8208-4E20-A07C-F0F507F6C9B8}" dt="2017-10-15T20:34:22.529" v="2769" actId="478"/>
          <ac:spMkLst>
            <pc:docMk/>
            <pc:sldMk cId="2600097316" sldId="260"/>
            <ac:spMk id="4" creationId="{233A125C-A2EF-455B-B1E4-7B4369A7937A}"/>
          </ac:spMkLst>
        </pc:spChg>
        <pc:spChg chg="add mod">
          <ac:chgData name="Ryan Foote" userId="76d33a7a0293c518" providerId="LiveId" clId="{08F4A8C5-8208-4E20-A07C-F0F507F6C9B8}" dt="2017-10-15T20:33:52.017" v="2761" actId="478"/>
          <ac:spMkLst>
            <pc:docMk/>
            <pc:sldMk cId="2600097316" sldId="260"/>
            <ac:spMk id="5" creationId="{6D7F6A9C-C988-4C1E-97AF-5CF699870A71}"/>
          </ac:spMkLst>
        </pc:spChg>
      </pc:sldChg>
      <pc:sldChg chg="addSp delSp modSp add mod setClrOvrMap">
        <pc:chgData name="Ryan Foote" userId="76d33a7a0293c518" providerId="LiveId" clId="{08F4A8C5-8208-4E20-A07C-F0F507F6C9B8}" dt="2017-11-03T00:56:14.703" v="8684" actId="478"/>
        <pc:sldMkLst>
          <pc:docMk/>
          <pc:sldMk cId="2777248397" sldId="261"/>
        </pc:sldMkLst>
        <pc:spChg chg="del mod">
          <ac:chgData name="Ryan Foote" userId="76d33a7a0293c518" providerId="LiveId" clId="{08F4A8C5-8208-4E20-A07C-F0F507F6C9B8}" dt="2017-11-03T00:55:59.855" v="8681" actId="478"/>
          <ac:spMkLst>
            <pc:docMk/>
            <pc:sldMk cId="2777248397" sldId="261"/>
            <ac:spMk id="2" creationId="{E67458EC-8DA3-4F77-9EDC-A51632F12EE5}"/>
          </ac:spMkLst>
        </pc:spChg>
        <pc:spChg chg="add del mod">
          <ac:chgData name="Ryan Foote" userId="76d33a7a0293c518" providerId="LiveId" clId="{08F4A8C5-8208-4E20-A07C-F0F507F6C9B8}" dt="2017-11-03T00:56:14.703" v="8684" actId="478"/>
          <ac:spMkLst>
            <pc:docMk/>
            <pc:sldMk cId="2777248397" sldId="261"/>
            <ac:spMk id="3" creationId="{5D36E6A4-149C-4569-8607-1C59FD6BF907}"/>
          </ac:spMkLst>
        </pc:spChg>
        <pc:spChg chg="del mod">
          <ac:chgData name="Ryan Foote" userId="76d33a7a0293c518" providerId="LiveId" clId="{08F4A8C5-8208-4E20-A07C-F0F507F6C9B8}" dt="2017-10-15T20:04:55.155" v="2431" actId="26606"/>
          <ac:spMkLst>
            <pc:docMk/>
            <pc:sldMk cId="2777248397" sldId="261"/>
            <ac:spMk id="6" creationId="{5CE37E35-BB7D-46BF-879D-36B46CA6521F}"/>
          </ac:spMkLst>
        </pc:spChg>
        <pc:spChg chg="add del mod">
          <ac:chgData name="Ryan Foote" userId="76d33a7a0293c518" providerId="LiveId" clId="{08F4A8C5-8208-4E20-A07C-F0F507F6C9B8}" dt="2017-10-15T20:34:29.023" v="2770" actId="478"/>
          <ac:spMkLst>
            <pc:docMk/>
            <pc:sldMk cId="2777248397" sldId="261"/>
            <ac:spMk id="8" creationId="{F7BB5DB3-0C16-4140-AFB6-CA7408691305}"/>
          </ac:spMkLst>
        </pc:spChg>
        <pc:spChg chg="add">
          <ac:chgData name="Ryan Foote" userId="76d33a7a0293c518" providerId="LiveId" clId="{08F4A8C5-8208-4E20-A07C-F0F507F6C9B8}" dt="2017-10-15T20:04:55.155" v="2431" actId="26606"/>
          <ac:spMkLst>
            <pc:docMk/>
            <pc:sldMk cId="2777248397" sldId="261"/>
            <ac:spMk id="10" creationId="{4E87B50C-BA86-4F51-A3E5-EE1354FCE4CC}"/>
          </ac:spMkLst>
        </pc:spChg>
        <pc:spChg chg="add">
          <ac:chgData name="Ryan Foote" userId="76d33a7a0293c518" providerId="LiveId" clId="{08F4A8C5-8208-4E20-A07C-F0F507F6C9B8}" dt="2017-10-15T20:04:55.155" v="2431" actId="26606"/>
          <ac:spMkLst>
            <pc:docMk/>
            <pc:sldMk cId="2777248397" sldId="261"/>
            <ac:spMk id="12" creationId="{E7DC5BDA-5569-44D1-B022-C75E74FC53AB}"/>
          </ac:spMkLst>
        </pc:spChg>
        <pc:spChg chg="add">
          <ac:chgData name="Ryan Foote" userId="76d33a7a0293c518" providerId="LiveId" clId="{08F4A8C5-8208-4E20-A07C-F0F507F6C9B8}" dt="2017-10-15T20:04:55.155" v="2431" actId="26606"/>
          <ac:spMkLst>
            <pc:docMk/>
            <pc:sldMk cId="2777248397" sldId="261"/>
            <ac:spMk id="14" creationId="{D0125878-85CE-4A00-BA94-36987E341060}"/>
          </ac:spMkLst>
        </pc:spChg>
        <pc:graphicFrameChg chg="add mod">
          <ac:chgData name="Ryan Foote" userId="76d33a7a0293c518" providerId="LiveId" clId="{08F4A8C5-8208-4E20-A07C-F0F507F6C9B8}" dt="2017-11-03T00:56:12.015" v="8682" actId="1076"/>
          <ac:graphicFrameMkLst>
            <pc:docMk/>
            <pc:sldMk cId="2777248397" sldId="261"/>
            <ac:graphicFrameMk id="5" creationId="{00000000-0000-0000-0000-000000000000}"/>
          </ac:graphicFrameMkLst>
        </pc:graphicFrameChg>
      </pc:sldChg>
      <pc:sldChg chg="addSp delSp modSp add delDesignElem">
        <pc:chgData name="Ryan Foote" userId="76d33a7a0293c518" providerId="LiveId" clId="{08F4A8C5-8208-4E20-A07C-F0F507F6C9B8}" dt="2017-10-15T20:34:49.291" v="2772" actId="478"/>
        <pc:sldMkLst>
          <pc:docMk/>
          <pc:sldMk cId="1713761984" sldId="262"/>
        </pc:sldMkLst>
        <pc:spChg chg="del mod">
          <ac:chgData name="Ryan Foote" userId="76d33a7a0293c518" providerId="LiveId" clId="{08F4A8C5-8208-4E20-A07C-F0F507F6C9B8}" dt="2017-10-15T20:31:14.983" v="2759" actId="478"/>
          <ac:spMkLst>
            <pc:docMk/>
            <pc:sldMk cId="1713761984" sldId="262"/>
            <ac:spMk id="2" creationId="{E67458EC-8DA3-4F77-9EDC-A51632F12EE5}"/>
          </ac:spMkLst>
        </pc:spChg>
        <pc:spChg chg="add del mod">
          <ac:chgData name="Ryan Foote" userId="76d33a7a0293c518" providerId="LiveId" clId="{08F4A8C5-8208-4E20-A07C-F0F507F6C9B8}" dt="2017-10-15T20:16:47.232" v="2559" actId="478"/>
          <ac:spMkLst>
            <pc:docMk/>
            <pc:sldMk cId="1713761984" sldId="262"/>
            <ac:spMk id="3" creationId="{D46D5018-2636-4CA7-B515-4CF36955C7D7}"/>
          </ac:spMkLst>
        </pc:spChg>
        <pc:spChg chg="add del mod">
          <ac:chgData name="Ryan Foote" userId="76d33a7a0293c518" providerId="LiveId" clId="{08F4A8C5-8208-4E20-A07C-F0F507F6C9B8}" dt="2017-10-15T20:18:16.610" v="2602" actId="478"/>
          <ac:spMkLst>
            <pc:docMk/>
            <pc:sldMk cId="1713761984" sldId="262"/>
            <ac:spMk id="4" creationId="{A2EF5D7A-2218-4BD6-8354-D84A9E0EA19D}"/>
          </ac:spMkLst>
        </pc:spChg>
        <pc:spChg chg="add mod">
          <ac:chgData name="Ryan Foote" userId="76d33a7a0293c518" providerId="LiveId" clId="{08F4A8C5-8208-4E20-A07C-F0F507F6C9B8}" dt="2017-10-15T20:21:22.065" v="2688" actId="1076"/>
          <ac:spMkLst>
            <pc:docMk/>
            <pc:sldMk cId="1713761984" sldId="262"/>
            <ac:spMk id="6" creationId="{F2821123-1204-4BBC-95CB-A0BA3BCA9E8D}"/>
          </ac:spMkLst>
        </pc:spChg>
        <pc:spChg chg="add del mod">
          <ac:chgData name="Ryan Foote" userId="76d33a7a0293c518" providerId="LiveId" clId="{08F4A8C5-8208-4E20-A07C-F0F507F6C9B8}" dt="2017-10-15T20:16:02.964" v="2550" actId="478"/>
          <ac:spMkLst>
            <pc:docMk/>
            <pc:sldMk cId="1713761984" sldId="262"/>
            <ac:spMk id="8" creationId="{F7F2D7C1-151C-421D-81C5-F456E12072EC}"/>
          </ac:spMkLst>
        </pc:spChg>
        <pc:spChg chg="add del mod">
          <ac:chgData name="Ryan Foote" userId="76d33a7a0293c518" providerId="LiveId" clId="{08F4A8C5-8208-4E20-A07C-F0F507F6C9B8}" dt="2017-10-15T20:31:20.882" v="2760" actId="478"/>
          <ac:spMkLst>
            <pc:docMk/>
            <pc:sldMk cId="1713761984" sldId="262"/>
            <ac:spMk id="9" creationId="{085336D9-7AAF-4BDD-867A-5FADA20B15D6}"/>
          </ac:spMkLst>
        </pc:spChg>
        <pc:spChg chg="del">
          <ac:chgData name="Ryan Foote" userId="76d33a7a0293c518" providerId="LiveId" clId="{08F4A8C5-8208-4E20-A07C-F0F507F6C9B8}" dt="2017-10-15T20:13:45.399" v="2529" actId="478"/>
          <ac:spMkLst>
            <pc:docMk/>
            <pc:sldMk cId="1713761984" sldId="262"/>
            <ac:spMk id="10" creationId="{4E87B50C-BA86-4F51-A3E5-EE1354FCE4CC}"/>
          </ac:spMkLst>
        </pc:spChg>
        <pc:spChg chg="add mod">
          <ac:chgData name="Ryan Foote" userId="76d33a7a0293c518" providerId="LiveId" clId="{08F4A8C5-8208-4E20-A07C-F0F507F6C9B8}" dt="2017-10-15T20:21:16.107" v="2686" actId="1076"/>
          <ac:spMkLst>
            <pc:docMk/>
            <pc:sldMk cId="1713761984" sldId="262"/>
            <ac:spMk id="11" creationId="{AAEDF6F8-658E-4206-92AB-B3C094374E85}"/>
          </ac:spMkLst>
        </pc:spChg>
        <pc:spChg chg="del">
          <ac:chgData name="Ryan Foote" userId="76d33a7a0293c518" providerId="LiveId" clId="{08F4A8C5-8208-4E20-A07C-F0F507F6C9B8}" dt="2017-10-15T20:13:45.399" v="2529" actId="478"/>
          <ac:spMkLst>
            <pc:docMk/>
            <pc:sldMk cId="1713761984" sldId="262"/>
            <ac:spMk id="12" creationId="{E7DC5BDA-5569-44D1-B022-C75E74FC53AB}"/>
          </ac:spMkLst>
        </pc:spChg>
        <pc:spChg chg="add del mod">
          <ac:chgData name="Ryan Foote" userId="76d33a7a0293c518" providerId="LiveId" clId="{08F4A8C5-8208-4E20-A07C-F0F507F6C9B8}" dt="2017-10-15T20:34:49.291" v="2772" actId="478"/>
          <ac:spMkLst>
            <pc:docMk/>
            <pc:sldMk cId="1713761984" sldId="262"/>
            <ac:spMk id="13" creationId="{613AFD23-E39E-4EE3-84CD-9B24C5E90B29}"/>
          </ac:spMkLst>
        </pc:spChg>
        <pc:spChg chg="del">
          <ac:chgData name="Ryan Foote" userId="76d33a7a0293c518" providerId="LiveId" clId="{08F4A8C5-8208-4E20-A07C-F0F507F6C9B8}" dt="2017-10-15T20:13:45.399" v="2529" actId="478"/>
          <ac:spMkLst>
            <pc:docMk/>
            <pc:sldMk cId="1713761984" sldId="262"/>
            <ac:spMk id="14" creationId="{D0125878-85CE-4A00-BA94-36987E341060}"/>
          </ac:spMkLst>
        </pc:spChg>
        <pc:spChg chg="add mod">
          <ac:chgData name="Ryan Foote" userId="76d33a7a0293c518" providerId="LiveId" clId="{08F4A8C5-8208-4E20-A07C-F0F507F6C9B8}" dt="2017-10-15T20:33:52.017" v="2761" actId="478"/>
          <ac:spMkLst>
            <pc:docMk/>
            <pc:sldMk cId="1713761984" sldId="262"/>
            <ac:spMk id="15" creationId="{36D7CC28-44B7-474B-AECE-2ADB57F41BBB}"/>
          </ac:spMkLst>
        </pc:spChg>
        <pc:graphicFrameChg chg="add del mod">
          <ac:chgData name="Ryan Foote" userId="76d33a7a0293c518" providerId="LiveId" clId="{08F4A8C5-8208-4E20-A07C-F0F507F6C9B8}" dt="2017-10-15T20:18:11.418" v="2600" actId="478"/>
          <ac:graphicFrameMkLst>
            <pc:docMk/>
            <pc:sldMk cId="1713761984" sldId="262"/>
            <ac:graphicFrameMk id="5" creationId="{00000000-0000-0000-0000-000000000000}"/>
          </ac:graphicFrameMkLst>
        </pc:graphicFrameChg>
      </pc:sldChg>
      <pc:sldChg chg="addSp delSp modSp add del">
        <pc:chgData name="Ryan Foote" userId="76d33a7a0293c518" providerId="LiveId" clId="{08F4A8C5-8208-4E20-A07C-F0F507F6C9B8}" dt="2017-10-15T20:13:42.141" v="2527" actId="2696"/>
        <pc:sldMkLst>
          <pc:docMk/>
          <pc:sldMk cId="3848540530" sldId="262"/>
        </pc:sldMkLst>
        <pc:spChg chg="mod">
          <ac:chgData name="Ryan Foote" userId="76d33a7a0293c518" providerId="LiveId" clId="{08F4A8C5-8208-4E20-A07C-F0F507F6C9B8}" dt="2017-10-15T20:13:39.101" v="2526" actId="6549"/>
          <ac:spMkLst>
            <pc:docMk/>
            <pc:sldMk cId="3848540530" sldId="262"/>
            <ac:spMk id="2" creationId="{D4F2192B-D915-49F2-9299-A2878F5B4FEE}"/>
          </ac:spMkLst>
        </pc:spChg>
        <pc:spChg chg="del mod">
          <ac:chgData name="Ryan Foote" userId="76d33a7a0293c518" providerId="LiveId" clId="{08F4A8C5-8208-4E20-A07C-F0F507F6C9B8}" dt="2017-10-15T20:13:16.844" v="2525" actId="2696"/>
          <ac:spMkLst>
            <pc:docMk/>
            <pc:sldMk cId="3848540530" sldId="262"/>
            <ac:spMk id="3" creationId="{DBAFCEE3-DF6C-4D3F-B37B-8AE651A0C086}"/>
          </ac:spMkLst>
        </pc:spChg>
        <pc:spChg chg="add mod">
          <ac:chgData name="Ryan Foote" userId="76d33a7a0293c518" providerId="LiveId" clId="{08F4A8C5-8208-4E20-A07C-F0F507F6C9B8}" dt="2017-10-15T20:13:16.844" v="2525" actId="2696"/>
          <ac:spMkLst>
            <pc:docMk/>
            <pc:sldMk cId="3848540530" sldId="262"/>
            <ac:spMk id="4" creationId="{370DAAB1-1808-4E28-A919-C3FE6DC20B66}"/>
          </ac:spMkLst>
        </pc:spChg>
      </pc:sldChg>
      <pc:sldChg chg="delSp add del delDesignElem">
        <pc:chgData name="Ryan Foote" userId="76d33a7a0293c518" providerId="LiveId" clId="{08F4A8C5-8208-4E20-A07C-F0F507F6C9B8}" dt="2017-10-15T20:15:35.971" v="2544" actId="2696"/>
        <pc:sldMkLst>
          <pc:docMk/>
          <pc:sldMk cId="1485860598" sldId="263"/>
        </pc:sldMkLst>
        <pc:spChg chg="del">
          <ac:chgData name="Ryan Foote" userId="76d33a7a0293c518" providerId="LiveId" clId="{08F4A8C5-8208-4E20-A07C-F0F507F6C9B8}" dt="2017-10-15T20:15:32.673" v="2543" actId="2696"/>
          <ac:spMkLst>
            <pc:docMk/>
            <pc:sldMk cId="1485860598" sldId="263"/>
            <ac:spMk id="10" creationId="{4E87B50C-BA86-4F51-A3E5-EE1354FCE4CC}"/>
          </ac:spMkLst>
        </pc:spChg>
        <pc:spChg chg="del">
          <ac:chgData name="Ryan Foote" userId="76d33a7a0293c518" providerId="LiveId" clId="{08F4A8C5-8208-4E20-A07C-F0F507F6C9B8}" dt="2017-10-15T20:15:32.673" v="2543" actId="2696"/>
          <ac:spMkLst>
            <pc:docMk/>
            <pc:sldMk cId="1485860598" sldId="263"/>
            <ac:spMk id="12" creationId="{E7DC5BDA-5569-44D1-B022-C75E74FC53AB}"/>
          </ac:spMkLst>
        </pc:spChg>
        <pc:spChg chg="del">
          <ac:chgData name="Ryan Foote" userId="76d33a7a0293c518" providerId="LiveId" clId="{08F4A8C5-8208-4E20-A07C-F0F507F6C9B8}" dt="2017-10-15T20:15:32.673" v="2543" actId="2696"/>
          <ac:spMkLst>
            <pc:docMk/>
            <pc:sldMk cId="1485860598" sldId="263"/>
            <ac:spMk id="14" creationId="{D0125878-85CE-4A00-BA94-36987E341060}"/>
          </ac:spMkLst>
        </pc:spChg>
      </pc:sldChg>
      <pc:sldChg chg="delSp add del delDesignElem">
        <pc:chgData name="Ryan Foote" userId="76d33a7a0293c518" providerId="LiveId" clId="{08F4A8C5-8208-4E20-A07C-F0F507F6C9B8}" dt="2017-10-15T20:12:07.721" v="2523" actId="2696"/>
        <pc:sldMkLst>
          <pc:docMk/>
          <pc:sldMk cId="1839830404" sldId="263"/>
        </pc:sldMkLst>
        <pc:spChg chg="del">
          <ac:chgData name="Ryan Foote" userId="76d33a7a0293c518" providerId="LiveId" clId="{08F4A8C5-8208-4E20-A07C-F0F507F6C9B8}" dt="2017-10-15T20:11:50.273" v="2522" actId="2696"/>
          <ac:spMkLst>
            <pc:docMk/>
            <pc:sldMk cId="1839830404" sldId="263"/>
            <ac:spMk id="10" creationId="{4E87B50C-BA86-4F51-A3E5-EE1354FCE4CC}"/>
          </ac:spMkLst>
        </pc:spChg>
        <pc:spChg chg="del">
          <ac:chgData name="Ryan Foote" userId="76d33a7a0293c518" providerId="LiveId" clId="{08F4A8C5-8208-4E20-A07C-F0F507F6C9B8}" dt="2017-10-15T20:11:50.273" v="2522" actId="2696"/>
          <ac:spMkLst>
            <pc:docMk/>
            <pc:sldMk cId="1839830404" sldId="263"/>
            <ac:spMk id="12" creationId="{E7DC5BDA-5569-44D1-B022-C75E74FC53AB}"/>
          </ac:spMkLst>
        </pc:spChg>
        <pc:spChg chg="del">
          <ac:chgData name="Ryan Foote" userId="76d33a7a0293c518" providerId="LiveId" clId="{08F4A8C5-8208-4E20-A07C-F0F507F6C9B8}" dt="2017-10-15T20:11:50.273" v="2522" actId="2696"/>
          <ac:spMkLst>
            <pc:docMk/>
            <pc:sldMk cId="1839830404" sldId="263"/>
            <ac:spMk id="14" creationId="{D0125878-85CE-4A00-BA94-36987E341060}"/>
          </ac:spMkLst>
        </pc:spChg>
      </pc:sldChg>
      <pc:sldChg chg="addSp delSp modSp add mod setClrOvrMap">
        <pc:chgData name="Ryan Foote" userId="76d33a7a0293c518" providerId="LiveId" clId="{08F4A8C5-8208-4E20-A07C-F0F507F6C9B8}" dt="2017-10-15T21:52:58.499" v="4561" actId="6549"/>
        <pc:sldMkLst>
          <pc:docMk/>
          <pc:sldMk cId="2679443085" sldId="263"/>
        </pc:sldMkLst>
        <pc:spChg chg="mod">
          <ac:chgData name="Ryan Foote" userId="76d33a7a0293c518" providerId="LiveId" clId="{08F4A8C5-8208-4E20-A07C-F0F507F6C9B8}" dt="2017-10-15T20:37:44.970" v="2851" actId="26606"/>
          <ac:spMkLst>
            <pc:docMk/>
            <pc:sldMk cId="2679443085" sldId="263"/>
            <ac:spMk id="2" creationId="{50946D3C-C41A-4990-86FB-AB68388D3C0D}"/>
          </ac:spMkLst>
        </pc:spChg>
        <pc:spChg chg="mod">
          <ac:chgData name="Ryan Foote" userId="76d33a7a0293c518" providerId="LiveId" clId="{08F4A8C5-8208-4E20-A07C-F0F507F6C9B8}" dt="2017-10-15T21:52:58.499" v="4561" actId="6549"/>
          <ac:spMkLst>
            <pc:docMk/>
            <pc:sldMk cId="2679443085" sldId="263"/>
            <ac:spMk id="4" creationId="{9C1DA662-F087-416A-919A-69B514A901B3}"/>
          </ac:spMkLst>
        </pc:spChg>
        <pc:spChg chg="del mod">
          <ac:chgData name="Ryan Foote" userId="76d33a7a0293c518" providerId="LiveId" clId="{08F4A8C5-8208-4E20-A07C-F0F507F6C9B8}" dt="2017-10-15T20:37:44.970" v="2851" actId="26606"/>
          <ac:spMkLst>
            <pc:docMk/>
            <pc:sldMk cId="2679443085" sldId="263"/>
            <ac:spMk id="7" creationId="{74B46B7F-70A5-44E0-8D66-5C4CF8012EB2}"/>
          </ac:spMkLst>
        </pc:spChg>
        <pc:spChg chg="add">
          <ac:chgData name="Ryan Foote" userId="76d33a7a0293c518" providerId="LiveId" clId="{08F4A8C5-8208-4E20-A07C-F0F507F6C9B8}" dt="2017-10-15T20:37:44.970" v="2851" actId="26606"/>
          <ac:spMkLst>
            <pc:docMk/>
            <pc:sldMk cId="2679443085" sldId="263"/>
            <ac:spMk id="11" creationId="{4E87B50C-BA86-4F51-A3E5-EE1354FCE4CC}"/>
          </ac:spMkLst>
        </pc:spChg>
        <pc:spChg chg="add">
          <ac:chgData name="Ryan Foote" userId="76d33a7a0293c518" providerId="LiveId" clId="{08F4A8C5-8208-4E20-A07C-F0F507F6C9B8}" dt="2017-10-15T20:37:44.970" v="2851" actId="26606"/>
          <ac:spMkLst>
            <pc:docMk/>
            <pc:sldMk cId="2679443085" sldId="263"/>
            <ac:spMk id="13" creationId="{E7DC5BDA-5569-44D1-B022-C75E74FC53AB}"/>
          </ac:spMkLst>
        </pc:spChg>
        <pc:spChg chg="add">
          <ac:chgData name="Ryan Foote" userId="76d33a7a0293c518" providerId="LiveId" clId="{08F4A8C5-8208-4E20-A07C-F0F507F6C9B8}" dt="2017-10-15T20:37:44.970" v="2851" actId="26606"/>
          <ac:spMkLst>
            <pc:docMk/>
            <pc:sldMk cId="2679443085" sldId="263"/>
            <ac:spMk id="15" creationId="{D0125878-85CE-4A00-BA94-36987E341060}"/>
          </ac:spMkLst>
        </pc:spChg>
        <pc:graphicFrameChg chg="add">
          <ac:chgData name="Ryan Foote" userId="76d33a7a0293c518" providerId="LiveId" clId="{08F4A8C5-8208-4E20-A07C-F0F507F6C9B8}" dt="2017-10-15T20:37:44.970" v="2851" actId="26606"/>
          <ac:graphicFrameMkLst>
            <pc:docMk/>
            <pc:sldMk cId="2679443085" sldId="263"/>
            <ac:graphicFrameMk id="6" creationId="{00000000-0000-0000-0000-000000000000}"/>
          </ac:graphicFrameMkLst>
        </pc:graphicFrameChg>
      </pc:sldChg>
      <pc:sldChg chg="addSp delSp modSp add mod setClrOvrMap">
        <pc:chgData name="Ryan Foote" userId="76d33a7a0293c518" providerId="LiveId" clId="{08F4A8C5-8208-4E20-A07C-F0F507F6C9B8}" dt="2017-10-21T13:43:58.177" v="4810" actId="20577"/>
        <pc:sldMkLst>
          <pc:docMk/>
          <pc:sldMk cId="3085920957" sldId="264"/>
        </pc:sldMkLst>
        <pc:spChg chg="mod">
          <ac:chgData name="Ryan Foote" userId="76d33a7a0293c518" providerId="LiveId" clId="{08F4A8C5-8208-4E20-A07C-F0F507F6C9B8}" dt="2017-10-15T21:42:53.792" v="4434" actId="26606"/>
          <ac:spMkLst>
            <pc:docMk/>
            <pc:sldMk cId="3085920957" sldId="264"/>
            <ac:spMk id="2" creationId="{33711E61-EBE9-4D80-ADDF-9E433A3E7F25}"/>
          </ac:spMkLst>
        </pc:spChg>
        <pc:spChg chg="add del mod">
          <ac:chgData name="Ryan Foote" userId="76d33a7a0293c518" providerId="LiveId" clId="{08F4A8C5-8208-4E20-A07C-F0F507F6C9B8}" dt="2017-10-21T13:43:58.177" v="4810" actId="20577"/>
          <ac:spMkLst>
            <pc:docMk/>
            <pc:sldMk cId="3085920957" sldId="264"/>
            <ac:spMk id="3" creationId="{2CA2A9BE-380C-49F8-892B-59551044AC8E}"/>
          </ac:spMkLst>
        </pc:spChg>
        <pc:spChg chg="mod">
          <ac:chgData name="Ryan Foote" userId="76d33a7a0293c518" providerId="LiveId" clId="{08F4A8C5-8208-4E20-A07C-F0F507F6C9B8}" dt="2017-10-15T21:42:53.792" v="4434" actId="26606"/>
          <ac:spMkLst>
            <pc:docMk/>
            <pc:sldMk cId="3085920957" sldId="264"/>
            <ac:spMk id="4" creationId="{F1ABEF56-52A8-4E7C-A149-19698FB18F0E}"/>
          </ac:spMkLst>
        </pc:spChg>
        <pc:spChg chg="add del">
          <ac:chgData name="Ryan Foote" userId="76d33a7a0293c518" providerId="LiveId" clId="{08F4A8C5-8208-4E20-A07C-F0F507F6C9B8}" dt="2017-10-15T21:42:36.534" v="4432" actId="26606"/>
          <ac:spMkLst>
            <pc:docMk/>
            <pc:sldMk cId="3085920957" sldId="264"/>
            <ac:spMk id="11" creationId="{4E87B50C-BA86-4F51-A3E5-EE1354FCE4CC}"/>
          </ac:spMkLst>
        </pc:spChg>
        <pc:spChg chg="add del">
          <ac:chgData name="Ryan Foote" userId="76d33a7a0293c518" providerId="LiveId" clId="{08F4A8C5-8208-4E20-A07C-F0F507F6C9B8}" dt="2017-10-15T21:42:36.534" v="4432" actId="26606"/>
          <ac:spMkLst>
            <pc:docMk/>
            <pc:sldMk cId="3085920957" sldId="264"/>
            <ac:spMk id="13" creationId="{E7DC5BDA-5569-44D1-B022-C75E74FC53AB}"/>
          </ac:spMkLst>
        </pc:spChg>
        <pc:spChg chg="add del">
          <ac:chgData name="Ryan Foote" userId="76d33a7a0293c518" providerId="LiveId" clId="{08F4A8C5-8208-4E20-A07C-F0F507F6C9B8}" dt="2017-10-15T21:42:36.534" v="4432" actId="26606"/>
          <ac:spMkLst>
            <pc:docMk/>
            <pc:sldMk cId="3085920957" sldId="264"/>
            <ac:spMk id="15" creationId="{D0125878-85CE-4A00-BA94-36987E341060}"/>
          </ac:spMkLst>
        </pc:spChg>
        <pc:spChg chg="add del">
          <ac:chgData name="Ryan Foote" userId="76d33a7a0293c518" providerId="LiveId" clId="{08F4A8C5-8208-4E20-A07C-F0F507F6C9B8}" dt="2017-10-15T21:42:53.792" v="4434" actId="26606"/>
          <ac:spMkLst>
            <pc:docMk/>
            <pc:sldMk cId="3085920957" sldId="264"/>
            <ac:spMk id="17" creationId="{BA9F93AF-9489-4B8A-AA6B-1B00D3CA68C2}"/>
          </ac:spMkLst>
        </pc:spChg>
        <pc:spChg chg="add del">
          <ac:chgData name="Ryan Foote" userId="76d33a7a0293c518" providerId="LiveId" clId="{08F4A8C5-8208-4E20-A07C-F0F507F6C9B8}" dt="2017-10-15T21:42:53.792" v="4434" actId="26606"/>
          <ac:spMkLst>
            <pc:docMk/>
            <pc:sldMk cId="3085920957" sldId="264"/>
            <ac:spMk id="18" creationId="{ECAF1E58-D170-4EF3-8E1A-992DA3688FC2}"/>
          </ac:spMkLst>
        </pc:spChg>
        <pc:spChg chg="add del">
          <ac:chgData name="Ryan Foote" userId="76d33a7a0293c518" providerId="LiveId" clId="{08F4A8C5-8208-4E20-A07C-F0F507F6C9B8}" dt="2017-10-15T21:42:53.792" v="4434" actId="26606"/>
          <ac:spMkLst>
            <pc:docMk/>
            <pc:sldMk cId="3085920957" sldId="264"/>
            <ac:spMk id="19" creationId="{A66DA090-6BD9-45CC-B782-02767069BFB3}"/>
          </ac:spMkLst>
        </pc:spChg>
        <pc:spChg chg="add del">
          <ac:chgData name="Ryan Foote" userId="76d33a7a0293c518" providerId="LiveId" clId="{08F4A8C5-8208-4E20-A07C-F0F507F6C9B8}" dt="2017-10-15T21:42:53.792" v="4434" actId="26606"/>
          <ac:spMkLst>
            <pc:docMk/>
            <pc:sldMk cId="3085920957" sldId="264"/>
            <ac:spMk id="20" creationId="{3EACCB19-3F29-416E-BD93-24BDDE3739C5}"/>
          </ac:spMkLst>
        </pc:spChg>
        <pc:spChg chg="add del">
          <ac:chgData name="Ryan Foote" userId="76d33a7a0293c518" providerId="LiveId" clId="{08F4A8C5-8208-4E20-A07C-F0F507F6C9B8}" dt="2017-10-15T21:42:53.792" v="4434" actId="26606"/>
          <ac:spMkLst>
            <pc:docMk/>
            <pc:sldMk cId="3085920957" sldId="264"/>
            <ac:spMk id="21" creationId="{2F459F0B-865B-481D-9AC3-15C76A336007}"/>
          </ac:spMkLst>
        </pc:spChg>
        <pc:spChg chg="add del">
          <ac:chgData name="Ryan Foote" userId="76d33a7a0293c518" providerId="LiveId" clId="{08F4A8C5-8208-4E20-A07C-F0F507F6C9B8}" dt="2017-10-15T21:42:53.792" v="4434" actId="26606"/>
          <ac:spMkLst>
            <pc:docMk/>
            <pc:sldMk cId="3085920957" sldId="264"/>
            <ac:spMk id="22" creationId="{39C41423-F9F7-4333-A541-61582D3D23E3}"/>
          </ac:spMkLst>
        </pc:spChg>
        <pc:spChg chg="add del">
          <ac:chgData name="Ryan Foote" userId="76d33a7a0293c518" providerId="LiveId" clId="{08F4A8C5-8208-4E20-A07C-F0F507F6C9B8}" dt="2017-10-15T21:42:53.792" v="4434" actId="26606"/>
          <ac:spMkLst>
            <pc:docMk/>
            <pc:sldMk cId="3085920957" sldId="264"/>
            <ac:spMk id="23" creationId="{61CDB3A6-B686-4E1D-AD52-3DC038A45EE3}"/>
          </ac:spMkLst>
        </pc:spChg>
        <pc:spChg chg="add del">
          <ac:chgData name="Ryan Foote" userId="76d33a7a0293c518" providerId="LiveId" clId="{08F4A8C5-8208-4E20-A07C-F0F507F6C9B8}" dt="2017-10-15T21:42:53.792" v="4434" actId="26606"/>
          <ac:spMkLst>
            <pc:docMk/>
            <pc:sldMk cId="3085920957" sldId="264"/>
            <ac:spMk id="25" creationId="{3D38E400-4F30-481D-A5DC-5AA21A2CB8A1}"/>
          </ac:spMkLst>
        </pc:spChg>
        <pc:graphicFrameChg chg="add del">
          <ac:chgData name="Ryan Foote" userId="76d33a7a0293c518" providerId="LiveId" clId="{08F4A8C5-8208-4E20-A07C-F0F507F6C9B8}" dt="2017-10-15T21:42:36.534" v="4432" actId="26606"/>
          <ac:graphicFrameMkLst>
            <pc:docMk/>
            <pc:sldMk cId="3085920957" sldId="264"/>
            <ac:graphicFrameMk id="6" creationId="{00000000-0000-0000-0000-000000000000}"/>
          </ac:graphicFrameMkLst>
        </pc:graphicFrameChg>
        <pc:graphicFrameChg chg="add del">
          <ac:chgData name="Ryan Foote" userId="76d33a7a0293c518" providerId="LiveId" clId="{08F4A8C5-8208-4E20-A07C-F0F507F6C9B8}" dt="2017-10-15T21:42:53.792" v="4434" actId="26606"/>
          <ac:graphicFrameMkLst>
            <pc:docMk/>
            <pc:sldMk cId="3085920957" sldId="264"/>
            <ac:graphicFrameMk id="24" creationId="{00000000-0000-0000-0000-000000000000}"/>
          </ac:graphicFrameMkLst>
        </pc:graphicFrameChg>
      </pc:sldChg>
      <pc:sldChg chg="addSp delSp modSp add mod setClrOvrMap">
        <pc:chgData name="Ryan Foote" userId="76d33a7a0293c518" providerId="LiveId" clId="{08F4A8C5-8208-4E20-A07C-F0F507F6C9B8}" dt="2017-10-21T13:41:56.621" v="4689" actId="20577"/>
        <pc:sldMkLst>
          <pc:docMk/>
          <pc:sldMk cId="3190887422" sldId="265"/>
        </pc:sldMkLst>
        <pc:spChg chg="mod">
          <ac:chgData name="Ryan Foote" userId="76d33a7a0293c518" providerId="LiveId" clId="{08F4A8C5-8208-4E20-A07C-F0F507F6C9B8}" dt="2017-10-15T20:52:52.259" v="3277" actId="26606"/>
          <ac:spMkLst>
            <pc:docMk/>
            <pc:sldMk cId="3190887422" sldId="265"/>
            <ac:spMk id="2" creationId="{1693C577-1671-4474-89E0-90DFDC176724}"/>
          </ac:spMkLst>
        </pc:spChg>
        <pc:spChg chg="mod">
          <ac:chgData name="Ryan Foote" userId="76d33a7a0293c518" providerId="LiveId" clId="{08F4A8C5-8208-4E20-A07C-F0F507F6C9B8}" dt="2017-10-15T21:14:05.130" v="3679" actId="20577"/>
          <ac:spMkLst>
            <pc:docMk/>
            <pc:sldMk cId="3190887422" sldId="265"/>
            <ac:spMk id="4" creationId="{7B3A92EB-A882-4DED-8115-F206724CCF55}"/>
          </ac:spMkLst>
        </pc:spChg>
        <pc:spChg chg="del mod">
          <ac:chgData name="Ryan Foote" userId="76d33a7a0293c518" providerId="LiveId" clId="{08F4A8C5-8208-4E20-A07C-F0F507F6C9B8}" dt="2017-10-15T20:52:52.259" v="3277" actId="26606"/>
          <ac:spMkLst>
            <pc:docMk/>
            <pc:sldMk cId="3190887422" sldId="265"/>
            <ac:spMk id="7" creationId="{F803BF15-7784-4368-A165-6293612688E5}"/>
          </ac:spMkLst>
        </pc:spChg>
        <pc:spChg chg="add">
          <ac:chgData name="Ryan Foote" userId="76d33a7a0293c518" providerId="LiveId" clId="{08F4A8C5-8208-4E20-A07C-F0F507F6C9B8}" dt="2017-10-15T20:52:52.259" v="3277" actId="26606"/>
          <ac:spMkLst>
            <pc:docMk/>
            <pc:sldMk cId="3190887422" sldId="265"/>
            <ac:spMk id="11" creationId="{4E87B50C-BA86-4F51-A3E5-EE1354FCE4CC}"/>
          </ac:spMkLst>
        </pc:spChg>
        <pc:spChg chg="add">
          <ac:chgData name="Ryan Foote" userId="76d33a7a0293c518" providerId="LiveId" clId="{08F4A8C5-8208-4E20-A07C-F0F507F6C9B8}" dt="2017-10-15T20:52:52.259" v="3277" actId="26606"/>
          <ac:spMkLst>
            <pc:docMk/>
            <pc:sldMk cId="3190887422" sldId="265"/>
            <ac:spMk id="13" creationId="{E7DC5BDA-5569-44D1-B022-C75E74FC53AB}"/>
          </ac:spMkLst>
        </pc:spChg>
        <pc:spChg chg="add">
          <ac:chgData name="Ryan Foote" userId="76d33a7a0293c518" providerId="LiveId" clId="{08F4A8C5-8208-4E20-A07C-F0F507F6C9B8}" dt="2017-10-15T20:52:52.259" v="3277" actId="26606"/>
          <ac:spMkLst>
            <pc:docMk/>
            <pc:sldMk cId="3190887422" sldId="265"/>
            <ac:spMk id="15" creationId="{D0125878-85CE-4A00-BA94-36987E341060}"/>
          </ac:spMkLst>
        </pc:spChg>
        <pc:graphicFrameChg chg="add mod">
          <ac:chgData name="Ryan Foote" userId="76d33a7a0293c518" providerId="LiveId" clId="{08F4A8C5-8208-4E20-A07C-F0F507F6C9B8}" dt="2017-10-21T13:41:56.621" v="4689" actId="20577"/>
          <ac:graphicFrameMkLst>
            <pc:docMk/>
            <pc:sldMk cId="3190887422" sldId="265"/>
            <ac:graphicFrameMk id="6" creationId="{00000000-0000-0000-0000-000000000000}"/>
          </ac:graphicFrameMkLst>
        </pc:graphicFrameChg>
      </pc:sldChg>
      <pc:sldChg chg="addSp delSp modSp add mod modTransition setBg">
        <pc:chgData name="Ryan Foote" userId="76d33a7a0293c518" providerId="LiveId" clId="{08F4A8C5-8208-4E20-A07C-F0F507F6C9B8}" dt="2017-11-03T00:59:04.932" v="8685"/>
        <pc:sldMkLst>
          <pc:docMk/>
          <pc:sldMk cId="1594881043" sldId="266"/>
        </pc:sldMkLst>
        <pc:spChg chg="mod">
          <ac:chgData name="Ryan Foote" userId="76d33a7a0293c518" providerId="LiveId" clId="{08F4A8C5-8208-4E20-A07C-F0F507F6C9B8}" dt="2017-11-02T23:24:41.602" v="8390" actId="26606"/>
          <ac:spMkLst>
            <pc:docMk/>
            <pc:sldMk cId="1594881043" sldId="266"/>
            <ac:spMk id="2" creationId="{023E1058-9993-4F14-8CC1-0EFA1C261B14}"/>
          </ac:spMkLst>
        </pc:spChg>
        <pc:spChg chg="mod">
          <ac:chgData name="Ryan Foote" userId="76d33a7a0293c518" providerId="LiveId" clId="{08F4A8C5-8208-4E20-A07C-F0F507F6C9B8}" dt="2017-11-02T23:24:41.602" v="8390" actId="26606"/>
          <ac:spMkLst>
            <pc:docMk/>
            <pc:sldMk cId="1594881043" sldId="266"/>
            <ac:spMk id="4" creationId="{56233202-AA7E-4F78-AB13-F3DF12399250}"/>
          </ac:spMkLst>
        </pc:spChg>
        <pc:spChg chg="add del mod">
          <ac:chgData name="Ryan Foote" userId="76d33a7a0293c518" providerId="LiveId" clId="{08F4A8C5-8208-4E20-A07C-F0F507F6C9B8}" dt="2017-11-02T23:24:41.602" v="8390" actId="26606"/>
          <ac:spMkLst>
            <pc:docMk/>
            <pc:sldMk cId="1594881043" sldId="266"/>
            <ac:spMk id="8" creationId="{255A0DEC-1E69-477A-98B4-0D58A67C6E5D}"/>
          </ac:spMkLst>
        </pc:spChg>
        <pc:graphicFrameChg chg="add del">
          <ac:chgData name="Ryan Foote" userId="76d33a7a0293c518" providerId="LiveId" clId="{08F4A8C5-8208-4E20-A07C-F0F507F6C9B8}" dt="2017-10-15T21:09:57.747" v="3590" actId="26606"/>
          <ac:graphicFrameMkLst>
            <pc:docMk/>
            <pc:sldMk cId="1594881043" sldId="266"/>
            <ac:graphicFrameMk id="6" creationId="{00000000-0000-0000-0000-000000000000}"/>
          </ac:graphicFrameMkLst>
        </pc:graphicFrameChg>
        <pc:graphicFrameChg chg="add">
          <ac:chgData name="Ryan Foote" userId="76d33a7a0293c518" providerId="LiveId" clId="{08F4A8C5-8208-4E20-A07C-F0F507F6C9B8}" dt="2017-11-02T23:24:41.602" v="8390" actId="26606"/>
          <ac:graphicFrameMkLst>
            <pc:docMk/>
            <pc:sldMk cId="1594881043" sldId="266"/>
            <ac:graphicFrameMk id="7" creationId="{00000000-0000-0000-0000-000000000000}"/>
          </ac:graphicFrameMkLst>
        </pc:graphicFrameChg>
      </pc:sldChg>
      <pc:sldChg chg="modSp add">
        <pc:chgData name="Ryan Foote" userId="76d33a7a0293c518" providerId="LiveId" clId="{08F4A8C5-8208-4E20-A07C-F0F507F6C9B8}" dt="2017-10-15T21:28:29.807" v="3840" actId="1076"/>
        <pc:sldMkLst>
          <pc:docMk/>
          <pc:sldMk cId="1018208220" sldId="267"/>
        </pc:sldMkLst>
        <pc:spChg chg="mod">
          <ac:chgData name="Ryan Foote" userId="76d33a7a0293c518" providerId="LiveId" clId="{08F4A8C5-8208-4E20-A07C-F0F507F6C9B8}" dt="2017-10-15T21:26:51.870" v="3786" actId="20577"/>
          <ac:spMkLst>
            <pc:docMk/>
            <pc:sldMk cId="1018208220" sldId="267"/>
            <ac:spMk id="2" creationId="{39269FE5-B01C-45A4-AD04-5D47B84E86A1}"/>
          </ac:spMkLst>
        </pc:spChg>
        <pc:spChg chg="mod">
          <ac:chgData name="Ryan Foote" userId="76d33a7a0293c518" providerId="LiveId" clId="{08F4A8C5-8208-4E20-A07C-F0F507F6C9B8}" dt="2017-10-15T21:28:29.807" v="3840" actId="1076"/>
          <ac:spMkLst>
            <pc:docMk/>
            <pc:sldMk cId="1018208220" sldId="267"/>
            <ac:spMk id="3" creationId="{20AD8354-6E61-40C6-9B53-EC661BF29255}"/>
          </ac:spMkLst>
        </pc:spChg>
      </pc:sldChg>
      <pc:sldChg chg="addSp delSp modSp add mod setClrOvrMap">
        <pc:chgData name="Ryan Foote" userId="76d33a7a0293c518" providerId="LiveId" clId="{08F4A8C5-8208-4E20-A07C-F0F507F6C9B8}" dt="2017-10-22T15:36:39.854" v="7971" actId="20577"/>
        <pc:sldMkLst>
          <pc:docMk/>
          <pc:sldMk cId="674119676" sldId="268"/>
        </pc:sldMkLst>
        <pc:spChg chg="mod">
          <ac:chgData name="Ryan Foote" userId="76d33a7a0293c518" providerId="LiveId" clId="{08F4A8C5-8208-4E20-A07C-F0F507F6C9B8}" dt="2017-10-15T21:32:24.294" v="4066" actId="26606"/>
          <ac:spMkLst>
            <pc:docMk/>
            <pc:sldMk cId="674119676" sldId="268"/>
            <ac:spMk id="2" creationId="{9599D412-8BD5-4A29-B956-40A8C15B77FD}"/>
          </ac:spMkLst>
        </pc:spChg>
        <pc:spChg chg="mod">
          <ac:chgData name="Ryan Foote" userId="76d33a7a0293c518" providerId="LiveId" clId="{08F4A8C5-8208-4E20-A07C-F0F507F6C9B8}" dt="2017-10-22T15:36:39.854" v="7971" actId="20577"/>
          <ac:spMkLst>
            <pc:docMk/>
            <pc:sldMk cId="674119676" sldId="268"/>
            <ac:spMk id="5" creationId="{01C7852D-9ED4-476B-96D9-F2274EFB7AFA}"/>
          </ac:spMkLst>
        </pc:spChg>
        <pc:spChg chg="add del">
          <ac:chgData name="Ryan Foote" userId="76d33a7a0293c518" providerId="LiveId" clId="{08F4A8C5-8208-4E20-A07C-F0F507F6C9B8}" dt="2017-10-15T21:32:24.178" v="4065" actId="26606"/>
          <ac:spMkLst>
            <pc:docMk/>
            <pc:sldMk cId="674119676" sldId="268"/>
            <ac:spMk id="12" creationId="{4E87B50C-BA86-4F51-A3E5-EE1354FCE4CC}"/>
          </ac:spMkLst>
        </pc:spChg>
        <pc:spChg chg="add del">
          <ac:chgData name="Ryan Foote" userId="76d33a7a0293c518" providerId="LiveId" clId="{08F4A8C5-8208-4E20-A07C-F0F507F6C9B8}" dt="2017-10-15T21:32:24.178" v="4065" actId="26606"/>
          <ac:spMkLst>
            <pc:docMk/>
            <pc:sldMk cId="674119676" sldId="268"/>
            <ac:spMk id="14" creationId="{E7DC5BDA-5569-44D1-B022-C75E74FC53AB}"/>
          </ac:spMkLst>
        </pc:spChg>
        <pc:spChg chg="add del">
          <ac:chgData name="Ryan Foote" userId="76d33a7a0293c518" providerId="LiveId" clId="{08F4A8C5-8208-4E20-A07C-F0F507F6C9B8}" dt="2017-10-15T21:32:24.178" v="4065" actId="26606"/>
          <ac:spMkLst>
            <pc:docMk/>
            <pc:sldMk cId="674119676" sldId="268"/>
            <ac:spMk id="16" creationId="{D0125878-85CE-4A00-BA94-36987E341060}"/>
          </ac:spMkLst>
        </pc:spChg>
        <pc:spChg chg="add del mod">
          <ac:chgData name="Ryan Foote" userId="76d33a7a0293c518" providerId="LiveId" clId="{08F4A8C5-8208-4E20-A07C-F0F507F6C9B8}" dt="2017-10-15T21:32:24.294" v="4066" actId="26606"/>
          <ac:spMkLst>
            <pc:docMk/>
            <pc:sldMk cId="674119676" sldId="268"/>
            <ac:spMk id="19" creationId="{94ACF1D6-E342-425A-8C82-F19366DDC7BF}"/>
          </ac:spMkLst>
        </pc:spChg>
        <pc:graphicFrameChg chg="add del">
          <ac:chgData name="Ryan Foote" userId="76d33a7a0293c518" providerId="LiveId" clId="{08F4A8C5-8208-4E20-A07C-F0F507F6C9B8}" dt="2017-10-15T21:32:24.178" v="4065" actId="26606"/>
          <ac:graphicFrameMkLst>
            <pc:docMk/>
            <pc:sldMk cId="674119676" sldId="268"/>
            <ac:graphicFrameMk id="7" creationId="{00000000-0000-0000-0000-000000000000}"/>
          </ac:graphicFrameMkLst>
        </pc:graphicFrameChg>
        <pc:graphicFrameChg chg="add mod">
          <ac:chgData name="Ryan Foote" userId="76d33a7a0293c518" providerId="LiveId" clId="{08F4A8C5-8208-4E20-A07C-F0F507F6C9B8}" dt="2017-10-15T21:33:34.449" v="4104" actId="20577"/>
          <ac:graphicFrameMkLst>
            <pc:docMk/>
            <pc:sldMk cId="674119676" sldId="268"/>
            <ac:graphicFrameMk id="18" creationId="{00000000-0000-0000-0000-000000000000}"/>
          </ac:graphicFrameMkLst>
        </pc:graphicFrameChg>
      </pc:sldChg>
      <pc:sldChg chg="addSp delSp modSp add del">
        <pc:chgData name="Ryan Foote" userId="76d33a7a0293c518" providerId="LiveId" clId="{08F4A8C5-8208-4E20-A07C-F0F507F6C9B8}" dt="2017-10-15T21:29:14.861" v="3845" actId="2696"/>
        <pc:sldMkLst>
          <pc:docMk/>
          <pc:sldMk cId="1911431911" sldId="268"/>
        </pc:sldMkLst>
        <pc:spChg chg="del">
          <ac:chgData name="Ryan Foote" userId="76d33a7a0293c518" providerId="LiveId" clId="{08F4A8C5-8208-4E20-A07C-F0F507F6C9B8}" dt="2017-10-15T21:28:55.210" v="3842" actId="2696"/>
          <ac:spMkLst>
            <pc:docMk/>
            <pc:sldMk cId="1911431911" sldId="268"/>
            <ac:spMk id="2" creationId="{F2426743-F7BB-4FE5-8F50-58D09B58DB5F}"/>
          </ac:spMkLst>
        </pc:spChg>
        <pc:spChg chg="del">
          <ac:chgData name="Ryan Foote" userId="76d33a7a0293c518" providerId="LiveId" clId="{08F4A8C5-8208-4E20-A07C-F0F507F6C9B8}" dt="2017-10-15T21:28:55.210" v="3842" actId="2696"/>
          <ac:spMkLst>
            <pc:docMk/>
            <pc:sldMk cId="1911431911" sldId="268"/>
            <ac:spMk id="3" creationId="{08322862-A831-44F0-A679-1A99D0642494}"/>
          </ac:spMkLst>
        </pc:spChg>
        <pc:spChg chg="add mod">
          <ac:chgData name="Ryan Foote" userId="76d33a7a0293c518" providerId="LiveId" clId="{08F4A8C5-8208-4E20-A07C-F0F507F6C9B8}" dt="2017-10-15T21:28:55.210" v="3842" actId="2696"/>
          <ac:spMkLst>
            <pc:docMk/>
            <pc:sldMk cId="1911431911" sldId="268"/>
            <ac:spMk id="5" creationId="{5B31C111-4978-4335-AA81-5D472AA7B072}"/>
          </ac:spMkLst>
        </pc:spChg>
        <pc:spChg chg="add mod">
          <ac:chgData name="Ryan Foote" userId="76d33a7a0293c518" providerId="LiveId" clId="{08F4A8C5-8208-4E20-A07C-F0F507F6C9B8}" dt="2017-10-15T21:29:06.450" v="3844" actId="5793"/>
          <ac:spMkLst>
            <pc:docMk/>
            <pc:sldMk cId="1911431911" sldId="268"/>
            <ac:spMk id="6" creationId="{B336DC30-F637-4A95-B9FC-666091143926}"/>
          </ac:spMkLst>
        </pc:spChg>
      </pc:sldChg>
      <pc:sldChg chg="addSp delSp modSp add ord">
        <pc:chgData name="Ryan Foote" userId="76d33a7a0293c518" providerId="LiveId" clId="{08F4A8C5-8208-4E20-A07C-F0F507F6C9B8}" dt="2017-10-21T14:10:01.411" v="6013" actId="20577"/>
        <pc:sldMkLst>
          <pc:docMk/>
          <pc:sldMk cId="1273703256" sldId="269"/>
        </pc:sldMkLst>
        <pc:spChg chg="mod ord">
          <ac:chgData name="Ryan Foote" userId="76d33a7a0293c518" providerId="LiveId" clId="{08F4A8C5-8208-4E20-A07C-F0F507F6C9B8}" dt="2017-10-15T21:46:24.600" v="4463" actId="26606"/>
          <ac:spMkLst>
            <pc:docMk/>
            <pc:sldMk cId="1273703256" sldId="269"/>
            <ac:spMk id="2" creationId="{C2772D1C-F7A9-4913-BDF3-4F78F87ADB06}"/>
          </ac:spMkLst>
        </pc:spChg>
        <pc:spChg chg="del">
          <ac:chgData name="Ryan Foote" userId="76d33a7a0293c518" providerId="LiveId" clId="{08F4A8C5-8208-4E20-A07C-F0F507F6C9B8}" dt="2017-10-15T21:46:01.681" v="4459" actId="6549"/>
          <ac:spMkLst>
            <pc:docMk/>
            <pc:sldMk cId="1273703256" sldId="269"/>
            <ac:spMk id="3" creationId="{F04A821C-AA68-49E1-8941-A89A87D2FB56}"/>
          </ac:spMkLst>
        </pc:spChg>
        <pc:spChg chg="mod">
          <ac:chgData name="Ryan Foote" userId="76d33a7a0293c518" providerId="LiveId" clId="{08F4A8C5-8208-4E20-A07C-F0F507F6C9B8}" dt="2017-10-15T21:53:07.256" v="4564" actId="6549"/>
          <ac:spMkLst>
            <pc:docMk/>
            <pc:sldMk cId="1273703256" sldId="269"/>
            <ac:spMk id="4" creationId="{8D9849A2-B7BB-41D6-BFA1-DD131AF0A619}"/>
          </ac:spMkLst>
        </pc:spChg>
        <pc:spChg chg="add del">
          <ac:chgData name="Ryan Foote" userId="76d33a7a0293c518" providerId="LiveId" clId="{08F4A8C5-8208-4E20-A07C-F0F507F6C9B8}" dt="2017-10-15T21:46:24.499" v="4462" actId="26606"/>
          <ac:spMkLst>
            <pc:docMk/>
            <pc:sldMk cId="1273703256" sldId="269"/>
            <ac:spMk id="11" creationId="{00000000-0000-0000-0000-000000000000}"/>
          </ac:spMkLst>
        </pc:spChg>
        <pc:spChg chg="add del">
          <ac:chgData name="Ryan Foote" userId="76d33a7a0293c518" providerId="LiveId" clId="{08F4A8C5-8208-4E20-A07C-F0F507F6C9B8}" dt="2017-10-15T21:46:24.499" v="4462" actId="26606"/>
          <ac:spMkLst>
            <pc:docMk/>
            <pc:sldMk cId="1273703256" sldId="269"/>
            <ac:spMk id="22" creationId="{5669AB50-4CAD-4D10-A09A-A0C01AF9E6F6}"/>
          </ac:spMkLst>
        </pc:spChg>
        <pc:spChg chg="add">
          <ac:chgData name="Ryan Foote" userId="76d33a7a0293c518" providerId="LiveId" clId="{08F4A8C5-8208-4E20-A07C-F0F507F6C9B8}" dt="2017-10-15T21:46:24.600" v="4463" actId="26606"/>
          <ac:spMkLst>
            <pc:docMk/>
            <pc:sldMk cId="1273703256" sldId="269"/>
            <ac:spMk id="28" creationId="{00000000-0000-0000-0000-000000000000}"/>
          </ac:spMkLst>
        </pc:spChg>
        <pc:spChg chg="add">
          <ac:chgData name="Ryan Foote" userId="76d33a7a0293c518" providerId="LiveId" clId="{08F4A8C5-8208-4E20-A07C-F0F507F6C9B8}" dt="2017-10-15T21:46:24.600" v="4463" actId="26606"/>
          <ac:spMkLst>
            <pc:docMk/>
            <pc:sldMk cId="1273703256" sldId="269"/>
            <ac:spMk id="30" creationId="{5669AB50-4CAD-4D10-A09A-A0C01AF9E6F6}"/>
          </ac:spMkLst>
        </pc:spChg>
        <pc:grpChg chg="add del">
          <ac:chgData name="Ryan Foote" userId="76d33a7a0293c518" providerId="LiveId" clId="{08F4A8C5-8208-4E20-A07C-F0F507F6C9B8}" dt="2017-10-15T21:46:24.499" v="4462" actId="26606"/>
          <ac:grpSpMkLst>
            <pc:docMk/>
            <pc:sldMk cId="1273703256" sldId="269"/>
            <ac:grpSpMk id="13" creationId="{5A992EA8-A2AE-480C-BFF9-7B134643975C}"/>
          </ac:grpSpMkLst>
        </pc:grpChg>
        <pc:grpChg chg="add">
          <ac:chgData name="Ryan Foote" userId="76d33a7a0293c518" providerId="LiveId" clId="{08F4A8C5-8208-4E20-A07C-F0F507F6C9B8}" dt="2017-10-15T21:46:24.600" v="4463" actId="26606"/>
          <ac:grpSpMkLst>
            <pc:docMk/>
            <pc:sldMk cId="1273703256" sldId="269"/>
            <ac:grpSpMk id="24" creationId="{68B27BBA-AE99-4D00-A26E-0B49DA4B37AC}"/>
          </ac:grpSpMkLst>
        </pc:grpChg>
        <pc:grpChg chg="add">
          <ac:chgData name="Ryan Foote" userId="76d33a7a0293c518" providerId="LiveId" clId="{08F4A8C5-8208-4E20-A07C-F0F507F6C9B8}" dt="2017-10-15T21:46:24.600" v="4463" actId="26606"/>
          <ac:grpSpMkLst>
            <pc:docMk/>
            <pc:sldMk cId="1273703256" sldId="269"/>
            <ac:grpSpMk id="29" creationId="{5A992EA8-A2AE-480C-BFF9-7B134643975C}"/>
          </ac:grpSpMkLst>
        </pc:grpChg>
        <pc:picChg chg="add mod">
          <ac:chgData name="Ryan Foote" userId="76d33a7a0293c518" providerId="LiveId" clId="{08F4A8C5-8208-4E20-A07C-F0F507F6C9B8}" dt="2017-10-15T21:46:40.224" v="4465" actId="14100"/>
          <ac:picMkLst>
            <pc:docMk/>
            <pc:sldMk cId="1273703256" sldId="269"/>
            <ac:picMk id="6" creationId="{5B202AD5-4DC9-46BF-BE4F-B4EFE8273FFA}"/>
          </ac:picMkLst>
        </pc:picChg>
      </pc:sldChg>
      <pc:sldChg chg="addSp delSp modSp add">
        <pc:chgData name="Ryan Foote" userId="76d33a7a0293c518" providerId="LiveId" clId="{08F4A8C5-8208-4E20-A07C-F0F507F6C9B8}" dt="2017-11-02T23:27:00.831" v="8407" actId="20577"/>
        <pc:sldMkLst>
          <pc:docMk/>
          <pc:sldMk cId="3301323720" sldId="270"/>
        </pc:sldMkLst>
        <pc:spChg chg="mod">
          <ac:chgData name="Ryan Foote" userId="76d33a7a0293c518" providerId="LiveId" clId="{08F4A8C5-8208-4E20-A07C-F0F507F6C9B8}" dt="2017-10-15T21:48:40.799" v="4478" actId="20577"/>
          <ac:spMkLst>
            <pc:docMk/>
            <pc:sldMk cId="3301323720" sldId="270"/>
            <ac:spMk id="2" creationId="{C7166537-A363-4963-8286-BED365A72D34}"/>
          </ac:spMkLst>
        </pc:spChg>
        <pc:spChg chg="mod">
          <ac:chgData name="Ryan Foote" userId="76d33a7a0293c518" providerId="LiveId" clId="{08F4A8C5-8208-4E20-A07C-F0F507F6C9B8}" dt="2017-11-02T23:27:00.831" v="8407" actId="20577"/>
          <ac:spMkLst>
            <pc:docMk/>
            <pc:sldMk cId="3301323720" sldId="270"/>
            <ac:spMk id="3" creationId="{CE18C9FF-6983-48D0-B218-E0A98B26BAF2}"/>
          </ac:spMkLst>
        </pc:spChg>
        <pc:spChg chg="add mod">
          <ac:chgData name="Ryan Foote" userId="76d33a7a0293c518" providerId="LiveId" clId="{08F4A8C5-8208-4E20-A07C-F0F507F6C9B8}" dt="2017-10-21T14:12:19.872" v="6064" actId="1035"/>
          <ac:spMkLst>
            <pc:docMk/>
            <pc:sldMk cId="3301323720" sldId="270"/>
            <ac:spMk id="7" creationId="{1C5DB886-576A-4C48-9152-65671B0BA6D8}"/>
          </ac:spMkLst>
        </pc:spChg>
        <pc:picChg chg="add del mod">
          <ac:chgData name="Ryan Foote" userId="76d33a7a0293c518" providerId="LiveId" clId="{08F4A8C5-8208-4E20-A07C-F0F507F6C9B8}" dt="2017-10-21T13:54:17.745" v="5250" actId="1035"/>
          <ac:picMkLst>
            <pc:docMk/>
            <pc:sldMk cId="3301323720" sldId="270"/>
            <ac:picMk id="6" creationId="{1047F375-6531-4434-83B2-EC5841A7BA7C}"/>
          </ac:picMkLst>
        </pc:picChg>
      </pc:sldChg>
      <pc:sldChg chg="addSp modSp add mod setBg">
        <pc:chgData name="Ryan Foote" userId="76d33a7a0293c518" providerId="LiveId" clId="{08F4A8C5-8208-4E20-A07C-F0F507F6C9B8}" dt="2017-10-21T14:09:30.205" v="6012" actId="20577"/>
        <pc:sldMkLst>
          <pc:docMk/>
          <pc:sldMk cId="3952977392" sldId="271"/>
        </pc:sldMkLst>
        <pc:spChg chg="mod">
          <ac:chgData name="Ryan Foote" userId="76d33a7a0293c518" providerId="LiveId" clId="{08F4A8C5-8208-4E20-A07C-F0F507F6C9B8}" dt="2017-10-21T14:09:11.279" v="6008" actId="26606"/>
          <ac:spMkLst>
            <pc:docMk/>
            <pc:sldMk cId="3952977392" sldId="271"/>
            <ac:spMk id="2" creationId="{6DDBF9D1-35D5-422D-8A4F-B76BB2B9D5C3}"/>
          </ac:spMkLst>
        </pc:spChg>
        <pc:spChg chg="mod">
          <ac:chgData name="Ryan Foote" userId="76d33a7a0293c518" providerId="LiveId" clId="{08F4A8C5-8208-4E20-A07C-F0F507F6C9B8}" dt="2017-10-21T14:09:30.205" v="6012" actId="20577"/>
          <ac:spMkLst>
            <pc:docMk/>
            <pc:sldMk cId="3952977392" sldId="271"/>
            <ac:spMk id="3" creationId="{34C0E3AA-FB9D-4D3A-8C62-89ED6D38C7F0}"/>
          </ac:spMkLst>
        </pc:spChg>
        <pc:spChg chg="mod">
          <ac:chgData name="Ryan Foote" userId="76d33a7a0293c518" providerId="LiveId" clId="{08F4A8C5-8208-4E20-A07C-F0F507F6C9B8}" dt="2017-10-21T14:09:11.279" v="6008" actId="26606"/>
          <ac:spMkLst>
            <pc:docMk/>
            <pc:sldMk cId="3952977392" sldId="271"/>
            <ac:spMk id="4" creationId="{196C5FBB-408C-42E9-BB22-5EBE5C81AD08}"/>
          </ac:spMkLst>
        </pc:spChg>
        <pc:spChg chg="add">
          <ac:chgData name="Ryan Foote" userId="76d33a7a0293c518" providerId="LiveId" clId="{08F4A8C5-8208-4E20-A07C-F0F507F6C9B8}" dt="2017-10-21T14:09:11.279" v="6008" actId="26606"/>
          <ac:spMkLst>
            <pc:docMk/>
            <pc:sldMk cId="3952977392" sldId="271"/>
            <ac:spMk id="19" creationId="{190D4F95-AC40-4C7F-8794-DF2B6F75007C}"/>
          </ac:spMkLst>
        </pc:spChg>
        <pc:grpChg chg="add">
          <ac:chgData name="Ryan Foote" userId="76d33a7a0293c518" providerId="LiveId" clId="{08F4A8C5-8208-4E20-A07C-F0F507F6C9B8}" dt="2017-10-21T14:09:11.279" v="6008" actId="26606"/>
          <ac:grpSpMkLst>
            <pc:docMk/>
            <pc:sldMk cId="3952977392" sldId="271"/>
            <ac:grpSpMk id="10" creationId="{5E47C794-DD90-4D91-829F-2F92D74D4CF9}"/>
          </ac:grpSpMkLst>
        </pc:grpChg>
        <pc:picChg chg="add mod ord">
          <ac:chgData name="Ryan Foote" userId="76d33a7a0293c518" providerId="LiveId" clId="{08F4A8C5-8208-4E20-A07C-F0F507F6C9B8}" dt="2017-10-21T14:09:11.279" v="6008" actId="26606"/>
          <ac:picMkLst>
            <pc:docMk/>
            <pc:sldMk cId="3952977392" sldId="271"/>
            <ac:picMk id="5" creationId="{699F19F9-E195-4BE4-AB74-EF944A8AA49D}"/>
          </ac:picMkLst>
        </pc:picChg>
      </pc:sldChg>
      <pc:sldChg chg="addSp delSp modSp add mod setBg">
        <pc:chgData name="Ryan Foote" userId="76d33a7a0293c518" providerId="LiveId" clId="{08F4A8C5-8208-4E20-A07C-F0F507F6C9B8}" dt="2017-10-21T14:26:56.674" v="6602" actId="20577"/>
        <pc:sldMkLst>
          <pc:docMk/>
          <pc:sldMk cId="2745647668" sldId="272"/>
        </pc:sldMkLst>
        <pc:spChg chg="mod">
          <ac:chgData name="Ryan Foote" userId="76d33a7a0293c518" providerId="LiveId" clId="{08F4A8C5-8208-4E20-A07C-F0F507F6C9B8}" dt="2017-10-21T14:25:33.436" v="6585" actId="26606"/>
          <ac:spMkLst>
            <pc:docMk/>
            <pc:sldMk cId="2745647668" sldId="272"/>
            <ac:spMk id="2" creationId="{5CD7463A-D2BF-403C-B57D-A01A99DFDE4B}"/>
          </ac:spMkLst>
        </pc:spChg>
        <pc:spChg chg="add del mod">
          <ac:chgData name="Ryan Foote" userId="76d33a7a0293c518" providerId="LiveId" clId="{08F4A8C5-8208-4E20-A07C-F0F507F6C9B8}" dt="2017-10-21T14:26:56.674" v="6602" actId="20577"/>
          <ac:spMkLst>
            <pc:docMk/>
            <pc:sldMk cId="2745647668" sldId="272"/>
            <ac:spMk id="3" creationId="{1BF959D6-4CDB-48AE-94B6-7B3C381336A0}"/>
          </ac:spMkLst>
        </pc:spChg>
        <pc:spChg chg="mod">
          <ac:chgData name="Ryan Foote" userId="76d33a7a0293c518" providerId="LiveId" clId="{08F4A8C5-8208-4E20-A07C-F0F507F6C9B8}" dt="2017-10-21T14:25:33.436" v="6585" actId="26606"/>
          <ac:spMkLst>
            <pc:docMk/>
            <pc:sldMk cId="2745647668" sldId="272"/>
            <ac:spMk id="4" creationId="{B6E913A9-A224-4933-BD27-67C9DB78039B}"/>
          </ac:spMkLst>
        </pc:spChg>
        <pc:spChg chg="add">
          <ac:chgData name="Ryan Foote" userId="76d33a7a0293c518" providerId="LiveId" clId="{08F4A8C5-8208-4E20-A07C-F0F507F6C9B8}" dt="2017-10-21T14:25:33.436" v="6585" actId="26606"/>
          <ac:spMkLst>
            <pc:docMk/>
            <pc:sldMk cId="2745647668" sldId="272"/>
            <ac:spMk id="22" creationId="{10CC18C0-9A66-45AE-B534-B8D29AFEA80F}"/>
          </ac:spMkLst>
        </pc:spChg>
        <pc:grpChg chg="add">
          <ac:chgData name="Ryan Foote" userId="76d33a7a0293c518" providerId="LiveId" clId="{08F4A8C5-8208-4E20-A07C-F0F507F6C9B8}" dt="2017-10-21T14:25:33.436" v="6585" actId="26606"/>
          <ac:grpSpMkLst>
            <pc:docMk/>
            <pc:sldMk cId="2745647668" sldId="272"/>
            <ac:grpSpMk id="13" creationId="{06E96C53-1010-48EB-8728-70CB58236EC4}"/>
          </ac:grpSpMkLst>
        </pc:grpChg>
        <pc:picChg chg="add del mod">
          <ac:chgData name="Ryan Foote" userId="76d33a7a0293c518" providerId="LiveId" clId="{08F4A8C5-8208-4E20-A07C-F0F507F6C9B8}" dt="2017-10-21T14:19:11.367" v="6075" actId="20577"/>
          <ac:picMkLst>
            <pc:docMk/>
            <pc:sldMk cId="2745647668" sldId="272"/>
            <ac:picMk id="6" creationId="{85DE0921-78AB-4EC4-B6D0-C60E5E7FF0A7}"/>
          </ac:picMkLst>
        </pc:picChg>
        <pc:picChg chg="add mod ord">
          <ac:chgData name="Ryan Foote" userId="76d33a7a0293c518" providerId="LiveId" clId="{08F4A8C5-8208-4E20-A07C-F0F507F6C9B8}" dt="2017-10-21T14:26:05.359" v="6588" actId="20577"/>
          <ac:picMkLst>
            <pc:docMk/>
            <pc:sldMk cId="2745647668" sldId="272"/>
            <ac:picMk id="8" creationId="{D2AD4091-80CF-4E54-A4E1-9D1F29242DD4}"/>
          </ac:picMkLst>
        </pc:picChg>
      </pc:sldChg>
      <pc:sldChg chg="addSp modSp add">
        <pc:chgData name="Ryan Foote" userId="76d33a7a0293c518" providerId="LiveId" clId="{08F4A8C5-8208-4E20-A07C-F0F507F6C9B8}" dt="2017-11-02T23:36:17.548" v="8504" actId="20577"/>
        <pc:sldMkLst>
          <pc:docMk/>
          <pc:sldMk cId="1965699346" sldId="273"/>
        </pc:sldMkLst>
        <pc:spChg chg="mod">
          <ac:chgData name="Ryan Foote" userId="76d33a7a0293c518" providerId="LiveId" clId="{08F4A8C5-8208-4E20-A07C-F0F507F6C9B8}" dt="2017-10-21T14:27:18.730" v="6612" actId="20577"/>
          <ac:spMkLst>
            <pc:docMk/>
            <pc:sldMk cId="1965699346" sldId="273"/>
            <ac:spMk id="2" creationId="{AD595F11-CAE6-4E86-B29C-F7D8AAC3C571}"/>
          </ac:spMkLst>
        </pc:spChg>
        <pc:spChg chg="mod">
          <ac:chgData name="Ryan Foote" userId="76d33a7a0293c518" providerId="LiveId" clId="{08F4A8C5-8208-4E20-A07C-F0F507F6C9B8}" dt="2017-11-02T23:36:17.548" v="8504" actId="20577"/>
          <ac:spMkLst>
            <pc:docMk/>
            <pc:sldMk cId="1965699346" sldId="273"/>
            <ac:spMk id="3" creationId="{E2A3E883-D589-4AC4-BCE0-0A12A317CB36}"/>
          </ac:spMkLst>
        </pc:spChg>
        <pc:spChg chg="add mod">
          <ac:chgData name="Ryan Foote" userId="76d33a7a0293c518" providerId="LiveId" clId="{08F4A8C5-8208-4E20-A07C-F0F507F6C9B8}" dt="2017-10-21T14:39:13.331" v="6854" actId="1076"/>
          <ac:spMkLst>
            <pc:docMk/>
            <pc:sldMk cId="1965699346" sldId="273"/>
            <ac:spMk id="5" creationId="{F5B2C4FA-740F-48D3-B5BA-257E48903FB5}"/>
          </ac:spMkLst>
        </pc:spChg>
      </pc:sldChg>
      <pc:sldChg chg="addSp modSp add">
        <pc:chgData name="Ryan Foote" userId="76d33a7a0293c518" providerId="LiveId" clId="{08F4A8C5-8208-4E20-A07C-F0F507F6C9B8}" dt="2017-11-02T23:46:57.086" v="8646" actId="20577"/>
        <pc:sldMkLst>
          <pc:docMk/>
          <pc:sldMk cId="3310866351" sldId="274"/>
        </pc:sldMkLst>
        <pc:spChg chg="mod">
          <ac:chgData name="Ryan Foote" userId="76d33a7a0293c518" providerId="LiveId" clId="{08F4A8C5-8208-4E20-A07C-F0F507F6C9B8}" dt="2017-10-21T14:40:08.348" v="6861" actId="20577"/>
          <ac:spMkLst>
            <pc:docMk/>
            <pc:sldMk cId="3310866351" sldId="274"/>
            <ac:spMk id="2" creationId="{6FECFC97-8E62-488F-B31A-668EF1DB9221}"/>
          </ac:spMkLst>
        </pc:spChg>
        <pc:spChg chg="mod">
          <ac:chgData name="Ryan Foote" userId="76d33a7a0293c518" providerId="LiveId" clId="{08F4A8C5-8208-4E20-A07C-F0F507F6C9B8}" dt="2017-11-02T23:46:57.086" v="8646" actId="20577"/>
          <ac:spMkLst>
            <pc:docMk/>
            <pc:sldMk cId="3310866351" sldId="274"/>
            <ac:spMk id="3" creationId="{2A030060-A83C-4530-B862-A30B8A82A4FD}"/>
          </ac:spMkLst>
        </pc:spChg>
        <pc:spChg chg="add mod">
          <ac:chgData name="Ryan Foote" userId="76d33a7a0293c518" providerId="LiveId" clId="{08F4A8C5-8208-4E20-A07C-F0F507F6C9B8}" dt="2017-10-21T14:45:41.598" v="7326" actId="1076"/>
          <ac:spMkLst>
            <pc:docMk/>
            <pc:sldMk cId="3310866351" sldId="274"/>
            <ac:spMk id="5" creationId="{7CC11A0A-C83F-4FA4-A916-E02F6B4F5B96}"/>
          </ac:spMkLst>
        </pc:spChg>
      </pc:sldChg>
      <pc:sldChg chg="modSp add del">
        <pc:chgData name="Ryan Foote" userId="76d33a7a0293c518" providerId="LiveId" clId="{08F4A8C5-8208-4E20-A07C-F0F507F6C9B8}" dt="2017-11-02T23:49:38.571" v="8647" actId="2696"/>
        <pc:sldMkLst>
          <pc:docMk/>
          <pc:sldMk cId="990164055" sldId="275"/>
        </pc:sldMkLst>
        <pc:spChg chg="mod">
          <ac:chgData name="Ryan Foote" userId="76d33a7a0293c518" providerId="LiveId" clId="{08F4A8C5-8208-4E20-A07C-F0F507F6C9B8}" dt="2017-10-21T14:47:31.566" v="7345" actId="14100"/>
          <ac:spMkLst>
            <pc:docMk/>
            <pc:sldMk cId="990164055" sldId="275"/>
            <ac:spMk id="5" creationId="{7CC11A0A-C83F-4FA4-A916-E02F6B4F5B96}"/>
          </ac:spMkLst>
        </pc:spChg>
      </pc:sldChg>
      <pc:sldChg chg="modSp add">
        <pc:chgData name="Ryan Foote" userId="76d33a7a0293c518" providerId="LiveId" clId="{08F4A8C5-8208-4E20-A07C-F0F507F6C9B8}" dt="2017-10-21T15:05:54.017" v="7804" actId="20577"/>
        <pc:sldMkLst>
          <pc:docMk/>
          <pc:sldMk cId="1584880330" sldId="276"/>
        </pc:sldMkLst>
        <pc:spChg chg="mod">
          <ac:chgData name="Ryan Foote" userId="76d33a7a0293c518" providerId="LiveId" clId="{08F4A8C5-8208-4E20-A07C-F0F507F6C9B8}" dt="2017-10-21T15:05:54.017" v="7804" actId="20577"/>
          <ac:spMkLst>
            <pc:docMk/>
            <pc:sldMk cId="1584880330" sldId="276"/>
            <ac:spMk id="3" creationId="{2A030060-A83C-4530-B862-A30B8A82A4FD}"/>
          </ac:spMkLst>
        </pc:spChg>
      </pc:sldChg>
      <pc:sldChg chg="addSp delSp modSp add mod setBg">
        <pc:chgData name="Ryan Foote" userId="76d33a7a0293c518" providerId="LiveId" clId="{08F4A8C5-8208-4E20-A07C-F0F507F6C9B8}" dt="2017-10-22T15:36:44.343" v="7972" actId="20577"/>
        <pc:sldMkLst>
          <pc:docMk/>
          <pc:sldMk cId="214601229" sldId="277"/>
        </pc:sldMkLst>
        <pc:spChg chg="mod">
          <ac:chgData name="Ryan Foote" userId="76d33a7a0293c518" providerId="LiveId" clId="{08F4A8C5-8208-4E20-A07C-F0F507F6C9B8}" dt="2017-10-22T15:36:04.892" v="7966" actId="26606"/>
          <ac:spMkLst>
            <pc:docMk/>
            <pc:sldMk cId="214601229" sldId="277"/>
            <ac:spMk id="2" creationId="{599374DF-60C2-4CB2-AF1A-AEE12C2ABBA0}"/>
          </ac:spMkLst>
        </pc:spChg>
        <pc:spChg chg="mod">
          <ac:chgData name="Ryan Foote" userId="76d33a7a0293c518" providerId="LiveId" clId="{08F4A8C5-8208-4E20-A07C-F0F507F6C9B8}" dt="2017-10-22T15:36:44.343" v="7972" actId="20577"/>
          <ac:spMkLst>
            <pc:docMk/>
            <pc:sldMk cId="214601229" sldId="277"/>
            <ac:spMk id="4" creationId="{72412B83-171B-4E72-937B-BCE41AC1A7C2}"/>
          </ac:spMkLst>
        </pc:spChg>
        <pc:spChg chg="add">
          <ac:chgData name="Ryan Foote" userId="76d33a7a0293c518" providerId="LiveId" clId="{08F4A8C5-8208-4E20-A07C-F0F507F6C9B8}" dt="2017-10-22T15:36:04.892" v="7966" actId="26606"/>
          <ac:spMkLst>
            <pc:docMk/>
            <pc:sldMk cId="214601229" sldId="277"/>
            <ac:spMk id="7" creationId="{ECAF1E58-D170-4EF3-8E1A-992DA3688FC2}"/>
          </ac:spMkLst>
        </pc:spChg>
        <pc:spChg chg="add">
          <ac:chgData name="Ryan Foote" userId="76d33a7a0293c518" providerId="LiveId" clId="{08F4A8C5-8208-4E20-A07C-F0F507F6C9B8}" dt="2017-10-22T15:36:04.892" v="7966" actId="26606"/>
          <ac:spMkLst>
            <pc:docMk/>
            <pc:sldMk cId="214601229" sldId="277"/>
            <ac:spMk id="8" creationId="{3EACCB19-3F29-416E-BD93-24BDDE3739C5}"/>
          </ac:spMkLst>
        </pc:spChg>
        <pc:spChg chg="add">
          <ac:chgData name="Ryan Foote" userId="76d33a7a0293c518" providerId="LiveId" clId="{08F4A8C5-8208-4E20-A07C-F0F507F6C9B8}" dt="2017-10-22T15:36:04.892" v="7966" actId="26606"/>
          <ac:spMkLst>
            <pc:docMk/>
            <pc:sldMk cId="214601229" sldId="277"/>
            <ac:spMk id="9" creationId="{39C41423-F9F7-4333-A541-61582D3D23E3}"/>
          </ac:spMkLst>
        </pc:spChg>
        <pc:spChg chg="add">
          <ac:chgData name="Ryan Foote" userId="76d33a7a0293c518" providerId="LiveId" clId="{08F4A8C5-8208-4E20-A07C-F0F507F6C9B8}" dt="2017-10-22T15:36:04.892" v="7966" actId="26606"/>
          <ac:spMkLst>
            <pc:docMk/>
            <pc:sldMk cId="214601229" sldId="277"/>
            <ac:spMk id="10" creationId="{BA9F93AF-9489-4B8A-AA6B-1B00D3CA68C2}"/>
          </ac:spMkLst>
        </pc:spChg>
        <pc:spChg chg="add del">
          <ac:chgData name="Ryan Foote" userId="76d33a7a0293c518" providerId="LiveId" clId="{08F4A8C5-8208-4E20-A07C-F0F507F6C9B8}" dt="2017-10-22T15:35:37.082" v="7965" actId="26606"/>
          <ac:spMkLst>
            <pc:docMk/>
            <pc:sldMk cId="214601229" sldId="277"/>
            <ac:spMk id="11" creationId="{77DD88FE-01A0-4F04-99DC-2B1140F59BAA}"/>
          </ac:spMkLst>
        </pc:spChg>
        <pc:spChg chg="add">
          <ac:chgData name="Ryan Foote" userId="76d33a7a0293c518" providerId="LiveId" clId="{08F4A8C5-8208-4E20-A07C-F0F507F6C9B8}" dt="2017-10-22T15:36:04.892" v="7966" actId="26606"/>
          <ac:spMkLst>
            <pc:docMk/>
            <pc:sldMk cId="214601229" sldId="277"/>
            <ac:spMk id="12" creationId="{A66DA090-6BD9-45CC-B782-02767069BFB3}"/>
          </ac:spMkLst>
        </pc:spChg>
        <pc:spChg chg="add del">
          <ac:chgData name="Ryan Foote" userId="76d33a7a0293c518" providerId="LiveId" clId="{08F4A8C5-8208-4E20-A07C-F0F507F6C9B8}" dt="2017-10-22T15:35:37.082" v="7965" actId="26606"/>
          <ac:spMkLst>
            <pc:docMk/>
            <pc:sldMk cId="214601229" sldId="277"/>
            <ac:spMk id="13" creationId="{212A5749-6A2A-4FAF-824E-16E9569B9A7B}"/>
          </ac:spMkLst>
        </pc:spChg>
        <pc:spChg chg="add">
          <ac:chgData name="Ryan Foote" userId="76d33a7a0293c518" providerId="LiveId" clId="{08F4A8C5-8208-4E20-A07C-F0F507F6C9B8}" dt="2017-10-22T15:36:04.892" v="7966" actId="26606"/>
          <ac:spMkLst>
            <pc:docMk/>
            <pc:sldMk cId="214601229" sldId="277"/>
            <ac:spMk id="14" creationId="{2F459F0B-865B-481D-9AC3-15C76A336007}"/>
          </ac:spMkLst>
        </pc:spChg>
        <pc:spChg chg="add del">
          <ac:chgData name="Ryan Foote" userId="76d33a7a0293c518" providerId="LiveId" clId="{08F4A8C5-8208-4E20-A07C-F0F507F6C9B8}" dt="2017-10-22T15:35:37.082" v="7965" actId="26606"/>
          <ac:spMkLst>
            <pc:docMk/>
            <pc:sldMk cId="214601229" sldId="277"/>
            <ac:spMk id="15" creationId="{7DFAF1DD-0169-4D59-8646-8EFAD90F4983}"/>
          </ac:spMkLst>
        </pc:spChg>
        <pc:spChg chg="add">
          <ac:chgData name="Ryan Foote" userId="76d33a7a0293c518" providerId="LiveId" clId="{08F4A8C5-8208-4E20-A07C-F0F507F6C9B8}" dt="2017-10-22T15:36:04.892" v="7966" actId="26606"/>
          <ac:spMkLst>
            <pc:docMk/>
            <pc:sldMk cId="214601229" sldId="277"/>
            <ac:spMk id="16" creationId="{61CDB3A6-B686-4E1D-AD52-3DC038A45EE3}"/>
          </ac:spMkLst>
        </pc:spChg>
        <pc:spChg chg="add del">
          <ac:chgData name="Ryan Foote" userId="76d33a7a0293c518" providerId="LiveId" clId="{08F4A8C5-8208-4E20-A07C-F0F507F6C9B8}" dt="2017-10-22T15:35:37.082" v="7965" actId="26606"/>
          <ac:spMkLst>
            <pc:docMk/>
            <pc:sldMk cId="214601229" sldId="277"/>
            <ac:spMk id="17" creationId="{DA2E9868-C728-43FF-95CC-38902E5149FD}"/>
          </ac:spMkLst>
        </pc:spChg>
        <pc:spChg chg="add">
          <ac:chgData name="Ryan Foote" userId="76d33a7a0293c518" providerId="LiveId" clId="{08F4A8C5-8208-4E20-A07C-F0F507F6C9B8}" dt="2017-10-22T15:36:04.892" v="7966" actId="26606"/>
          <ac:spMkLst>
            <pc:docMk/>
            <pc:sldMk cId="214601229" sldId="277"/>
            <ac:spMk id="18" creationId="{3D38E400-4F30-481D-A5DC-5AA21A2CB8A1}"/>
          </ac:spMkLst>
        </pc:spChg>
        <pc:spChg chg="add del">
          <ac:chgData name="Ryan Foote" userId="76d33a7a0293c518" providerId="LiveId" clId="{08F4A8C5-8208-4E20-A07C-F0F507F6C9B8}" dt="2017-10-22T15:35:37.082" v="7965" actId="26606"/>
          <ac:spMkLst>
            <pc:docMk/>
            <pc:sldMk cId="214601229" sldId="277"/>
            <ac:spMk id="19" creationId="{A2615BF4-8323-4853-9A41-09C4DFBC5CAF}"/>
          </ac:spMkLst>
        </pc:spChg>
        <pc:spChg chg="add del mod">
          <ac:chgData name="Ryan Foote" userId="76d33a7a0293c518" providerId="LiveId" clId="{08F4A8C5-8208-4E20-A07C-F0F507F6C9B8}" dt="2017-10-22T15:36:04.892" v="7966" actId="26606"/>
          <ac:spMkLst>
            <pc:docMk/>
            <pc:sldMk cId="214601229" sldId="277"/>
            <ac:spMk id="21" creationId="{197A5DB7-D4B5-4F7B-B87A-9DBD82BB68FE}"/>
          </ac:spMkLst>
        </pc:spChg>
        <pc:spChg chg="add del">
          <ac:chgData name="Ryan Foote" userId="76d33a7a0293c518" providerId="LiveId" clId="{08F4A8C5-8208-4E20-A07C-F0F507F6C9B8}" dt="2017-10-22T15:35:37.082" v="7965" actId="26606"/>
          <ac:spMkLst>
            <pc:docMk/>
            <pc:sldMk cId="214601229" sldId="277"/>
            <ac:spMk id="21" creationId="{E68B4297-39F1-4DD7-A4EF-8E4E5011101D}"/>
          </ac:spMkLst>
        </pc:spChg>
        <pc:spChg chg="add del">
          <ac:chgData name="Ryan Foote" userId="76d33a7a0293c518" providerId="LiveId" clId="{08F4A8C5-8208-4E20-A07C-F0F507F6C9B8}" dt="2017-10-22T15:35:37.082" v="7965" actId="26606"/>
          <ac:spMkLst>
            <pc:docMk/>
            <pc:sldMk cId="214601229" sldId="277"/>
            <ac:spMk id="23" creationId="{E45D7473-2985-4534-8629-4C76A5639CA9}"/>
          </ac:spMkLst>
        </pc:spChg>
        <pc:spChg chg="add del">
          <ac:chgData name="Ryan Foote" userId="76d33a7a0293c518" providerId="LiveId" clId="{08F4A8C5-8208-4E20-A07C-F0F507F6C9B8}" dt="2017-10-22T15:35:37.082" v="7965" actId="26606"/>
          <ac:spMkLst>
            <pc:docMk/>
            <pc:sldMk cId="214601229" sldId="277"/>
            <ac:spMk id="25" creationId="{2B8277BD-4019-4E99-866A-1EA4007EC07B}"/>
          </ac:spMkLst>
        </pc:spChg>
        <pc:graphicFrameChg chg="add del mod">
          <ac:chgData name="Ryan Foote" userId="76d33a7a0293c518" providerId="LiveId" clId="{08F4A8C5-8208-4E20-A07C-F0F507F6C9B8}" dt="2017-10-22T15:35:37.082" v="7965" actId="26606"/>
          <ac:graphicFrameMkLst>
            <pc:docMk/>
            <pc:sldMk cId="214601229" sldId="277"/>
            <ac:graphicFrameMk id="6" creationId="{00000000-0000-0000-0000-000000000000}"/>
          </ac:graphicFrameMkLst>
        </pc:graphicFrameChg>
        <pc:graphicFrameChg chg="add">
          <ac:chgData name="Ryan Foote" userId="76d33a7a0293c518" providerId="LiveId" clId="{08F4A8C5-8208-4E20-A07C-F0F507F6C9B8}" dt="2017-10-22T15:36:04.892" v="7966" actId="26606"/>
          <ac:graphicFrameMkLst>
            <pc:docMk/>
            <pc:sldMk cId="214601229" sldId="277"/>
            <ac:graphicFrameMk id="20" creationId="{00000000-0000-0000-0000-000000000000}"/>
          </ac:graphicFrameMkLst>
        </pc:graphicFrameChg>
      </pc:sldChg>
      <pc:sldChg chg="addSp delSp modSp add mod setBg">
        <pc:chgData name="Ryan Foote" userId="76d33a7a0293c518" providerId="LiveId" clId="{08F4A8C5-8208-4E20-A07C-F0F507F6C9B8}" dt="2017-10-22T15:59:39.483" v="8298" actId="1035"/>
        <pc:sldMkLst>
          <pc:docMk/>
          <pc:sldMk cId="2667905432" sldId="278"/>
        </pc:sldMkLst>
        <pc:spChg chg="mod">
          <ac:chgData name="Ryan Foote" userId="76d33a7a0293c518" providerId="LiveId" clId="{08F4A8C5-8208-4E20-A07C-F0F507F6C9B8}" dt="2017-10-22T15:53:41.169" v="8141" actId="26606"/>
          <ac:spMkLst>
            <pc:docMk/>
            <pc:sldMk cId="2667905432" sldId="278"/>
            <ac:spMk id="2" creationId="{FA214DBF-A91F-4E8F-ACB9-863ABAABAF60}"/>
          </ac:spMkLst>
        </pc:spChg>
        <pc:spChg chg="mod">
          <ac:chgData name="Ryan Foote" userId="76d33a7a0293c518" providerId="LiveId" clId="{08F4A8C5-8208-4E20-A07C-F0F507F6C9B8}" dt="2017-10-22T15:53:41.169" v="8141" actId="26606"/>
          <ac:spMkLst>
            <pc:docMk/>
            <pc:sldMk cId="2667905432" sldId="278"/>
            <ac:spMk id="3" creationId="{460C10DA-4028-4FFB-B076-F8E264332849}"/>
          </ac:spMkLst>
        </pc:spChg>
        <pc:spChg chg="mod">
          <ac:chgData name="Ryan Foote" userId="76d33a7a0293c518" providerId="LiveId" clId="{08F4A8C5-8208-4E20-A07C-F0F507F6C9B8}" dt="2017-10-22T15:53:41.169" v="8141" actId="26606"/>
          <ac:spMkLst>
            <pc:docMk/>
            <pc:sldMk cId="2667905432" sldId="278"/>
            <ac:spMk id="4" creationId="{E46D65FB-8FF9-4F5F-8476-34F5B5AEC14B}"/>
          </ac:spMkLst>
        </pc:spChg>
        <pc:spChg chg="add del mod">
          <ac:chgData name="Ryan Foote" userId="76d33a7a0293c518" providerId="LiveId" clId="{08F4A8C5-8208-4E20-A07C-F0F507F6C9B8}" dt="2017-10-22T15:47:22.695" v="8108" actId="1035"/>
          <ac:spMkLst>
            <pc:docMk/>
            <pc:sldMk cId="2667905432" sldId="278"/>
            <ac:spMk id="5" creationId="{5A6A7B1D-D60F-49D8-A299-F9F78F2A5D6E}"/>
          </ac:spMkLst>
        </pc:spChg>
        <pc:spChg chg="add del">
          <ac:chgData name="Ryan Foote" userId="76d33a7a0293c518" providerId="LiveId" clId="{08F4A8C5-8208-4E20-A07C-F0F507F6C9B8}" dt="2017-10-22T15:53:54.562" v="8144" actId="26606"/>
          <ac:spMkLst>
            <pc:docMk/>
            <pc:sldMk cId="2667905432" sldId="278"/>
            <ac:spMk id="24" creationId="{B6E07BC7-FAEA-458C-90C9-A68082FBB328}"/>
          </ac:spMkLst>
        </pc:spChg>
        <pc:spChg chg="add">
          <ac:chgData name="Ryan Foote" userId="76d33a7a0293c518" providerId="LiveId" clId="{08F4A8C5-8208-4E20-A07C-F0F507F6C9B8}" dt="2017-10-22T15:53:54.562" v="8144" actId="26606"/>
          <ac:spMkLst>
            <pc:docMk/>
            <pc:sldMk cId="2667905432" sldId="278"/>
            <ac:spMk id="41" creationId="{B6E07BC7-FAEA-458C-90C9-A68082FBB328}"/>
          </ac:spMkLst>
        </pc:spChg>
        <pc:grpChg chg="add del">
          <ac:chgData name="Ryan Foote" userId="76d33a7a0293c518" providerId="LiveId" clId="{08F4A8C5-8208-4E20-A07C-F0F507F6C9B8}" dt="2017-10-22T15:53:54.562" v="8144" actId="26606"/>
          <ac:grpSpMkLst>
            <pc:docMk/>
            <pc:sldMk cId="2667905432" sldId="278"/>
            <ac:grpSpMk id="12" creationId="{89674B87-B7AA-4FDD-B75B-0E6F82BFAB56}"/>
          </ac:grpSpMkLst>
        </pc:grpChg>
        <pc:grpChg chg="add">
          <ac:chgData name="Ryan Foote" userId="76d33a7a0293c518" providerId="LiveId" clId="{08F4A8C5-8208-4E20-A07C-F0F507F6C9B8}" dt="2017-10-22T15:53:54.562" v="8144" actId="26606"/>
          <ac:grpSpMkLst>
            <pc:docMk/>
            <pc:sldMk cId="2667905432" sldId="278"/>
            <ac:grpSpMk id="29" creationId="{89674B87-B7AA-4FDD-B75B-0E6F82BFAB56}"/>
          </ac:grpSpMkLst>
        </pc:grpChg>
        <pc:picChg chg="add del mod ord">
          <ac:chgData name="Ryan Foote" userId="76d33a7a0293c518" providerId="LiveId" clId="{08F4A8C5-8208-4E20-A07C-F0F507F6C9B8}" dt="2017-10-22T15:55:01.710" v="8145" actId="478"/>
          <ac:picMkLst>
            <pc:docMk/>
            <pc:sldMk cId="2667905432" sldId="278"/>
            <ac:picMk id="7" creationId="{F01FCF01-6AD1-48C1-B717-6F34D75893F4}"/>
          </ac:picMkLst>
        </pc:picChg>
        <pc:picChg chg="add del mod">
          <ac:chgData name="Ryan Foote" userId="76d33a7a0293c518" providerId="LiveId" clId="{08F4A8C5-8208-4E20-A07C-F0F507F6C9B8}" dt="2017-10-22T15:58:50.879" v="8197" actId="478"/>
          <ac:picMkLst>
            <pc:docMk/>
            <pc:sldMk cId="2667905432" sldId="278"/>
            <ac:picMk id="9" creationId="{F53CED00-7EF4-4AEC-9617-26F480F0B9FF}"/>
          </ac:picMkLst>
        </pc:picChg>
        <pc:picChg chg="add mod">
          <ac:chgData name="Ryan Foote" userId="76d33a7a0293c518" providerId="LiveId" clId="{08F4A8C5-8208-4E20-A07C-F0F507F6C9B8}" dt="2017-10-22T15:59:39.483" v="8298" actId="1035"/>
          <ac:picMkLst>
            <pc:docMk/>
            <pc:sldMk cId="2667905432" sldId="278"/>
            <ac:picMk id="11" creationId="{22729EFA-31B1-42F4-AF46-B63D78010DB5}"/>
          </ac:picMkLst>
        </pc:picChg>
      </pc:sldChg>
      <pc:sldChg chg="addSp delSp modSp add del mod setBg setClrOvrMap">
        <pc:chgData name="Ryan Foote" userId="76d33a7a0293c518" providerId="LiveId" clId="{08F4A8C5-8208-4E20-A07C-F0F507F6C9B8}" dt="2017-10-30T16:27:53.887" v="8301" actId="2696"/>
        <pc:sldMkLst>
          <pc:docMk/>
          <pc:sldMk cId="1600272482" sldId="279"/>
        </pc:sldMkLst>
        <pc:spChg chg="mod">
          <ac:chgData name="Ryan Foote" userId="76d33a7a0293c518" providerId="LiveId" clId="{08F4A8C5-8208-4E20-A07C-F0F507F6C9B8}" dt="2017-10-22T15:48:13.546" v="8131" actId="26606"/>
          <ac:spMkLst>
            <pc:docMk/>
            <pc:sldMk cId="1600272482" sldId="279"/>
            <ac:spMk id="2" creationId="{E5F6C586-1E6D-4352-BBBD-7E30E2A61CDE}"/>
          </ac:spMkLst>
        </pc:spChg>
        <pc:spChg chg="mod">
          <ac:chgData name="Ryan Foote" userId="76d33a7a0293c518" providerId="LiveId" clId="{08F4A8C5-8208-4E20-A07C-F0F507F6C9B8}" dt="2017-10-22T15:49:07.427" v="8134" actId="20577"/>
          <ac:spMkLst>
            <pc:docMk/>
            <pc:sldMk cId="1600272482" sldId="279"/>
            <ac:spMk id="4" creationId="{D56273A7-26DC-4285-B5E7-67C4CBCA75F9}"/>
          </ac:spMkLst>
        </pc:spChg>
        <pc:spChg chg="add del">
          <ac:chgData name="Ryan Foote" userId="76d33a7a0293c518" providerId="LiveId" clId="{08F4A8C5-8208-4E20-A07C-F0F507F6C9B8}" dt="2017-10-30T16:24:21.421" v="8300" actId="26606"/>
          <ac:spMkLst>
            <pc:docMk/>
            <pc:sldMk cId="1600272482" sldId="279"/>
            <ac:spMk id="11" creationId="{4E87B50C-BA86-4F51-A3E5-EE1354FCE4CC}"/>
          </ac:spMkLst>
        </pc:spChg>
        <pc:spChg chg="add del mod">
          <ac:chgData name="Ryan Foote" userId="76d33a7a0293c518" providerId="LiveId" clId="{08F4A8C5-8208-4E20-A07C-F0F507F6C9B8}" dt="2017-10-22T15:48:13.546" v="8131" actId="26606"/>
          <ac:spMkLst>
            <pc:docMk/>
            <pc:sldMk cId="1600272482" sldId="279"/>
            <ac:spMk id="12" creationId="{1233B4EA-E323-4B85-AB24-B6A0CA66D71B}"/>
          </ac:spMkLst>
        </pc:spChg>
        <pc:spChg chg="add del">
          <ac:chgData name="Ryan Foote" userId="76d33a7a0293c518" providerId="LiveId" clId="{08F4A8C5-8208-4E20-A07C-F0F507F6C9B8}" dt="2017-10-30T16:24:21.421" v="8300" actId="26606"/>
          <ac:spMkLst>
            <pc:docMk/>
            <pc:sldMk cId="1600272482" sldId="279"/>
            <ac:spMk id="13" creationId="{E7DC5BDA-5569-44D1-B022-C75E74FC53AB}"/>
          </ac:spMkLst>
        </pc:spChg>
        <pc:spChg chg="add del">
          <ac:chgData name="Ryan Foote" userId="76d33a7a0293c518" providerId="LiveId" clId="{08F4A8C5-8208-4E20-A07C-F0F507F6C9B8}" dt="2017-10-30T16:24:21.421" v="8300" actId="26606"/>
          <ac:spMkLst>
            <pc:docMk/>
            <pc:sldMk cId="1600272482" sldId="279"/>
            <ac:spMk id="15" creationId="{D0125878-85CE-4A00-BA94-36987E341060}"/>
          </ac:spMkLst>
        </pc:spChg>
        <pc:spChg chg="add">
          <ac:chgData name="Ryan Foote" userId="76d33a7a0293c518" providerId="LiveId" clId="{08F4A8C5-8208-4E20-A07C-F0F507F6C9B8}" dt="2017-10-30T16:24:21.421" v="8300" actId="26606"/>
          <ac:spMkLst>
            <pc:docMk/>
            <pc:sldMk cId="1600272482" sldId="279"/>
            <ac:spMk id="20" creationId="{4E87B50C-BA86-4F51-A3E5-EE1354FCE4CC}"/>
          </ac:spMkLst>
        </pc:spChg>
        <pc:spChg chg="add">
          <ac:chgData name="Ryan Foote" userId="76d33a7a0293c518" providerId="LiveId" clId="{08F4A8C5-8208-4E20-A07C-F0F507F6C9B8}" dt="2017-10-30T16:24:21.421" v="8300" actId="26606"/>
          <ac:spMkLst>
            <pc:docMk/>
            <pc:sldMk cId="1600272482" sldId="279"/>
            <ac:spMk id="22" creationId="{E7DC5BDA-5569-44D1-B022-C75E74FC53AB}"/>
          </ac:spMkLst>
        </pc:spChg>
        <pc:spChg chg="add">
          <ac:chgData name="Ryan Foote" userId="76d33a7a0293c518" providerId="LiveId" clId="{08F4A8C5-8208-4E20-A07C-F0F507F6C9B8}" dt="2017-10-30T16:24:21.421" v="8300" actId="26606"/>
          <ac:spMkLst>
            <pc:docMk/>
            <pc:sldMk cId="1600272482" sldId="279"/>
            <ac:spMk id="24" creationId="{D0125878-85CE-4A00-BA94-36987E341060}"/>
          </ac:spMkLst>
        </pc:spChg>
        <pc:graphicFrameChg chg="add del">
          <ac:chgData name="Ryan Foote" userId="76d33a7a0293c518" providerId="LiveId" clId="{08F4A8C5-8208-4E20-A07C-F0F507F6C9B8}" dt="2017-10-22T15:48:06.910" v="8128" actId="26606"/>
          <ac:graphicFrameMkLst>
            <pc:docMk/>
            <pc:sldMk cId="1600272482" sldId="279"/>
            <ac:graphicFrameMk id="6" creationId="{00000000-0000-0000-0000-000000000000}"/>
          </ac:graphicFrameMkLst>
        </pc:graphicFrameChg>
        <pc:graphicFrameChg chg="add del">
          <ac:chgData name="Ryan Foote" userId="76d33a7a0293c518" providerId="LiveId" clId="{08F4A8C5-8208-4E20-A07C-F0F507F6C9B8}" dt="2017-10-22T15:48:13.374" v="8130" actId="26606"/>
          <ac:graphicFrameMkLst>
            <pc:docMk/>
            <pc:sldMk cId="1600272482" sldId="279"/>
            <ac:graphicFrameMk id="8" creationId="{00000000-0000-0000-0000-000000000000}"/>
          </ac:graphicFrameMkLst>
        </pc:graphicFrameChg>
        <pc:graphicFrameChg chg="add mod modGraphic">
          <ac:chgData name="Ryan Foote" userId="76d33a7a0293c518" providerId="LiveId" clId="{08F4A8C5-8208-4E20-A07C-F0F507F6C9B8}" dt="2017-10-30T16:24:21.421" v="8300" actId="26606"/>
          <ac:graphicFrameMkLst>
            <pc:docMk/>
            <pc:sldMk cId="1600272482" sldId="279"/>
            <ac:graphicFrameMk id="10" creationId="{00000000-0000-0000-0000-000000000000}"/>
          </ac:graphicFrameMkLst>
        </pc:graphicFrameChg>
      </pc:sldChg>
      <pc:sldChg chg="modSp">
        <pc:chgData name="Ryan Foote" userId="76d33a7a0293c518" providerId="LiveId" clId="{08F4A8C5-8208-4E20-A07C-F0F507F6C9B8}" dt="2017-11-09T02:49:01.679" v="8688" actId="27636"/>
        <pc:sldMkLst>
          <pc:docMk/>
          <pc:sldMk cId="3031868559" sldId="296"/>
        </pc:sldMkLst>
        <pc:spChg chg="mod">
          <ac:chgData name="Ryan Foote" userId="76d33a7a0293c518" providerId="LiveId" clId="{08F4A8C5-8208-4E20-A07C-F0F507F6C9B8}" dt="2017-11-09T02:49:01.679" v="8688" actId="27636"/>
          <ac:spMkLst>
            <pc:docMk/>
            <pc:sldMk cId="3031868559" sldId="296"/>
            <ac:spMk id="3" creationId="{00000000-0000-0000-0000-000000000000}"/>
          </ac:spMkLst>
        </pc:spChg>
      </pc:sldChg>
    </pc:docChg>
  </pc:docChgLst>
</pc:chgInfo>
</file>

<file path=ppt/diagrams/_rels/data6.xml.rels><?xml version="1.0" encoding="UTF-8" standalone="yes"?>
<Relationships xmlns="http://schemas.openxmlformats.org/package/2006/relationships"><Relationship Id="rId1" Type="http://schemas.openxmlformats.org/officeDocument/2006/relationships/hyperlink" Target="https://github.com/jbogard/MediatR" TargetMode="External"/></Relationships>
</file>

<file path=ppt/diagrams/_rels/drawing6.xml.rels><?xml version="1.0" encoding="UTF-8" standalone="yes"?>
<Relationships xmlns="http://schemas.openxmlformats.org/package/2006/relationships"><Relationship Id="rId1" Type="http://schemas.openxmlformats.org/officeDocument/2006/relationships/hyperlink" Target="https://github.com/jbogard/MediatR" TargetMode="Externa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83F069-4AE9-4C4B-BF9C-068341D6F09C}" type="doc">
      <dgm:prSet loTypeId="urn:microsoft.com/office/officeart/2005/8/layout/hChevron3" loCatId="Inbox" qsTypeId="urn:microsoft.com/office/officeart/2005/8/quickstyle/simple1" qsCatId="simple" csTypeId="urn:microsoft.com/office/officeart/2005/8/colors/ColorSchemeForSuggestions" csCatId="other" phldr="1"/>
      <dgm:spPr/>
      <dgm:t>
        <a:bodyPr/>
        <a:lstStyle/>
        <a:p>
          <a:endParaRPr lang="en-US"/>
        </a:p>
      </dgm:t>
    </dgm:pt>
    <dgm:pt modelId="{B944AB21-F935-4303-B4C0-F1A00A5A282A}">
      <dgm:prSet/>
      <dgm:spPr/>
      <dgm:t>
        <a:bodyPr/>
        <a:lstStyle/>
        <a:p>
          <a:r>
            <a:rPr lang="en-US" b="0" i="0"/>
            <a:t>Regional LTL freight carrier</a:t>
          </a:r>
          <a:endParaRPr lang="en-US"/>
        </a:p>
      </dgm:t>
    </dgm:pt>
    <dgm:pt modelId="{1305C6C6-8765-4E53-8E41-BFDF5E28DECB}" type="parTrans" cxnId="{8E37DF6A-E023-4742-88EA-DB4E81A2884A}">
      <dgm:prSet/>
      <dgm:spPr/>
      <dgm:t>
        <a:bodyPr/>
        <a:lstStyle/>
        <a:p>
          <a:endParaRPr lang="en-US"/>
        </a:p>
      </dgm:t>
    </dgm:pt>
    <dgm:pt modelId="{AC7CB9D4-A50F-4842-9F2C-0BC850FF77C3}" type="sibTrans" cxnId="{8E37DF6A-E023-4742-88EA-DB4E81A2884A}">
      <dgm:prSet/>
      <dgm:spPr/>
      <dgm:t>
        <a:bodyPr/>
        <a:lstStyle/>
        <a:p>
          <a:endParaRPr lang="en-US"/>
        </a:p>
      </dgm:t>
    </dgm:pt>
    <dgm:pt modelId="{E0E6E28D-9D15-4698-9C0D-EEA16A31D583}">
      <dgm:prSet/>
      <dgm:spPr/>
      <dgm:t>
        <a:bodyPr/>
        <a:lstStyle/>
        <a:p>
          <a:r>
            <a:rPr lang="en-US" b="0" i="0" dirty="0"/>
            <a:t>Approx. 6000 employees</a:t>
          </a:r>
          <a:endParaRPr lang="en-US" dirty="0"/>
        </a:p>
      </dgm:t>
    </dgm:pt>
    <dgm:pt modelId="{9ACEC348-D516-4FFC-BB60-6938B30F3BB1}" type="parTrans" cxnId="{6F5AE79B-D254-4620-AF4A-E5B0611F56A1}">
      <dgm:prSet/>
      <dgm:spPr/>
      <dgm:t>
        <a:bodyPr/>
        <a:lstStyle/>
        <a:p>
          <a:endParaRPr lang="en-US"/>
        </a:p>
      </dgm:t>
    </dgm:pt>
    <dgm:pt modelId="{0F086B45-4786-4524-B48A-63FEEBD58D52}" type="sibTrans" cxnId="{6F5AE79B-D254-4620-AF4A-E5B0611F56A1}">
      <dgm:prSet/>
      <dgm:spPr/>
      <dgm:t>
        <a:bodyPr/>
        <a:lstStyle/>
        <a:p>
          <a:endParaRPr lang="en-US"/>
        </a:p>
      </dgm:t>
    </dgm:pt>
    <dgm:pt modelId="{DC4FF8AE-718F-4A20-B09C-36929BA59AF9}">
      <dgm:prSet/>
      <dgm:spPr/>
      <dgm:t>
        <a:bodyPr/>
        <a:lstStyle/>
        <a:p>
          <a:r>
            <a:rPr lang="en-US" b="0" i="0" dirty="0"/>
            <a:t>13 States</a:t>
          </a:r>
          <a:endParaRPr lang="en-US" dirty="0"/>
        </a:p>
      </dgm:t>
    </dgm:pt>
    <dgm:pt modelId="{B3720F23-00AF-4385-A8B0-0C3CBC9B4CD7}" type="parTrans" cxnId="{435E2768-F89D-4AFB-AFF6-5A9BDDDDFD7B}">
      <dgm:prSet/>
      <dgm:spPr/>
      <dgm:t>
        <a:bodyPr/>
        <a:lstStyle/>
        <a:p>
          <a:endParaRPr lang="en-US"/>
        </a:p>
      </dgm:t>
    </dgm:pt>
    <dgm:pt modelId="{4E8DFA7D-3C53-4F1C-AED1-D6C9729AA7C6}" type="sibTrans" cxnId="{435E2768-F89D-4AFB-AFF6-5A9BDDDDFD7B}">
      <dgm:prSet/>
      <dgm:spPr/>
      <dgm:t>
        <a:bodyPr/>
        <a:lstStyle/>
        <a:p>
          <a:endParaRPr lang="en-US"/>
        </a:p>
      </dgm:t>
    </dgm:pt>
    <dgm:pt modelId="{F27E26C9-6A50-4761-B9A7-671F9D07EAB6}">
      <dgm:prSet/>
      <dgm:spPr/>
      <dgm:t>
        <a:bodyPr/>
        <a:lstStyle/>
        <a:p>
          <a:r>
            <a:rPr lang="en-US" b="0" i="0" dirty="0"/>
            <a:t>Over 50 service centers</a:t>
          </a:r>
          <a:endParaRPr lang="en-US" dirty="0"/>
        </a:p>
      </dgm:t>
    </dgm:pt>
    <dgm:pt modelId="{CC9FEB45-1EBD-49EE-815E-5D398A47427D}" type="parTrans" cxnId="{74A63BBE-1026-4E39-909F-FA4CAB0B3E0F}">
      <dgm:prSet/>
      <dgm:spPr/>
      <dgm:t>
        <a:bodyPr/>
        <a:lstStyle/>
        <a:p>
          <a:endParaRPr lang="en-US"/>
        </a:p>
      </dgm:t>
    </dgm:pt>
    <dgm:pt modelId="{1D720461-7B27-4140-8D22-AF3E593BC624}" type="sibTrans" cxnId="{74A63BBE-1026-4E39-909F-FA4CAB0B3E0F}">
      <dgm:prSet/>
      <dgm:spPr/>
      <dgm:t>
        <a:bodyPr/>
        <a:lstStyle/>
        <a:p>
          <a:endParaRPr lang="en-US"/>
        </a:p>
      </dgm:t>
    </dgm:pt>
    <dgm:pt modelId="{AE33D300-0E20-4831-8480-7682492054B8}">
      <dgm:prSet custT="1"/>
      <dgm:spPr/>
      <dgm:t>
        <a:bodyPr/>
        <a:lstStyle/>
        <a:p>
          <a:r>
            <a:rPr lang="en-US" sz="3100" b="0" i="0" dirty="0"/>
            <a:t>LTL</a:t>
          </a:r>
          <a:br>
            <a:rPr lang="en-US" sz="3100" b="0" i="0" dirty="0"/>
          </a:br>
          <a:r>
            <a:rPr lang="en-US" sz="3100" b="0" i="0" dirty="0"/>
            <a:t>…</a:t>
          </a:r>
          <a:r>
            <a:rPr lang="en-US" sz="2400" b="0" i="0" dirty="0"/>
            <a:t>think UPS with skids</a:t>
          </a:r>
          <a:endParaRPr lang="en-US" sz="2400" dirty="0"/>
        </a:p>
      </dgm:t>
    </dgm:pt>
    <dgm:pt modelId="{1155B826-A3C2-493A-B2A6-F08303AB974C}" type="parTrans" cxnId="{FFA9B34B-133A-4A2F-B3A9-E1BDCCDD7307}">
      <dgm:prSet/>
      <dgm:spPr/>
      <dgm:t>
        <a:bodyPr/>
        <a:lstStyle/>
        <a:p>
          <a:endParaRPr lang="en-US"/>
        </a:p>
      </dgm:t>
    </dgm:pt>
    <dgm:pt modelId="{AF7D7AAB-FAB3-4AD6-A51D-C0EF528661BE}" type="sibTrans" cxnId="{FFA9B34B-133A-4A2F-B3A9-E1BDCCDD7307}">
      <dgm:prSet/>
      <dgm:spPr/>
      <dgm:t>
        <a:bodyPr/>
        <a:lstStyle/>
        <a:p>
          <a:endParaRPr lang="en-US"/>
        </a:p>
      </dgm:t>
    </dgm:pt>
    <dgm:pt modelId="{A33E8561-83E9-4455-BE24-4B2D0DC45403}">
      <dgm:prSet/>
      <dgm:spPr/>
      <dgm:t>
        <a:bodyPr/>
        <a:lstStyle/>
        <a:p>
          <a:r>
            <a:rPr lang="en-US" b="0" i="0" dirty="0"/>
            <a:t>HQ in Dayton, OH</a:t>
          </a:r>
          <a:endParaRPr lang="en-US" dirty="0"/>
        </a:p>
      </dgm:t>
    </dgm:pt>
    <dgm:pt modelId="{ABAA6A1D-48A7-4771-9E69-2A45D608D9BD}" type="parTrans" cxnId="{5C09C7F7-6579-448E-8A32-91E47A03F1C8}">
      <dgm:prSet/>
      <dgm:spPr/>
    </dgm:pt>
    <dgm:pt modelId="{C7547D61-0F29-4CF8-9766-6BE073FAB435}" type="sibTrans" cxnId="{5C09C7F7-6579-448E-8A32-91E47A03F1C8}">
      <dgm:prSet/>
      <dgm:spPr/>
    </dgm:pt>
    <dgm:pt modelId="{D09C1A23-62DE-437F-8B23-9889F06172F3}">
      <dgm:prSet/>
      <dgm:spPr/>
      <dgm:t>
        <a:bodyPr/>
        <a:lstStyle/>
        <a:p>
          <a:r>
            <a:rPr lang="en-US" dirty="0"/>
            <a:t>$500 million annually</a:t>
          </a:r>
        </a:p>
      </dgm:t>
    </dgm:pt>
    <dgm:pt modelId="{1A882895-6C85-488C-99E9-64D28DAC84AD}" type="parTrans" cxnId="{4FC3CC2C-6FB5-40A9-9691-9AC97E20CDC9}">
      <dgm:prSet/>
      <dgm:spPr/>
    </dgm:pt>
    <dgm:pt modelId="{C02F6822-0D76-4F9A-8260-5663E219AEE2}" type="sibTrans" cxnId="{4FC3CC2C-6FB5-40A9-9691-9AC97E20CDC9}">
      <dgm:prSet/>
      <dgm:spPr/>
    </dgm:pt>
    <dgm:pt modelId="{9257FD65-C24B-44F7-9D1A-3440FD610056}" type="pres">
      <dgm:prSet presAssocID="{9383F069-4AE9-4C4B-BF9C-068341D6F09C}" presName="Name0" presStyleCnt="0">
        <dgm:presLayoutVars>
          <dgm:dir/>
          <dgm:resizeHandles val="exact"/>
        </dgm:presLayoutVars>
      </dgm:prSet>
      <dgm:spPr/>
      <dgm:t>
        <a:bodyPr/>
        <a:lstStyle/>
        <a:p>
          <a:endParaRPr lang="en-US"/>
        </a:p>
      </dgm:t>
    </dgm:pt>
    <dgm:pt modelId="{C4F41856-856F-49B8-AD03-976C9C911A62}" type="pres">
      <dgm:prSet presAssocID="{B944AB21-F935-4303-B4C0-F1A00A5A282A}" presName="parAndChTx" presStyleLbl="node1" presStyleIdx="0" presStyleCnt="2">
        <dgm:presLayoutVars>
          <dgm:bulletEnabled val="1"/>
        </dgm:presLayoutVars>
      </dgm:prSet>
      <dgm:spPr/>
      <dgm:t>
        <a:bodyPr/>
        <a:lstStyle/>
        <a:p>
          <a:endParaRPr lang="en-US"/>
        </a:p>
      </dgm:t>
    </dgm:pt>
    <dgm:pt modelId="{9C399A40-0859-40BF-BF7B-64FFBE1446BA}" type="pres">
      <dgm:prSet presAssocID="{AC7CB9D4-A50F-4842-9F2C-0BC850FF77C3}" presName="parAndChSpace" presStyleCnt="0"/>
      <dgm:spPr/>
    </dgm:pt>
    <dgm:pt modelId="{80449217-019F-484A-B438-7F1CF42AF1C6}" type="pres">
      <dgm:prSet presAssocID="{AE33D300-0E20-4831-8480-7682492054B8}" presName="parAndChTx" presStyleLbl="node1" presStyleIdx="1" presStyleCnt="2" custScaleX="68379">
        <dgm:presLayoutVars>
          <dgm:bulletEnabled val="1"/>
        </dgm:presLayoutVars>
      </dgm:prSet>
      <dgm:spPr/>
      <dgm:t>
        <a:bodyPr/>
        <a:lstStyle/>
        <a:p>
          <a:endParaRPr lang="en-US"/>
        </a:p>
      </dgm:t>
    </dgm:pt>
  </dgm:ptLst>
  <dgm:cxnLst>
    <dgm:cxn modelId="{5C09C7F7-6579-448E-8A32-91E47A03F1C8}" srcId="{B944AB21-F935-4303-B4C0-F1A00A5A282A}" destId="{A33E8561-83E9-4455-BE24-4B2D0DC45403}" srcOrd="0" destOrd="0" parTransId="{ABAA6A1D-48A7-4771-9E69-2A45D608D9BD}" sibTransId="{C7547D61-0F29-4CF8-9766-6BE073FAB435}"/>
    <dgm:cxn modelId="{4168AD4D-BAA4-4E39-800C-CE2EFFF6A27F}" type="presOf" srcId="{DC4FF8AE-718F-4A20-B09C-36929BA59AF9}" destId="{C4F41856-856F-49B8-AD03-976C9C911A62}" srcOrd="0" destOrd="3" presId="urn:microsoft.com/office/officeart/2005/8/layout/hChevron3"/>
    <dgm:cxn modelId="{8E35B7E6-7D2D-4B63-9E35-EDBE23D20118}" type="presOf" srcId="{B944AB21-F935-4303-B4C0-F1A00A5A282A}" destId="{C4F41856-856F-49B8-AD03-976C9C911A62}" srcOrd="0" destOrd="0" presId="urn:microsoft.com/office/officeart/2005/8/layout/hChevron3"/>
    <dgm:cxn modelId="{433AD611-7EEC-484F-8E36-59ADFEB74A32}" type="presOf" srcId="{9383F069-4AE9-4C4B-BF9C-068341D6F09C}" destId="{9257FD65-C24B-44F7-9D1A-3440FD610056}" srcOrd="0" destOrd="0" presId="urn:microsoft.com/office/officeart/2005/8/layout/hChevron3"/>
    <dgm:cxn modelId="{53D70D3F-832E-45F9-AA21-B68E2E07AB61}" type="presOf" srcId="{E0E6E28D-9D15-4698-9C0D-EEA16A31D583}" destId="{C4F41856-856F-49B8-AD03-976C9C911A62}" srcOrd="0" destOrd="2" presId="urn:microsoft.com/office/officeart/2005/8/layout/hChevron3"/>
    <dgm:cxn modelId="{C0DA58AE-EC09-49E2-8E42-A3B9897DFA47}" type="presOf" srcId="{A33E8561-83E9-4455-BE24-4B2D0DC45403}" destId="{C4F41856-856F-49B8-AD03-976C9C911A62}" srcOrd="0" destOrd="1" presId="urn:microsoft.com/office/officeart/2005/8/layout/hChevron3"/>
    <dgm:cxn modelId="{74A63BBE-1026-4E39-909F-FA4CAB0B3E0F}" srcId="{B944AB21-F935-4303-B4C0-F1A00A5A282A}" destId="{F27E26C9-6A50-4761-B9A7-671F9D07EAB6}" srcOrd="3" destOrd="0" parTransId="{CC9FEB45-1EBD-49EE-815E-5D398A47427D}" sibTransId="{1D720461-7B27-4140-8D22-AF3E593BC624}"/>
    <dgm:cxn modelId="{81ECE230-7430-453C-B872-B917EED5F1AF}" type="presOf" srcId="{D09C1A23-62DE-437F-8B23-9889F06172F3}" destId="{C4F41856-856F-49B8-AD03-976C9C911A62}" srcOrd="0" destOrd="5" presId="urn:microsoft.com/office/officeart/2005/8/layout/hChevron3"/>
    <dgm:cxn modelId="{6F5AE79B-D254-4620-AF4A-E5B0611F56A1}" srcId="{B944AB21-F935-4303-B4C0-F1A00A5A282A}" destId="{E0E6E28D-9D15-4698-9C0D-EEA16A31D583}" srcOrd="1" destOrd="0" parTransId="{9ACEC348-D516-4FFC-BB60-6938B30F3BB1}" sibTransId="{0F086B45-4786-4524-B48A-63FEEBD58D52}"/>
    <dgm:cxn modelId="{FFA9B34B-133A-4A2F-B3A9-E1BDCCDD7307}" srcId="{9383F069-4AE9-4C4B-BF9C-068341D6F09C}" destId="{AE33D300-0E20-4831-8480-7682492054B8}" srcOrd="1" destOrd="0" parTransId="{1155B826-A3C2-493A-B2A6-F08303AB974C}" sibTransId="{AF7D7AAB-FAB3-4AD6-A51D-C0EF528661BE}"/>
    <dgm:cxn modelId="{7F6DD6E1-F60D-4F64-89B8-1F9118377411}" type="presOf" srcId="{F27E26C9-6A50-4761-B9A7-671F9D07EAB6}" destId="{C4F41856-856F-49B8-AD03-976C9C911A62}" srcOrd="0" destOrd="4" presId="urn:microsoft.com/office/officeart/2005/8/layout/hChevron3"/>
    <dgm:cxn modelId="{8E37DF6A-E023-4742-88EA-DB4E81A2884A}" srcId="{9383F069-4AE9-4C4B-BF9C-068341D6F09C}" destId="{B944AB21-F935-4303-B4C0-F1A00A5A282A}" srcOrd="0" destOrd="0" parTransId="{1305C6C6-8765-4E53-8E41-BFDF5E28DECB}" sibTransId="{AC7CB9D4-A50F-4842-9F2C-0BC850FF77C3}"/>
    <dgm:cxn modelId="{435E2768-F89D-4AFB-AFF6-5A9BDDDDFD7B}" srcId="{B944AB21-F935-4303-B4C0-F1A00A5A282A}" destId="{DC4FF8AE-718F-4A20-B09C-36929BA59AF9}" srcOrd="2" destOrd="0" parTransId="{B3720F23-00AF-4385-A8B0-0C3CBC9B4CD7}" sibTransId="{4E8DFA7D-3C53-4F1C-AED1-D6C9729AA7C6}"/>
    <dgm:cxn modelId="{22C65E89-869F-45DC-B4FC-E5B31703C2F6}" type="presOf" srcId="{AE33D300-0E20-4831-8480-7682492054B8}" destId="{80449217-019F-484A-B438-7F1CF42AF1C6}" srcOrd="0" destOrd="0" presId="urn:microsoft.com/office/officeart/2005/8/layout/hChevron3"/>
    <dgm:cxn modelId="{4FC3CC2C-6FB5-40A9-9691-9AC97E20CDC9}" srcId="{B944AB21-F935-4303-B4C0-F1A00A5A282A}" destId="{D09C1A23-62DE-437F-8B23-9889F06172F3}" srcOrd="4" destOrd="0" parTransId="{1A882895-6C85-488C-99E9-64D28DAC84AD}" sibTransId="{C02F6822-0D76-4F9A-8260-5663E219AEE2}"/>
    <dgm:cxn modelId="{E402F4E5-2AAD-47ED-8497-5E49DC5473DD}" type="presParOf" srcId="{9257FD65-C24B-44F7-9D1A-3440FD610056}" destId="{C4F41856-856F-49B8-AD03-976C9C911A62}" srcOrd="0" destOrd="0" presId="urn:microsoft.com/office/officeart/2005/8/layout/hChevron3"/>
    <dgm:cxn modelId="{5872169A-2E32-4ADB-9C16-7CB375C4BC67}" type="presParOf" srcId="{9257FD65-C24B-44F7-9D1A-3440FD610056}" destId="{9C399A40-0859-40BF-BF7B-64FFBE1446BA}" srcOrd="1" destOrd="0" presId="urn:microsoft.com/office/officeart/2005/8/layout/hChevron3"/>
    <dgm:cxn modelId="{EE7AFDDD-7D3A-47DC-ACC0-E134EEF72C1A}" type="presParOf" srcId="{9257FD65-C24B-44F7-9D1A-3440FD610056}" destId="{80449217-019F-484A-B438-7F1CF42AF1C6}" srcOrd="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01C323-D2BF-4BB5-BF36-87E2B16F9346}" type="doc">
      <dgm:prSet loTypeId="urn:microsoft.com/office/officeart/2005/8/layout/vList5" loCatId="Inbox" qsTypeId="urn:microsoft.com/office/officeart/2005/8/quickstyle/simple4" qsCatId="simple" csTypeId="urn:microsoft.com/office/officeart/2005/8/colors/ColorSchemeForSuggestions" csCatId="other" phldr="1"/>
      <dgm:spPr/>
      <dgm:t>
        <a:bodyPr/>
        <a:lstStyle/>
        <a:p>
          <a:endParaRPr lang="en-US"/>
        </a:p>
      </dgm:t>
    </dgm:pt>
    <dgm:pt modelId="{3930088B-6922-4D19-B815-C43B9690AB8B}">
      <dgm:prSet/>
      <dgm:spPr/>
      <dgm:t>
        <a:bodyPr/>
        <a:lstStyle/>
        <a:p>
          <a:r>
            <a:rPr lang="en-US" b="0" i="0" dirty="0"/>
            <a:t>Larger Applications</a:t>
          </a:r>
          <a:endParaRPr lang="en-US" dirty="0"/>
        </a:p>
      </dgm:t>
    </dgm:pt>
    <dgm:pt modelId="{10F9C9FC-F322-4477-96D5-E0D1B5C3DD51}" type="parTrans" cxnId="{51EB6EDC-58EA-4DFE-9377-374732AC6FFF}">
      <dgm:prSet/>
      <dgm:spPr/>
      <dgm:t>
        <a:bodyPr/>
        <a:lstStyle/>
        <a:p>
          <a:endParaRPr lang="en-US"/>
        </a:p>
      </dgm:t>
    </dgm:pt>
    <dgm:pt modelId="{E1CBAC5C-B318-4B32-A713-CF56FAB9838A}" type="sibTrans" cxnId="{51EB6EDC-58EA-4DFE-9377-374732AC6FFF}">
      <dgm:prSet/>
      <dgm:spPr/>
      <dgm:t>
        <a:bodyPr/>
        <a:lstStyle/>
        <a:p>
          <a:endParaRPr lang="en-US"/>
        </a:p>
      </dgm:t>
    </dgm:pt>
    <dgm:pt modelId="{E8126AD5-33A0-4D53-88AA-424275F998C0}">
      <dgm:prSet/>
      <dgm:spPr/>
      <dgm:t>
        <a:bodyPr/>
        <a:lstStyle/>
        <a:p>
          <a:r>
            <a:rPr lang="en-US" b="0" i="0" dirty="0"/>
            <a:t>Our organization needed to know the next steps</a:t>
          </a:r>
          <a:endParaRPr lang="en-US" dirty="0"/>
        </a:p>
      </dgm:t>
    </dgm:pt>
    <dgm:pt modelId="{8C94CCFE-369E-4F61-BC38-CED9EC1CFC08}" type="parTrans" cxnId="{9871E2E6-D673-4653-BDBC-8C0580241A08}">
      <dgm:prSet/>
      <dgm:spPr/>
      <dgm:t>
        <a:bodyPr/>
        <a:lstStyle/>
        <a:p>
          <a:endParaRPr lang="en-US"/>
        </a:p>
      </dgm:t>
    </dgm:pt>
    <dgm:pt modelId="{CA84A02E-DAA0-4861-B1B3-21DA76E9B267}" type="sibTrans" cxnId="{9871E2E6-D673-4653-BDBC-8C0580241A08}">
      <dgm:prSet/>
      <dgm:spPr/>
      <dgm:t>
        <a:bodyPr/>
        <a:lstStyle/>
        <a:p>
          <a:endParaRPr lang="en-US"/>
        </a:p>
      </dgm:t>
    </dgm:pt>
    <dgm:pt modelId="{693F2DC4-038D-4CD6-9A60-07BE9370770C}">
      <dgm:prSet/>
      <dgm:spPr/>
      <dgm:t>
        <a:bodyPr/>
        <a:lstStyle/>
        <a:p>
          <a:r>
            <a:rPr lang="en-US" b="0" i="0" dirty="0"/>
            <a:t>Need more “Enterprise” approach. But how?</a:t>
          </a:r>
          <a:endParaRPr lang="en-US" dirty="0"/>
        </a:p>
      </dgm:t>
    </dgm:pt>
    <dgm:pt modelId="{7FB872D4-E307-47CA-9E05-67B095F8B299}" type="parTrans" cxnId="{AFA2906E-33F6-44B3-8D96-7A618770F39E}">
      <dgm:prSet/>
      <dgm:spPr/>
      <dgm:t>
        <a:bodyPr/>
        <a:lstStyle/>
        <a:p>
          <a:endParaRPr lang="en-US"/>
        </a:p>
      </dgm:t>
    </dgm:pt>
    <dgm:pt modelId="{6F70A479-B0E8-482F-97FB-06817C0496FD}" type="sibTrans" cxnId="{AFA2906E-33F6-44B3-8D96-7A618770F39E}">
      <dgm:prSet/>
      <dgm:spPr/>
      <dgm:t>
        <a:bodyPr/>
        <a:lstStyle/>
        <a:p>
          <a:endParaRPr lang="en-US"/>
        </a:p>
      </dgm:t>
    </dgm:pt>
    <dgm:pt modelId="{13DCAA04-86F4-46E6-847C-11CC41AC674E}">
      <dgm:prSet/>
      <dgm:spPr/>
      <dgm:t>
        <a:bodyPr/>
        <a:lstStyle/>
        <a:p>
          <a:r>
            <a:rPr lang="en-US" b="0" i="0" dirty="0"/>
            <a:t>MediatR! Woo!</a:t>
          </a:r>
          <a:endParaRPr lang="en-US" dirty="0"/>
        </a:p>
      </dgm:t>
    </dgm:pt>
    <dgm:pt modelId="{02AFFF71-0AB1-44D2-A458-C9E38B258AEB}" type="parTrans" cxnId="{07B9B5E1-8277-454E-AE95-1DF3572B87D0}">
      <dgm:prSet/>
      <dgm:spPr/>
      <dgm:t>
        <a:bodyPr/>
        <a:lstStyle/>
        <a:p>
          <a:endParaRPr lang="en-US"/>
        </a:p>
      </dgm:t>
    </dgm:pt>
    <dgm:pt modelId="{839575C2-D878-42BA-AE23-1AF6C91D4949}" type="sibTrans" cxnId="{07B9B5E1-8277-454E-AE95-1DF3572B87D0}">
      <dgm:prSet/>
      <dgm:spPr/>
      <dgm:t>
        <a:bodyPr/>
        <a:lstStyle/>
        <a:p>
          <a:endParaRPr lang="en-US"/>
        </a:p>
      </dgm:t>
    </dgm:pt>
    <dgm:pt modelId="{322597EF-1A46-4551-BE8E-6D99C983FEC4}">
      <dgm:prSet/>
      <dgm:spPr/>
      <dgm:t>
        <a:bodyPr/>
        <a:lstStyle/>
        <a:p>
          <a:r>
            <a:rPr lang="en-US" b="0" i="0"/>
            <a:t>Developers need to know</a:t>
          </a:r>
          <a:endParaRPr lang="en-US"/>
        </a:p>
      </dgm:t>
    </dgm:pt>
    <dgm:pt modelId="{416A10B3-C38D-43AD-9E83-ED52DADF25E1}" type="parTrans" cxnId="{2F32B468-1B3A-4D85-BDD4-5316E06ACDB0}">
      <dgm:prSet/>
      <dgm:spPr/>
      <dgm:t>
        <a:bodyPr/>
        <a:lstStyle/>
        <a:p>
          <a:endParaRPr lang="en-US"/>
        </a:p>
      </dgm:t>
    </dgm:pt>
    <dgm:pt modelId="{EE3FB802-D829-4E21-ADB6-A5753532ACAD}" type="sibTrans" cxnId="{2F32B468-1B3A-4D85-BDD4-5316E06ACDB0}">
      <dgm:prSet/>
      <dgm:spPr/>
      <dgm:t>
        <a:bodyPr/>
        <a:lstStyle/>
        <a:p>
          <a:endParaRPr lang="en-US"/>
        </a:p>
      </dgm:t>
    </dgm:pt>
    <dgm:pt modelId="{91626EA1-29AC-4E8E-AE0F-2ED3FAB19260}">
      <dgm:prSet/>
      <dgm:spPr/>
      <dgm:t>
        <a:bodyPr/>
        <a:lstStyle/>
        <a:p>
          <a:r>
            <a:rPr lang="en-US" b="0" i="0"/>
            <a:t>What it means</a:t>
          </a:r>
          <a:endParaRPr lang="en-US"/>
        </a:p>
      </dgm:t>
    </dgm:pt>
    <dgm:pt modelId="{1783AAA7-1DB7-43A4-845F-A4E6DEC95B11}" type="parTrans" cxnId="{206CC7AD-8AB7-41CC-B61E-DB81DD14F0CD}">
      <dgm:prSet/>
      <dgm:spPr/>
      <dgm:t>
        <a:bodyPr/>
        <a:lstStyle/>
        <a:p>
          <a:endParaRPr lang="en-US"/>
        </a:p>
      </dgm:t>
    </dgm:pt>
    <dgm:pt modelId="{6A186442-7223-4540-AC7C-03CF86224AD9}" type="sibTrans" cxnId="{206CC7AD-8AB7-41CC-B61E-DB81DD14F0CD}">
      <dgm:prSet/>
      <dgm:spPr/>
      <dgm:t>
        <a:bodyPr/>
        <a:lstStyle/>
        <a:p>
          <a:endParaRPr lang="en-US"/>
        </a:p>
      </dgm:t>
    </dgm:pt>
    <dgm:pt modelId="{16B2354D-0E9E-43DA-8CDB-05DBFD95DDD2}">
      <dgm:prSet/>
      <dgm:spPr/>
      <dgm:t>
        <a:bodyPr/>
        <a:lstStyle/>
        <a:p>
          <a:r>
            <a:rPr lang="en-US" b="0" i="0"/>
            <a:t>How it works</a:t>
          </a:r>
          <a:endParaRPr lang="en-US"/>
        </a:p>
      </dgm:t>
    </dgm:pt>
    <dgm:pt modelId="{106A3BAC-D3B2-476E-8599-4763AA99EDA2}" type="parTrans" cxnId="{64A4B6D9-B4F8-41D9-9F35-95019FF0FB6E}">
      <dgm:prSet/>
      <dgm:spPr/>
      <dgm:t>
        <a:bodyPr/>
        <a:lstStyle/>
        <a:p>
          <a:endParaRPr lang="en-US"/>
        </a:p>
      </dgm:t>
    </dgm:pt>
    <dgm:pt modelId="{ECC31CDB-9178-40B1-9216-207211A75625}" type="sibTrans" cxnId="{64A4B6D9-B4F8-41D9-9F35-95019FF0FB6E}">
      <dgm:prSet/>
      <dgm:spPr/>
      <dgm:t>
        <a:bodyPr/>
        <a:lstStyle/>
        <a:p>
          <a:endParaRPr lang="en-US"/>
        </a:p>
      </dgm:t>
    </dgm:pt>
    <dgm:pt modelId="{BC60C57D-0CB3-4B0E-99DB-902902BABF4D}">
      <dgm:prSet/>
      <dgm:spPr/>
      <dgm:t>
        <a:bodyPr/>
        <a:lstStyle/>
        <a:p>
          <a:r>
            <a:rPr lang="en-US" b="0" i="0"/>
            <a:t>Why it’s good</a:t>
          </a:r>
          <a:endParaRPr lang="en-US"/>
        </a:p>
      </dgm:t>
    </dgm:pt>
    <dgm:pt modelId="{2D147D61-AACB-42EB-9F70-024FCE7A9839}" type="parTrans" cxnId="{3B60374F-A357-4048-B154-871DFAAF3D88}">
      <dgm:prSet/>
      <dgm:spPr/>
      <dgm:t>
        <a:bodyPr/>
        <a:lstStyle/>
        <a:p>
          <a:endParaRPr lang="en-US"/>
        </a:p>
      </dgm:t>
    </dgm:pt>
    <dgm:pt modelId="{DAF45775-462E-4345-8720-8A256F6C4E93}" type="sibTrans" cxnId="{3B60374F-A357-4048-B154-871DFAAF3D88}">
      <dgm:prSet/>
      <dgm:spPr/>
      <dgm:t>
        <a:bodyPr/>
        <a:lstStyle/>
        <a:p>
          <a:endParaRPr lang="en-US"/>
        </a:p>
      </dgm:t>
    </dgm:pt>
    <dgm:pt modelId="{64994018-9110-4C9B-BC03-02F70EB50584}" type="pres">
      <dgm:prSet presAssocID="{DE01C323-D2BF-4BB5-BF36-87E2B16F9346}" presName="Name0" presStyleCnt="0">
        <dgm:presLayoutVars>
          <dgm:dir/>
          <dgm:animLvl val="lvl"/>
          <dgm:resizeHandles val="exact"/>
        </dgm:presLayoutVars>
      </dgm:prSet>
      <dgm:spPr/>
      <dgm:t>
        <a:bodyPr/>
        <a:lstStyle/>
        <a:p>
          <a:endParaRPr lang="en-US"/>
        </a:p>
      </dgm:t>
    </dgm:pt>
    <dgm:pt modelId="{1A174730-5903-48C3-82FD-25D91E21CEE0}" type="pres">
      <dgm:prSet presAssocID="{3930088B-6922-4D19-B815-C43B9690AB8B}" presName="linNode" presStyleCnt="0"/>
      <dgm:spPr/>
    </dgm:pt>
    <dgm:pt modelId="{C870D35A-A52D-4531-96EA-BEA25A90308F}" type="pres">
      <dgm:prSet presAssocID="{3930088B-6922-4D19-B815-C43B9690AB8B}" presName="parentText" presStyleLbl="node1" presStyleIdx="0" presStyleCnt="2">
        <dgm:presLayoutVars>
          <dgm:chMax val="1"/>
          <dgm:bulletEnabled val="1"/>
        </dgm:presLayoutVars>
      </dgm:prSet>
      <dgm:spPr/>
      <dgm:t>
        <a:bodyPr/>
        <a:lstStyle/>
        <a:p>
          <a:endParaRPr lang="en-US"/>
        </a:p>
      </dgm:t>
    </dgm:pt>
    <dgm:pt modelId="{A915EFF1-C1C5-4F7C-9D16-953E15E3338F}" type="pres">
      <dgm:prSet presAssocID="{3930088B-6922-4D19-B815-C43B9690AB8B}" presName="descendantText" presStyleLbl="alignAccFollowNode1" presStyleIdx="0" presStyleCnt="2">
        <dgm:presLayoutVars>
          <dgm:bulletEnabled val="1"/>
        </dgm:presLayoutVars>
      </dgm:prSet>
      <dgm:spPr/>
      <dgm:t>
        <a:bodyPr/>
        <a:lstStyle/>
        <a:p>
          <a:endParaRPr lang="en-US"/>
        </a:p>
      </dgm:t>
    </dgm:pt>
    <dgm:pt modelId="{06CF4C29-F0C7-40B4-8B19-A912FD1FC850}" type="pres">
      <dgm:prSet presAssocID="{E1CBAC5C-B318-4B32-A713-CF56FAB9838A}" presName="sp" presStyleCnt="0"/>
      <dgm:spPr/>
    </dgm:pt>
    <dgm:pt modelId="{9FD920C4-14F3-4729-B2C4-ABC9842C7EED}" type="pres">
      <dgm:prSet presAssocID="{13DCAA04-86F4-46E6-847C-11CC41AC674E}" presName="linNode" presStyleCnt="0"/>
      <dgm:spPr/>
    </dgm:pt>
    <dgm:pt modelId="{F6C2B7FC-1F39-4A3F-98FC-909B4E19A71D}" type="pres">
      <dgm:prSet presAssocID="{13DCAA04-86F4-46E6-847C-11CC41AC674E}" presName="parentText" presStyleLbl="node1" presStyleIdx="1" presStyleCnt="2">
        <dgm:presLayoutVars>
          <dgm:chMax val="1"/>
          <dgm:bulletEnabled val="1"/>
        </dgm:presLayoutVars>
      </dgm:prSet>
      <dgm:spPr/>
      <dgm:t>
        <a:bodyPr/>
        <a:lstStyle/>
        <a:p>
          <a:endParaRPr lang="en-US"/>
        </a:p>
      </dgm:t>
    </dgm:pt>
    <dgm:pt modelId="{56F97A7C-BAC5-421A-B493-AF24BB3C890E}" type="pres">
      <dgm:prSet presAssocID="{13DCAA04-86F4-46E6-847C-11CC41AC674E}" presName="descendantText" presStyleLbl="alignAccFollowNode1" presStyleIdx="1" presStyleCnt="2">
        <dgm:presLayoutVars>
          <dgm:bulletEnabled val="1"/>
        </dgm:presLayoutVars>
      </dgm:prSet>
      <dgm:spPr/>
      <dgm:t>
        <a:bodyPr/>
        <a:lstStyle/>
        <a:p>
          <a:endParaRPr lang="en-US"/>
        </a:p>
      </dgm:t>
    </dgm:pt>
  </dgm:ptLst>
  <dgm:cxnLst>
    <dgm:cxn modelId="{9871E2E6-D673-4653-BDBC-8C0580241A08}" srcId="{3930088B-6922-4D19-B815-C43B9690AB8B}" destId="{E8126AD5-33A0-4D53-88AA-424275F998C0}" srcOrd="0" destOrd="0" parTransId="{8C94CCFE-369E-4F61-BC38-CED9EC1CFC08}" sibTransId="{CA84A02E-DAA0-4861-B1B3-21DA76E9B267}"/>
    <dgm:cxn modelId="{247985A3-E572-4D02-ABBF-5537F000E8A1}" type="presOf" srcId="{3930088B-6922-4D19-B815-C43B9690AB8B}" destId="{C870D35A-A52D-4531-96EA-BEA25A90308F}" srcOrd="0" destOrd="0" presId="urn:microsoft.com/office/officeart/2005/8/layout/vList5"/>
    <dgm:cxn modelId="{64A4B6D9-B4F8-41D9-9F35-95019FF0FB6E}" srcId="{322597EF-1A46-4551-BE8E-6D99C983FEC4}" destId="{16B2354D-0E9E-43DA-8CDB-05DBFD95DDD2}" srcOrd="1" destOrd="0" parTransId="{106A3BAC-D3B2-476E-8599-4763AA99EDA2}" sibTransId="{ECC31CDB-9178-40B1-9216-207211A75625}"/>
    <dgm:cxn modelId="{3B60374F-A357-4048-B154-871DFAAF3D88}" srcId="{322597EF-1A46-4551-BE8E-6D99C983FEC4}" destId="{BC60C57D-0CB3-4B0E-99DB-902902BABF4D}" srcOrd="2" destOrd="0" parTransId="{2D147D61-AACB-42EB-9F70-024FCE7A9839}" sibTransId="{DAF45775-462E-4345-8720-8A256F6C4E93}"/>
    <dgm:cxn modelId="{091094E6-33BA-45AD-8675-3A0A5EF81322}" type="presOf" srcId="{BC60C57D-0CB3-4B0E-99DB-902902BABF4D}" destId="{56F97A7C-BAC5-421A-B493-AF24BB3C890E}" srcOrd="0" destOrd="3" presId="urn:microsoft.com/office/officeart/2005/8/layout/vList5"/>
    <dgm:cxn modelId="{AFA2906E-33F6-44B3-8D96-7A618770F39E}" srcId="{3930088B-6922-4D19-B815-C43B9690AB8B}" destId="{693F2DC4-038D-4CD6-9A60-07BE9370770C}" srcOrd="1" destOrd="0" parTransId="{7FB872D4-E307-47CA-9E05-67B095F8B299}" sibTransId="{6F70A479-B0E8-482F-97FB-06817C0496FD}"/>
    <dgm:cxn modelId="{F3345276-7B88-4912-8647-01D0D71B5004}" type="presOf" srcId="{E8126AD5-33A0-4D53-88AA-424275F998C0}" destId="{A915EFF1-C1C5-4F7C-9D16-953E15E3338F}" srcOrd="0" destOrd="0" presId="urn:microsoft.com/office/officeart/2005/8/layout/vList5"/>
    <dgm:cxn modelId="{DB89A58B-052A-4B1A-8054-23C81A1BB02F}" type="presOf" srcId="{322597EF-1A46-4551-BE8E-6D99C983FEC4}" destId="{56F97A7C-BAC5-421A-B493-AF24BB3C890E}" srcOrd="0" destOrd="0" presId="urn:microsoft.com/office/officeart/2005/8/layout/vList5"/>
    <dgm:cxn modelId="{34CABADC-BD2A-484D-9B08-2FB0EA59EC32}" type="presOf" srcId="{13DCAA04-86F4-46E6-847C-11CC41AC674E}" destId="{F6C2B7FC-1F39-4A3F-98FC-909B4E19A71D}" srcOrd="0" destOrd="0" presId="urn:microsoft.com/office/officeart/2005/8/layout/vList5"/>
    <dgm:cxn modelId="{39D5D96B-6C40-48A6-8865-F2FB1E86B619}" type="presOf" srcId="{91626EA1-29AC-4E8E-AE0F-2ED3FAB19260}" destId="{56F97A7C-BAC5-421A-B493-AF24BB3C890E}" srcOrd="0" destOrd="1" presId="urn:microsoft.com/office/officeart/2005/8/layout/vList5"/>
    <dgm:cxn modelId="{F58FAFD8-50D9-4A65-9C2B-45F4B0AA9ED9}" type="presOf" srcId="{DE01C323-D2BF-4BB5-BF36-87E2B16F9346}" destId="{64994018-9110-4C9B-BC03-02F70EB50584}" srcOrd="0" destOrd="0" presId="urn:microsoft.com/office/officeart/2005/8/layout/vList5"/>
    <dgm:cxn modelId="{07B9B5E1-8277-454E-AE95-1DF3572B87D0}" srcId="{DE01C323-D2BF-4BB5-BF36-87E2B16F9346}" destId="{13DCAA04-86F4-46E6-847C-11CC41AC674E}" srcOrd="1" destOrd="0" parTransId="{02AFFF71-0AB1-44D2-A458-C9E38B258AEB}" sibTransId="{839575C2-D878-42BA-AE23-1AF6C91D4949}"/>
    <dgm:cxn modelId="{51EB6EDC-58EA-4DFE-9377-374732AC6FFF}" srcId="{DE01C323-D2BF-4BB5-BF36-87E2B16F9346}" destId="{3930088B-6922-4D19-B815-C43B9690AB8B}" srcOrd="0" destOrd="0" parTransId="{10F9C9FC-F322-4477-96D5-E0D1B5C3DD51}" sibTransId="{E1CBAC5C-B318-4B32-A713-CF56FAB9838A}"/>
    <dgm:cxn modelId="{206CC7AD-8AB7-41CC-B61E-DB81DD14F0CD}" srcId="{322597EF-1A46-4551-BE8E-6D99C983FEC4}" destId="{91626EA1-29AC-4E8E-AE0F-2ED3FAB19260}" srcOrd="0" destOrd="0" parTransId="{1783AAA7-1DB7-43A4-845F-A4E6DEC95B11}" sibTransId="{6A186442-7223-4540-AC7C-03CF86224AD9}"/>
    <dgm:cxn modelId="{97EC972D-9BA4-45A6-BD7E-D81C3252AD73}" type="presOf" srcId="{693F2DC4-038D-4CD6-9A60-07BE9370770C}" destId="{A915EFF1-C1C5-4F7C-9D16-953E15E3338F}" srcOrd="0" destOrd="1" presId="urn:microsoft.com/office/officeart/2005/8/layout/vList5"/>
    <dgm:cxn modelId="{A0DD7B4F-44D7-42CE-9898-1A3F3042B96D}" type="presOf" srcId="{16B2354D-0E9E-43DA-8CDB-05DBFD95DDD2}" destId="{56F97A7C-BAC5-421A-B493-AF24BB3C890E}" srcOrd="0" destOrd="2" presId="urn:microsoft.com/office/officeart/2005/8/layout/vList5"/>
    <dgm:cxn modelId="{2F32B468-1B3A-4D85-BDD4-5316E06ACDB0}" srcId="{13DCAA04-86F4-46E6-847C-11CC41AC674E}" destId="{322597EF-1A46-4551-BE8E-6D99C983FEC4}" srcOrd="0" destOrd="0" parTransId="{416A10B3-C38D-43AD-9E83-ED52DADF25E1}" sibTransId="{EE3FB802-D829-4E21-ADB6-A5753532ACAD}"/>
    <dgm:cxn modelId="{8F585F07-6DC9-4D06-816E-0B9C668D73B7}" type="presParOf" srcId="{64994018-9110-4C9B-BC03-02F70EB50584}" destId="{1A174730-5903-48C3-82FD-25D91E21CEE0}" srcOrd="0" destOrd="0" presId="urn:microsoft.com/office/officeart/2005/8/layout/vList5"/>
    <dgm:cxn modelId="{D94E9EAA-151C-4E13-ABBB-CA7164A13022}" type="presParOf" srcId="{1A174730-5903-48C3-82FD-25D91E21CEE0}" destId="{C870D35A-A52D-4531-96EA-BEA25A90308F}" srcOrd="0" destOrd="0" presId="urn:microsoft.com/office/officeart/2005/8/layout/vList5"/>
    <dgm:cxn modelId="{099ED0A9-332D-4484-B625-4B1F4D1F9360}" type="presParOf" srcId="{1A174730-5903-48C3-82FD-25D91E21CEE0}" destId="{A915EFF1-C1C5-4F7C-9D16-953E15E3338F}" srcOrd="1" destOrd="0" presId="urn:microsoft.com/office/officeart/2005/8/layout/vList5"/>
    <dgm:cxn modelId="{3BF37004-519B-4AC0-B89B-BFF5547CEF54}" type="presParOf" srcId="{64994018-9110-4C9B-BC03-02F70EB50584}" destId="{06CF4C29-F0C7-40B4-8B19-A912FD1FC850}" srcOrd="1" destOrd="0" presId="urn:microsoft.com/office/officeart/2005/8/layout/vList5"/>
    <dgm:cxn modelId="{5D8D955A-286C-49D2-A7C3-10705EFB063A}" type="presParOf" srcId="{64994018-9110-4C9B-BC03-02F70EB50584}" destId="{9FD920C4-14F3-4729-B2C4-ABC9842C7EED}" srcOrd="2" destOrd="0" presId="urn:microsoft.com/office/officeart/2005/8/layout/vList5"/>
    <dgm:cxn modelId="{CC875EC8-E1A4-45C1-B3A8-D9606C0DCD5C}" type="presParOf" srcId="{9FD920C4-14F3-4729-B2C4-ABC9842C7EED}" destId="{F6C2B7FC-1F39-4A3F-98FC-909B4E19A71D}" srcOrd="0" destOrd="0" presId="urn:microsoft.com/office/officeart/2005/8/layout/vList5"/>
    <dgm:cxn modelId="{39C996C4-595F-4943-B1BF-79EB467B723C}" type="presParOf" srcId="{9FD920C4-14F3-4729-B2C4-ABC9842C7EED}" destId="{56F97A7C-BAC5-421A-B493-AF24BB3C890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EEBBB3-2B47-4591-984B-49D6FC303281}" type="doc">
      <dgm:prSet loTypeId="urn:microsoft.com/office/officeart/2005/8/layout/hierarchy3" loCatId="Inbox" qsTypeId="urn:microsoft.com/office/officeart/2005/8/quickstyle/simple4" qsCatId="simple" csTypeId="urn:microsoft.com/office/officeart/2005/8/colors/ColorSchemeForSuggestions" csCatId="other"/>
      <dgm:spPr/>
      <dgm:t>
        <a:bodyPr/>
        <a:lstStyle/>
        <a:p>
          <a:endParaRPr lang="en-US"/>
        </a:p>
      </dgm:t>
    </dgm:pt>
    <dgm:pt modelId="{413337D4-65AB-43DF-BC63-112DA3DD1902}">
      <dgm:prSet/>
      <dgm:spPr/>
      <dgm:t>
        <a:bodyPr/>
        <a:lstStyle/>
        <a:p>
          <a:r>
            <a:rPr lang="en-US" b="0" i="0" dirty="0"/>
            <a:t>How do we solve these problems?</a:t>
          </a:r>
          <a:endParaRPr lang="en-US" dirty="0"/>
        </a:p>
      </dgm:t>
    </dgm:pt>
    <dgm:pt modelId="{34AEB6F7-CE0B-4DC9-B74B-26CC211221E8}" type="parTrans" cxnId="{26E73E71-BCA0-45B7-9E94-7E3C972F66CF}">
      <dgm:prSet/>
      <dgm:spPr/>
      <dgm:t>
        <a:bodyPr/>
        <a:lstStyle/>
        <a:p>
          <a:endParaRPr lang="en-US"/>
        </a:p>
      </dgm:t>
    </dgm:pt>
    <dgm:pt modelId="{350F7781-5B2F-413E-8DC2-D6263DB57BCB}" type="sibTrans" cxnId="{26E73E71-BCA0-45B7-9E94-7E3C972F66CF}">
      <dgm:prSet/>
      <dgm:spPr/>
      <dgm:t>
        <a:bodyPr/>
        <a:lstStyle/>
        <a:p>
          <a:endParaRPr lang="en-US"/>
        </a:p>
      </dgm:t>
    </dgm:pt>
    <dgm:pt modelId="{A7FE7FF5-8F97-4A02-838F-ED2C115826C1}">
      <dgm:prSet/>
      <dgm:spPr/>
      <dgm:t>
        <a:bodyPr/>
        <a:lstStyle/>
        <a:p>
          <a:r>
            <a:rPr lang="en-US" b="0" i="0"/>
            <a:t>How do we get more “Enterprise”?</a:t>
          </a:r>
          <a:endParaRPr lang="en-US"/>
        </a:p>
      </dgm:t>
    </dgm:pt>
    <dgm:pt modelId="{83092DA0-8B55-4C69-B4AB-96D064A74207}" type="parTrans" cxnId="{99F2C68A-FD43-459F-AF75-F1939E684F93}">
      <dgm:prSet/>
      <dgm:spPr/>
      <dgm:t>
        <a:bodyPr/>
        <a:lstStyle/>
        <a:p>
          <a:endParaRPr lang="en-US"/>
        </a:p>
      </dgm:t>
    </dgm:pt>
    <dgm:pt modelId="{5095A564-B014-4FF3-AAA2-09C40CD12101}" type="sibTrans" cxnId="{99F2C68A-FD43-459F-AF75-F1939E684F93}">
      <dgm:prSet/>
      <dgm:spPr/>
      <dgm:t>
        <a:bodyPr/>
        <a:lstStyle/>
        <a:p>
          <a:endParaRPr lang="en-US"/>
        </a:p>
      </dgm:t>
    </dgm:pt>
    <dgm:pt modelId="{AD7A7D44-7BED-4630-A815-E8FE06FBEA51}" type="pres">
      <dgm:prSet presAssocID="{97EEBBB3-2B47-4591-984B-49D6FC303281}" presName="diagram" presStyleCnt="0">
        <dgm:presLayoutVars>
          <dgm:chPref val="1"/>
          <dgm:dir/>
          <dgm:animOne val="branch"/>
          <dgm:animLvl val="lvl"/>
          <dgm:resizeHandles/>
        </dgm:presLayoutVars>
      </dgm:prSet>
      <dgm:spPr/>
      <dgm:t>
        <a:bodyPr/>
        <a:lstStyle/>
        <a:p>
          <a:endParaRPr lang="en-US"/>
        </a:p>
      </dgm:t>
    </dgm:pt>
    <dgm:pt modelId="{6BFE32F9-F4C6-49FD-A613-E5F92F9947F2}" type="pres">
      <dgm:prSet presAssocID="{413337D4-65AB-43DF-BC63-112DA3DD1902}" presName="root" presStyleCnt="0"/>
      <dgm:spPr/>
    </dgm:pt>
    <dgm:pt modelId="{BFF64C8D-ECCD-46F4-B651-898AEE8D5817}" type="pres">
      <dgm:prSet presAssocID="{413337D4-65AB-43DF-BC63-112DA3DD1902}" presName="rootComposite" presStyleCnt="0"/>
      <dgm:spPr/>
    </dgm:pt>
    <dgm:pt modelId="{2DE6A276-B96C-48B6-A96D-5A28655E8405}" type="pres">
      <dgm:prSet presAssocID="{413337D4-65AB-43DF-BC63-112DA3DD1902}" presName="rootText" presStyleLbl="node1" presStyleIdx="0" presStyleCnt="2"/>
      <dgm:spPr/>
      <dgm:t>
        <a:bodyPr/>
        <a:lstStyle/>
        <a:p>
          <a:endParaRPr lang="en-US"/>
        </a:p>
      </dgm:t>
    </dgm:pt>
    <dgm:pt modelId="{3D6441A0-50E6-40D2-8CE1-3A794DB565C6}" type="pres">
      <dgm:prSet presAssocID="{413337D4-65AB-43DF-BC63-112DA3DD1902}" presName="rootConnector" presStyleLbl="node1" presStyleIdx="0" presStyleCnt="2"/>
      <dgm:spPr/>
      <dgm:t>
        <a:bodyPr/>
        <a:lstStyle/>
        <a:p>
          <a:endParaRPr lang="en-US"/>
        </a:p>
      </dgm:t>
    </dgm:pt>
    <dgm:pt modelId="{E5087DDF-D27B-42E2-B0BA-A37B78DFCECC}" type="pres">
      <dgm:prSet presAssocID="{413337D4-65AB-43DF-BC63-112DA3DD1902}" presName="childShape" presStyleCnt="0"/>
      <dgm:spPr/>
    </dgm:pt>
    <dgm:pt modelId="{A3E1B6C6-64CF-42B7-B5D1-E6CC05BD1891}" type="pres">
      <dgm:prSet presAssocID="{A7FE7FF5-8F97-4A02-838F-ED2C115826C1}" presName="root" presStyleCnt="0"/>
      <dgm:spPr/>
    </dgm:pt>
    <dgm:pt modelId="{B6250533-04AA-4534-9FDC-AA25B1F80267}" type="pres">
      <dgm:prSet presAssocID="{A7FE7FF5-8F97-4A02-838F-ED2C115826C1}" presName="rootComposite" presStyleCnt="0"/>
      <dgm:spPr/>
    </dgm:pt>
    <dgm:pt modelId="{B64D47B0-EF45-414B-B3ED-FBBB32442A90}" type="pres">
      <dgm:prSet presAssocID="{A7FE7FF5-8F97-4A02-838F-ED2C115826C1}" presName="rootText" presStyleLbl="node1" presStyleIdx="1" presStyleCnt="2"/>
      <dgm:spPr/>
      <dgm:t>
        <a:bodyPr/>
        <a:lstStyle/>
        <a:p>
          <a:endParaRPr lang="en-US"/>
        </a:p>
      </dgm:t>
    </dgm:pt>
    <dgm:pt modelId="{6C66FB92-438A-44DD-B940-A4C9D856F975}" type="pres">
      <dgm:prSet presAssocID="{A7FE7FF5-8F97-4A02-838F-ED2C115826C1}" presName="rootConnector" presStyleLbl="node1" presStyleIdx="1" presStyleCnt="2"/>
      <dgm:spPr/>
      <dgm:t>
        <a:bodyPr/>
        <a:lstStyle/>
        <a:p>
          <a:endParaRPr lang="en-US"/>
        </a:p>
      </dgm:t>
    </dgm:pt>
    <dgm:pt modelId="{E8BDEB10-B38C-49A6-A72C-6C3E9AEACF04}" type="pres">
      <dgm:prSet presAssocID="{A7FE7FF5-8F97-4A02-838F-ED2C115826C1}" presName="childShape" presStyleCnt="0"/>
      <dgm:spPr/>
    </dgm:pt>
  </dgm:ptLst>
  <dgm:cxnLst>
    <dgm:cxn modelId="{867512D4-FEDC-425D-960D-BB2AFFE6C4B0}" type="presOf" srcId="{A7FE7FF5-8F97-4A02-838F-ED2C115826C1}" destId="{B64D47B0-EF45-414B-B3ED-FBBB32442A90}" srcOrd="0" destOrd="0" presId="urn:microsoft.com/office/officeart/2005/8/layout/hierarchy3"/>
    <dgm:cxn modelId="{99F2C68A-FD43-459F-AF75-F1939E684F93}" srcId="{97EEBBB3-2B47-4591-984B-49D6FC303281}" destId="{A7FE7FF5-8F97-4A02-838F-ED2C115826C1}" srcOrd="1" destOrd="0" parTransId="{83092DA0-8B55-4C69-B4AB-96D064A74207}" sibTransId="{5095A564-B014-4FF3-AAA2-09C40CD12101}"/>
    <dgm:cxn modelId="{26E73E71-BCA0-45B7-9E94-7E3C972F66CF}" srcId="{97EEBBB3-2B47-4591-984B-49D6FC303281}" destId="{413337D4-65AB-43DF-BC63-112DA3DD1902}" srcOrd="0" destOrd="0" parTransId="{34AEB6F7-CE0B-4DC9-B74B-26CC211221E8}" sibTransId="{350F7781-5B2F-413E-8DC2-D6263DB57BCB}"/>
    <dgm:cxn modelId="{B873CD6C-05AB-42D3-87DC-E513CD3730C2}" type="presOf" srcId="{413337D4-65AB-43DF-BC63-112DA3DD1902}" destId="{3D6441A0-50E6-40D2-8CE1-3A794DB565C6}" srcOrd="1" destOrd="0" presId="urn:microsoft.com/office/officeart/2005/8/layout/hierarchy3"/>
    <dgm:cxn modelId="{E7880AF3-5D68-4AAE-B8A3-8C4790862CA2}" type="presOf" srcId="{413337D4-65AB-43DF-BC63-112DA3DD1902}" destId="{2DE6A276-B96C-48B6-A96D-5A28655E8405}" srcOrd="0" destOrd="0" presId="urn:microsoft.com/office/officeart/2005/8/layout/hierarchy3"/>
    <dgm:cxn modelId="{79AC9E1F-A86A-4CEE-B67D-458C828F79DA}" type="presOf" srcId="{A7FE7FF5-8F97-4A02-838F-ED2C115826C1}" destId="{6C66FB92-438A-44DD-B940-A4C9D856F975}" srcOrd="1" destOrd="0" presId="urn:microsoft.com/office/officeart/2005/8/layout/hierarchy3"/>
    <dgm:cxn modelId="{F8093AFD-CDA8-40E3-A919-F3E89FF42BCF}" type="presOf" srcId="{97EEBBB3-2B47-4591-984B-49D6FC303281}" destId="{AD7A7D44-7BED-4630-A815-E8FE06FBEA51}" srcOrd="0" destOrd="0" presId="urn:microsoft.com/office/officeart/2005/8/layout/hierarchy3"/>
    <dgm:cxn modelId="{76B49606-73EC-4125-AF53-D19E6A68D29B}" type="presParOf" srcId="{AD7A7D44-7BED-4630-A815-E8FE06FBEA51}" destId="{6BFE32F9-F4C6-49FD-A613-E5F92F9947F2}" srcOrd="0" destOrd="0" presId="urn:microsoft.com/office/officeart/2005/8/layout/hierarchy3"/>
    <dgm:cxn modelId="{7071240E-DD88-4054-B1A2-76A033E816C4}" type="presParOf" srcId="{6BFE32F9-F4C6-49FD-A613-E5F92F9947F2}" destId="{BFF64C8D-ECCD-46F4-B651-898AEE8D5817}" srcOrd="0" destOrd="0" presId="urn:microsoft.com/office/officeart/2005/8/layout/hierarchy3"/>
    <dgm:cxn modelId="{D9288D6F-3C46-4908-9B66-5B93368A37EA}" type="presParOf" srcId="{BFF64C8D-ECCD-46F4-B651-898AEE8D5817}" destId="{2DE6A276-B96C-48B6-A96D-5A28655E8405}" srcOrd="0" destOrd="0" presId="urn:microsoft.com/office/officeart/2005/8/layout/hierarchy3"/>
    <dgm:cxn modelId="{C05602AF-40A4-4DE5-8533-406D6E152FEE}" type="presParOf" srcId="{BFF64C8D-ECCD-46F4-B651-898AEE8D5817}" destId="{3D6441A0-50E6-40D2-8CE1-3A794DB565C6}" srcOrd="1" destOrd="0" presId="urn:microsoft.com/office/officeart/2005/8/layout/hierarchy3"/>
    <dgm:cxn modelId="{D7CB6FAD-16B3-40F4-9093-ABE0831BFF9A}" type="presParOf" srcId="{6BFE32F9-F4C6-49FD-A613-E5F92F9947F2}" destId="{E5087DDF-D27B-42E2-B0BA-A37B78DFCECC}" srcOrd="1" destOrd="0" presId="urn:microsoft.com/office/officeart/2005/8/layout/hierarchy3"/>
    <dgm:cxn modelId="{B7BBF48C-76C1-418B-943F-A4A6BF6A540C}" type="presParOf" srcId="{AD7A7D44-7BED-4630-A815-E8FE06FBEA51}" destId="{A3E1B6C6-64CF-42B7-B5D1-E6CC05BD1891}" srcOrd="1" destOrd="0" presId="urn:microsoft.com/office/officeart/2005/8/layout/hierarchy3"/>
    <dgm:cxn modelId="{FA1CB473-72BF-4EE8-9BD3-93718EF2BA6D}" type="presParOf" srcId="{A3E1B6C6-64CF-42B7-B5D1-E6CC05BD1891}" destId="{B6250533-04AA-4534-9FDC-AA25B1F80267}" srcOrd="0" destOrd="0" presId="urn:microsoft.com/office/officeart/2005/8/layout/hierarchy3"/>
    <dgm:cxn modelId="{02782921-DC5E-4556-945D-1346DDC799DB}" type="presParOf" srcId="{B6250533-04AA-4534-9FDC-AA25B1F80267}" destId="{B64D47B0-EF45-414B-B3ED-FBBB32442A90}" srcOrd="0" destOrd="0" presId="urn:microsoft.com/office/officeart/2005/8/layout/hierarchy3"/>
    <dgm:cxn modelId="{DB14BA80-8236-4CE1-B54A-988F2BF8E447}" type="presParOf" srcId="{B6250533-04AA-4534-9FDC-AA25B1F80267}" destId="{6C66FB92-438A-44DD-B940-A4C9D856F975}" srcOrd="1" destOrd="0" presId="urn:microsoft.com/office/officeart/2005/8/layout/hierarchy3"/>
    <dgm:cxn modelId="{0F7D3A7F-1DDC-4CE0-BB45-95DAD35C1FDD}" type="presParOf" srcId="{A3E1B6C6-64CF-42B7-B5D1-E6CC05BD1891}" destId="{E8BDEB10-B38C-49A6-A72C-6C3E9AEACF04}"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448348-995B-4FDE-AF00-62F02221F84D}" type="doc">
      <dgm:prSet loTypeId="urn:microsoft.com/office/officeart/2005/8/layout/process1" loCatId="Inbox" qsTypeId="urn:microsoft.com/office/officeart/2005/8/quickstyle/simple4" qsCatId="simple" csTypeId="urn:microsoft.com/office/officeart/2005/8/colors/ColorSchemeForSuggestions" csCatId="other"/>
      <dgm:spPr/>
      <dgm:t>
        <a:bodyPr/>
        <a:lstStyle/>
        <a:p>
          <a:endParaRPr lang="en-US"/>
        </a:p>
      </dgm:t>
    </dgm:pt>
    <dgm:pt modelId="{A81D7253-ACF5-4CCD-94BA-6E8EF1DF53F3}">
      <dgm:prSet/>
      <dgm:spPr/>
      <dgm:t>
        <a:bodyPr/>
        <a:lstStyle/>
        <a:p>
          <a:r>
            <a:rPr lang="en-US" b="0" i="0"/>
            <a:t>Awesome! </a:t>
          </a:r>
          <a:endParaRPr lang="en-US"/>
        </a:p>
      </dgm:t>
    </dgm:pt>
    <dgm:pt modelId="{6FB30EB0-11A3-4B6E-A8C3-F81D037248A5}" type="parTrans" cxnId="{2CCE1393-7BD7-4764-9C42-B733761C9200}">
      <dgm:prSet/>
      <dgm:spPr/>
      <dgm:t>
        <a:bodyPr/>
        <a:lstStyle/>
        <a:p>
          <a:endParaRPr lang="en-US"/>
        </a:p>
      </dgm:t>
    </dgm:pt>
    <dgm:pt modelId="{7D1055FE-5070-4A8F-B131-DDB6AA2AAE11}" type="sibTrans" cxnId="{2CCE1393-7BD7-4764-9C42-B733761C9200}">
      <dgm:prSet/>
      <dgm:spPr/>
      <dgm:t>
        <a:bodyPr/>
        <a:lstStyle/>
        <a:p>
          <a:endParaRPr lang="en-US"/>
        </a:p>
      </dgm:t>
    </dgm:pt>
    <dgm:pt modelId="{3630CD96-389D-4CFB-827C-1FE8737CC3E5}">
      <dgm:prSet/>
      <dgm:spPr/>
      <dgm:t>
        <a:bodyPr/>
        <a:lstStyle/>
        <a:p>
          <a:r>
            <a:rPr lang="en-US" b="0" i="0"/>
            <a:t>What does that mean?</a:t>
          </a:r>
          <a:endParaRPr lang="en-US"/>
        </a:p>
      </dgm:t>
    </dgm:pt>
    <dgm:pt modelId="{2718B001-5D81-4631-8D5A-FFBF04ED237D}" type="parTrans" cxnId="{3B359747-3C7B-483A-BD05-69AB6D9C3FBA}">
      <dgm:prSet/>
      <dgm:spPr/>
      <dgm:t>
        <a:bodyPr/>
        <a:lstStyle/>
        <a:p>
          <a:endParaRPr lang="en-US"/>
        </a:p>
      </dgm:t>
    </dgm:pt>
    <dgm:pt modelId="{E4F009ED-3558-493D-9F37-D61EC0EF3004}" type="sibTrans" cxnId="{3B359747-3C7B-483A-BD05-69AB6D9C3FBA}">
      <dgm:prSet/>
      <dgm:spPr/>
      <dgm:t>
        <a:bodyPr/>
        <a:lstStyle/>
        <a:p>
          <a:endParaRPr lang="en-US"/>
        </a:p>
      </dgm:t>
    </dgm:pt>
    <dgm:pt modelId="{AEBB6982-C98E-4284-B401-578AAE4E0EB1}" type="pres">
      <dgm:prSet presAssocID="{6A448348-995B-4FDE-AF00-62F02221F84D}" presName="Name0" presStyleCnt="0">
        <dgm:presLayoutVars>
          <dgm:dir/>
          <dgm:resizeHandles val="exact"/>
        </dgm:presLayoutVars>
      </dgm:prSet>
      <dgm:spPr/>
      <dgm:t>
        <a:bodyPr/>
        <a:lstStyle/>
        <a:p>
          <a:endParaRPr lang="en-US"/>
        </a:p>
      </dgm:t>
    </dgm:pt>
    <dgm:pt modelId="{A55BCF7E-129A-4F18-B708-0ACB39142D71}" type="pres">
      <dgm:prSet presAssocID="{A81D7253-ACF5-4CCD-94BA-6E8EF1DF53F3}" presName="node" presStyleLbl="node1" presStyleIdx="0" presStyleCnt="2">
        <dgm:presLayoutVars>
          <dgm:bulletEnabled val="1"/>
        </dgm:presLayoutVars>
      </dgm:prSet>
      <dgm:spPr/>
      <dgm:t>
        <a:bodyPr/>
        <a:lstStyle/>
        <a:p>
          <a:endParaRPr lang="en-US"/>
        </a:p>
      </dgm:t>
    </dgm:pt>
    <dgm:pt modelId="{6EB37CCD-ABD1-421F-9C76-C25F4CA7589E}" type="pres">
      <dgm:prSet presAssocID="{7D1055FE-5070-4A8F-B131-DDB6AA2AAE11}" presName="sibTrans" presStyleLbl="sibTrans2D1" presStyleIdx="0" presStyleCnt="1"/>
      <dgm:spPr/>
      <dgm:t>
        <a:bodyPr/>
        <a:lstStyle/>
        <a:p>
          <a:endParaRPr lang="en-US"/>
        </a:p>
      </dgm:t>
    </dgm:pt>
    <dgm:pt modelId="{5E71E9A3-591B-4056-83DD-C5996B4CE872}" type="pres">
      <dgm:prSet presAssocID="{7D1055FE-5070-4A8F-B131-DDB6AA2AAE11}" presName="connectorText" presStyleLbl="sibTrans2D1" presStyleIdx="0" presStyleCnt="1"/>
      <dgm:spPr/>
      <dgm:t>
        <a:bodyPr/>
        <a:lstStyle/>
        <a:p>
          <a:endParaRPr lang="en-US"/>
        </a:p>
      </dgm:t>
    </dgm:pt>
    <dgm:pt modelId="{D862CF6E-DE6B-416B-9CCC-89E9959EB3C7}" type="pres">
      <dgm:prSet presAssocID="{3630CD96-389D-4CFB-827C-1FE8737CC3E5}" presName="node" presStyleLbl="node1" presStyleIdx="1" presStyleCnt="2">
        <dgm:presLayoutVars>
          <dgm:bulletEnabled val="1"/>
        </dgm:presLayoutVars>
      </dgm:prSet>
      <dgm:spPr/>
      <dgm:t>
        <a:bodyPr/>
        <a:lstStyle/>
        <a:p>
          <a:endParaRPr lang="en-US"/>
        </a:p>
      </dgm:t>
    </dgm:pt>
  </dgm:ptLst>
  <dgm:cxnLst>
    <dgm:cxn modelId="{D8583F41-E76B-4234-A4C2-AD003AE6AFD7}" type="presOf" srcId="{3630CD96-389D-4CFB-827C-1FE8737CC3E5}" destId="{D862CF6E-DE6B-416B-9CCC-89E9959EB3C7}" srcOrd="0" destOrd="0" presId="urn:microsoft.com/office/officeart/2005/8/layout/process1"/>
    <dgm:cxn modelId="{77D8B12E-5AF3-4703-BA5C-2FDBB4FC3750}" type="presOf" srcId="{7D1055FE-5070-4A8F-B131-DDB6AA2AAE11}" destId="{5E71E9A3-591B-4056-83DD-C5996B4CE872}" srcOrd="1" destOrd="0" presId="urn:microsoft.com/office/officeart/2005/8/layout/process1"/>
    <dgm:cxn modelId="{AE2B189F-6CFD-4C61-A20E-1F9BC43883A7}" type="presOf" srcId="{A81D7253-ACF5-4CCD-94BA-6E8EF1DF53F3}" destId="{A55BCF7E-129A-4F18-B708-0ACB39142D71}" srcOrd="0" destOrd="0" presId="urn:microsoft.com/office/officeart/2005/8/layout/process1"/>
    <dgm:cxn modelId="{9ECBE8BB-D4B2-495E-8025-0E25D67F1003}" type="presOf" srcId="{7D1055FE-5070-4A8F-B131-DDB6AA2AAE11}" destId="{6EB37CCD-ABD1-421F-9C76-C25F4CA7589E}" srcOrd="0" destOrd="0" presId="urn:microsoft.com/office/officeart/2005/8/layout/process1"/>
    <dgm:cxn modelId="{913A3242-A82E-4586-8D1C-374F6BFE5CB4}" type="presOf" srcId="{6A448348-995B-4FDE-AF00-62F02221F84D}" destId="{AEBB6982-C98E-4284-B401-578AAE4E0EB1}" srcOrd="0" destOrd="0" presId="urn:microsoft.com/office/officeart/2005/8/layout/process1"/>
    <dgm:cxn modelId="{2CCE1393-7BD7-4764-9C42-B733761C9200}" srcId="{6A448348-995B-4FDE-AF00-62F02221F84D}" destId="{A81D7253-ACF5-4CCD-94BA-6E8EF1DF53F3}" srcOrd="0" destOrd="0" parTransId="{6FB30EB0-11A3-4B6E-A8C3-F81D037248A5}" sibTransId="{7D1055FE-5070-4A8F-B131-DDB6AA2AAE11}"/>
    <dgm:cxn modelId="{3B359747-3C7B-483A-BD05-69AB6D9C3FBA}" srcId="{6A448348-995B-4FDE-AF00-62F02221F84D}" destId="{3630CD96-389D-4CFB-827C-1FE8737CC3E5}" srcOrd="1" destOrd="0" parTransId="{2718B001-5D81-4631-8D5A-FFBF04ED237D}" sibTransId="{E4F009ED-3558-493D-9F37-D61EC0EF3004}"/>
    <dgm:cxn modelId="{546C9A26-718A-4706-A19B-91F52A547F88}" type="presParOf" srcId="{AEBB6982-C98E-4284-B401-578AAE4E0EB1}" destId="{A55BCF7E-129A-4F18-B708-0ACB39142D71}" srcOrd="0" destOrd="0" presId="urn:microsoft.com/office/officeart/2005/8/layout/process1"/>
    <dgm:cxn modelId="{F3851065-A888-4E93-8F4E-F9DCB76C00DB}" type="presParOf" srcId="{AEBB6982-C98E-4284-B401-578AAE4E0EB1}" destId="{6EB37CCD-ABD1-421F-9C76-C25F4CA7589E}" srcOrd="1" destOrd="0" presId="urn:microsoft.com/office/officeart/2005/8/layout/process1"/>
    <dgm:cxn modelId="{0A31967D-EB34-4B5E-A632-678B21471042}" type="presParOf" srcId="{6EB37CCD-ABD1-421F-9C76-C25F4CA7589E}" destId="{5E71E9A3-591B-4056-83DD-C5996B4CE872}" srcOrd="0" destOrd="0" presId="urn:microsoft.com/office/officeart/2005/8/layout/process1"/>
    <dgm:cxn modelId="{EF052F4D-24E7-48BD-8434-E849527B164A}" type="presParOf" srcId="{AEBB6982-C98E-4284-B401-578AAE4E0EB1}" destId="{D862CF6E-DE6B-416B-9CCC-89E9959EB3C7}"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0D92A38-7FB8-46BE-818D-EDCD096A6BF8}" type="doc">
      <dgm:prSet loTypeId="urn:microsoft.com/office/officeart/2016/7/layout/HorizontalActionList" loCatId="List" qsTypeId="urn:microsoft.com/office/officeart/2005/8/quickstyle/simple1" qsCatId="simple" csTypeId="urn:microsoft.com/office/officeart/2005/8/colors/ColorSchemeForSuggestions" csCatId="other" phldr="1"/>
      <dgm:spPr/>
      <dgm:t>
        <a:bodyPr/>
        <a:lstStyle/>
        <a:p>
          <a:endParaRPr lang="en-US"/>
        </a:p>
      </dgm:t>
    </dgm:pt>
    <dgm:pt modelId="{3F0D9C41-1B55-446F-9BC3-D215AC682510}">
      <dgm:prSet/>
      <dgm:spPr/>
      <dgm:t>
        <a:bodyPr/>
        <a:lstStyle/>
        <a:p>
          <a:r>
            <a:rPr lang="en-US" dirty="0"/>
            <a:t>Start</a:t>
          </a:r>
        </a:p>
      </dgm:t>
    </dgm:pt>
    <dgm:pt modelId="{F6092375-3CB3-4FFF-8F60-1F64A1622C97}" type="parTrans" cxnId="{A66F0D1B-9F91-4D0E-B754-50B31C6C119C}">
      <dgm:prSet/>
      <dgm:spPr/>
      <dgm:t>
        <a:bodyPr/>
        <a:lstStyle/>
        <a:p>
          <a:endParaRPr lang="en-US"/>
        </a:p>
      </dgm:t>
    </dgm:pt>
    <dgm:pt modelId="{9CF2A012-93F4-43B8-8283-4A0ECBA6D4AC}" type="sibTrans" cxnId="{A66F0D1B-9F91-4D0E-B754-50B31C6C119C}">
      <dgm:prSet/>
      <dgm:spPr/>
      <dgm:t>
        <a:bodyPr/>
        <a:lstStyle/>
        <a:p>
          <a:endParaRPr lang="en-US"/>
        </a:p>
      </dgm:t>
    </dgm:pt>
    <dgm:pt modelId="{3C09579A-0CA7-430E-BA5B-F1797E4DA62E}">
      <dgm:prSet/>
      <dgm:spPr/>
      <dgm:t>
        <a:bodyPr/>
        <a:lstStyle/>
        <a:p>
          <a:r>
            <a:rPr lang="en-US" dirty="0"/>
            <a:t>…realizing benefits of CQRS</a:t>
          </a:r>
        </a:p>
      </dgm:t>
    </dgm:pt>
    <dgm:pt modelId="{1FEBF2B4-9620-4B2A-956E-13BD0E4B92C8}" type="parTrans" cxnId="{558BF90E-5466-4276-8476-86292166FA20}">
      <dgm:prSet/>
      <dgm:spPr/>
      <dgm:t>
        <a:bodyPr/>
        <a:lstStyle/>
        <a:p>
          <a:endParaRPr lang="en-US"/>
        </a:p>
      </dgm:t>
    </dgm:pt>
    <dgm:pt modelId="{A312DDB8-A549-4908-BFE4-79CC331A8163}" type="sibTrans" cxnId="{558BF90E-5466-4276-8476-86292166FA20}">
      <dgm:prSet/>
      <dgm:spPr/>
      <dgm:t>
        <a:bodyPr/>
        <a:lstStyle/>
        <a:p>
          <a:endParaRPr lang="en-US"/>
        </a:p>
      </dgm:t>
    </dgm:pt>
    <dgm:pt modelId="{A85B6D88-2EC9-4F1C-9F2D-2E97FD76FDD4}">
      <dgm:prSet/>
      <dgm:spPr/>
      <dgm:t>
        <a:bodyPr/>
        <a:lstStyle/>
        <a:p>
          <a:r>
            <a:rPr lang="en-US" dirty="0"/>
            <a:t>Jump</a:t>
          </a:r>
        </a:p>
      </dgm:t>
    </dgm:pt>
    <dgm:pt modelId="{359EE5EB-F8A7-4AA6-80F3-AB0EFDC20BF4}" type="parTrans" cxnId="{FF1B778F-7E54-4A95-94AE-E6F0C0FE8B33}">
      <dgm:prSet/>
      <dgm:spPr/>
      <dgm:t>
        <a:bodyPr/>
        <a:lstStyle/>
        <a:p>
          <a:endParaRPr lang="en-US"/>
        </a:p>
      </dgm:t>
    </dgm:pt>
    <dgm:pt modelId="{B82042E1-8AE0-4679-8A6A-F65166761A76}" type="sibTrans" cxnId="{FF1B778F-7E54-4A95-94AE-E6F0C0FE8B33}">
      <dgm:prSet/>
      <dgm:spPr/>
      <dgm:t>
        <a:bodyPr/>
        <a:lstStyle/>
        <a:p>
          <a:endParaRPr lang="en-US"/>
        </a:p>
      </dgm:t>
    </dgm:pt>
    <dgm:pt modelId="{FB9FB6BC-8142-43D0-A75D-A2CF0ABF6593}">
      <dgm:prSet/>
      <dgm:spPr/>
      <dgm:t>
        <a:bodyPr/>
        <a:lstStyle/>
        <a:p>
          <a:r>
            <a:rPr lang="en-US" dirty="0"/>
            <a:t>…headfirst into CQRS with MediatR</a:t>
          </a:r>
        </a:p>
      </dgm:t>
    </dgm:pt>
    <dgm:pt modelId="{CA9CF090-1549-4E15-9930-73FC435A014F}" type="parTrans" cxnId="{F663DBB5-1BCA-4DC7-BFE8-F769A898DF5A}">
      <dgm:prSet/>
      <dgm:spPr/>
      <dgm:t>
        <a:bodyPr/>
        <a:lstStyle/>
        <a:p>
          <a:endParaRPr lang="en-US"/>
        </a:p>
      </dgm:t>
    </dgm:pt>
    <dgm:pt modelId="{97C1B2F0-9557-408E-A24E-7E09A6EF707B}" type="sibTrans" cxnId="{F663DBB5-1BCA-4DC7-BFE8-F769A898DF5A}">
      <dgm:prSet/>
      <dgm:spPr/>
      <dgm:t>
        <a:bodyPr/>
        <a:lstStyle/>
        <a:p>
          <a:endParaRPr lang="en-US"/>
        </a:p>
      </dgm:t>
    </dgm:pt>
    <dgm:pt modelId="{CFA6A309-EC37-47E5-AC75-5B8C5EC87713}">
      <dgm:prSet/>
      <dgm:spPr/>
      <dgm:t>
        <a:bodyPr/>
        <a:lstStyle/>
        <a:p>
          <a:r>
            <a:rPr lang="en-US"/>
            <a:t>Understand</a:t>
          </a:r>
        </a:p>
      </dgm:t>
    </dgm:pt>
    <dgm:pt modelId="{354E6CA0-3118-4D32-A568-3E2793A16961}" type="parTrans" cxnId="{00AB7D8F-92EC-40B9-AF52-342F1E5AD1C1}">
      <dgm:prSet/>
      <dgm:spPr/>
      <dgm:t>
        <a:bodyPr/>
        <a:lstStyle/>
        <a:p>
          <a:endParaRPr lang="en-US"/>
        </a:p>
      </dgm:t>
    </dgm:pt>
    <dgm:pt modelId="{4689AE2E-0948-459D-ACAD-AFEF4AA4477D}" type="sibTrans" cxnId="{00AB7D8F-92EC-40B9-AF52-342F1E5AD1C1}">
      <dgm:prSet/>
      <dgm:spPr/>
      <dgm:t>
        <a:bodyPr/>
        <a:lstStyle/>
        <a:p>
          <a:endParaRPr lang="en-US"/>
        </a:p>
      </dgm:t>
    </dgm:pt>
    <dgm:pt modelId="{25C64474-65C0-4D1F-9D03-896BE215E8C3}">
      <dgm:prSet/>
      <dgm:spPr/>
      <dgm:t>
        <a:bodyPr/>
        <a:lstStyle/>
        <a:p>
          <a:r>
            <a:rPr lang="en-US" dirty="0"/>
            <a:t>Understand the benefits of the architecture that MediatR makes easy</a:t>
          </a:r>
        </a:p>
      </dgm:t>
    </dgm:pt>
    <dgm:pt modelId="{1FCF6036-0D27-45D4-A247-7A6D84ABD161}" type="parTrans" cxnId="{18E8133A-ED9F-4B8D-9608-B2E173FA6535}">
      <dgm:prSet/>
      <dgm:spPr/>
      <dgm:t>
        <a:bodyPr/>
        <a:lstStyle/>
        <a:p>
          <a:endParaRPr lang="en-US"/>
        </a:p>
      </dgm:t>
    </dgm:pt>
    <dgm:pt modelId="{E068D38C-B852-4FA7-B7D7-65D906108624}" type="sibTrans" cxnId="{18E8133A-ED9F-4B8D-9608-B2E173FA6535}">
      <dgm:prSet/>
      <dgm:spPr/>
      <dgm:t>
        <a:bodyPr/>
        <a:lstStyle/>
        <a:p>
          <a:endParaRPr lang="en-US"/>
        </a:p>
      </dgm:t>
    </dgm:pt>
    <dgm:pt modelId="{D77F7539-66E5-4A60-BAC2-21026C308AE6}" type="pres">
      <dgm:prSet presAssocID="{A0D92A38-7FB8-46BE-818D-EDCD096A6BF8}" presName="Name0" presStyleCnt="0">
        <dgm:presLayoutVars>
          <dgm:dir/>
          <dgm:animLvl val="lvl"/>
          <dgm:resizeHandles val="exact"/>
        </dgm:presLayoutVars>
      </dgm:prSet>
      <dgm:spPr/>
      <dgm:t>
        <a:bodyPr/>
        <a:lstStyle/>
        <a:p>
          <a:endParaRPr lang="en-US"/>
        </a:p>
      </dgm:t>
    </dgm:pt>
    <dgm:pt modelId="{2488FCA0-4935-43EC-89CF-6EA7913645B9}" type="pres">
      <dgm:prSet presAssocID="{3F0D9C41-1B55-446F-9BC3-D215AC682510}" presName="composite" presStyleCnt="0"/>
      <dgm:spPr/>
    </dgm:pt>
    <dgm:pt modelId="{76CA1983-9335-4BD6-B1F5-18ABB00ED28C}" type="pres">
      <dgm:prSet presAssocID="{3F0D9C41-1B55-446F-9BC3-D215AC682510}" presName="parTx" presStyleLbl="alignNode1" presStyleIdx="0" presStyleCnt="3">
        <dgm:presLayoutVars>
          <dgm:chMax val="0"/>
          <dgm:chPref val="0"/>
        </dgm:presLayoutVars>
      </dgm:prSet>
      <dgm:spPr/>
      <dgm:t>
        <a:bodyPr/>
        <a:lstStyle/>
        <a:p>
          <a:endParaRPr lang="en-US"/>
        </a:p>
      </dgm:t>
    </dgm:pt>
    <dgm:pt modelId="{EB2ABED0-A4B5-4A0B-970C-5C6F727552E6}" type="pres">
      <dgm:prSet presAssocID="{3F0D9C41-1B55-446F-9BC3-D215AC682510}" presName="desTx" presStyleLbl="alignAccFollowNode1" presStyleIdx="0" presStyleCnt="3">
        <dgm:presLayoutVars/>
      </dgm:prSet>
      <dgm:spPr/>
      <dgm:t>
        <a:bodyPr/>
        <a:lstStyle/>
        <a:p>
          <a:endParaRPr lang="en-US"/>
        </a:p>
      </dgm:t>
    </dgm:pt>
    <dgm:pt modelId="{260AC516-1021-4319-8C9E-B84C760BA012}" type="pres">
      <dgm:prSet presAssocID="{9CF2A012-93F4-43B8-8283-4A0ECBA6D4AC}" presName="space" presStyleCnt="0"/>
      <dgm:spPr/>
    </dgm:pt>
    <dgm:pt modelId="{20816E2B-88F6-4CAB-B251-4857C2684FD4}" type="pres">
      <dgm:prSet presAssocID="{A85B6D88-2EC9-4F1C-9F2D-2E97FD76FDD4}" presName="composite" presStyleCnt="0"/>
      <dgm:spPr/>
    </dgm:pt>
    <dgm:pt modelId="{4E7379AD-DF26-4469-9B59-DA8244626FEF}" type="pres">
      <dgm:prSet presAssocID="{A85B6D88-2EC9-4F1C-9F2D-2E97FD76FDD4}" presName="parTx" presStyleLbl="alignNode1" presStyleIdx="1" presStyleCnt="3">
        <dgm:presLayoutVars>
          <dgm:chMax val="0"/>
          <dgm:chPref val="0"/>
        </dgm:presLayoutVars>
      </dgm:prSet>
      <dgm:spPr/>
      <dgm:t>
        <a:bodyPr/>
        <a:lstStyle/>
        <a:p>
          <a:endParaRPr lang="en-US"/>
        </a:p>
      </dgm:t>
    </dgm:pt>
    <dgm:pt modelId="{97875D64-127C-426A-B943-023AF05C2CEC}" type="pres">
      <dgm:prSet presAssocID="{A85B6D88-2EC9-4F1C-9F2D-2E97FD76FDD4}" presName="desTx" presStyleLbl="alignAccFollowNode1" presStyleIdx="1" presStyleCnt="3">
        <dgm:presLayoutVars/>
      </dgm:prSet>
      <dgm:spPr/>
      <dgm:t>
        <a:bodyPr/>
        <a:lstStyle/>
        <a:p>
          <a:endParaRPr lang="en-US"/>
        </a:p>
      </dgm:t>
    </dgm:pt>
    <dgm:pt modelId="{89D5A556-7B87-4483-8D79-DB633EF3406E}" type="pres">
      <dgm:prSet presAssocID="{B82042E1-8AE0-4679-8A6A-F65166761A76}" presName="space" presStyleCnt="0"/>
      <dgm:spPr/>
    </dgm:pt>
    <dgm:pt modelId="{16A1C830-8B1B-4880-AC9C-5F80D81C128F}" type="pres">
      <dgm:prSet presAssocID="{CFA6A309-EC37-47E5-AC75-5B8C5EC87713}" presName="composite" presStyleCnt="0"/>
      <dgm:spPr/>
    </dgm:pt>
    <dgm:pt modelId="{9F45F767-19B4-4AB9-8A5A-19BF1D9F5A25}" type="pres">
      <dgm:prSet presAssocID="{CFA6A309-EC37-47E5-AC75-5B8C5EC87713}" presName="parTx" presStyleLbl="alignNode1" presStyleIdx="2" presStyleCnt="3">
        <dgm:presLayoutVars>
          <dgm:chMax val="0"/>
          <dgm:chPref val="0"/>
        </dgm:presLayoutVars>
      </dgm:prSet>
      <dgm:spPr/>
      <dgm:t>
        <a:bodyPr/>
        <a:lstStyle/>
        <a:p>
          <a:endParaRPr lang="en-US"/>
        </a:p>
      </dgm:t>
    </dgm:pt>
    <dgm:pt modelId="{6F429579-F4B7-4A16-9101-81F15CB53B09}" type="pres">
      <dgm:prSet presAssocID="{CFA6A309-EC37-47E5-AC75-5B8C5EC87713}" presName="desTx" presStyleLbl="alignAccFollowNode1" presStyleIdx="2" presStyleCnt="3">
        <dgm:presLayoutVars/>
      </dgm:prSet>
      <dgm:spPr/>
      <dgm:t>
        <a:bodyPr/>
        <a:lstStyle/>
        <a:p>
          <a:endParaRPr lang="en-US"/>
        </a:p>
      </dgm:t>
    </dgm:pt>
  </dgm:ptLst>
  <dgm:cxnLst>
    <dgm:cxn modelId="{BF62BC8C-9298-4107-99CF-293218F38991}" type="presOf" srcId="{25C64474-65C0-4D1F-9D03-896BE215E8C3}" destId="{6F429579-F4B7-4A16-9101-81F15CB53B09}" srcOrd="0" destOrd="0" presId="urn:microsoft.com/office/officeart/2016/7/layout/HorizontalActionList"/>
    <dgm:cxn modelId="{2219420C-85FA-431E-97BF-EB911F54F7BD}" type="presOf" srcId="{3F0D9C41-1B55-446F-9BC3-D215AC682510}" destId="{76CA1983-9335-4BD6-B1F5-18ABB00ED28C}" srcOrd="0" destOrd="0" presId="urn:microsoft.com/office/officeart/2016/7/layout/HorizontalActionList"/>
    <dgm:cxn modelId="{B43D07E9-69FB-45E3-A884-8A3306C929A1}" type="presOf" srcId="{CFA6A309-EC37-47E5-AC75-5B8C5EC87713}" destId="{9F45F767-19B4-4AB9-8A5A-19BF1D9F5A25}" srcOrd="0" destOrd="0" presId="urn:microsoft.com/office/officeart/2016/7/layout/HorizontalActionList"/>
    <dgm:cxn modelId="{CFDEAD09-2317-446A-B707-04FF74B47B67}" type="presOf" srcId="{A0D92A38-7FB8-46BE-818D-EDCD096A6BF8}" destId="{D77F7539-66E5-4A60-BAC2-21026C308AE6}" srcOrd="0" destOrd="0" presId="urn:microsoft.com/office/officeart/2016/7/layout/HorizontalActionList"/>
    <dgm:cxn modelId="{EE918F79-AF5A-47D5-AADB-8231F799649D}" type="presOf" srcId="{FB9FB6BC-8142-43D0-A75D-A2CF0ABF6593}" destId="{97875D64-127C-426A-B943-023AF05C2CEC}" srcOrd="0" destOrd="0" presId="urn:microsoft.com/office/officeart/2016/7/layout/HorizontalActionList"/>
    <dgm:cxn modelId="{00AB7D8F-92EC-40B9-AF52-342F1E5AD1C1}" srcId="{A0D92A38-7FB8-46BE-818D-EDCD096A6BF8}" destId="{CFA6A309-EC37-47E5-AC75-5B8C5EC87713}" srcOrd="2" destOrd="0" parTransId="{354E6CA0-3118-4D32-A568-3E2793A16961}" sibTransId="{4689AE2E-0948-459D-ACAD-AFEF4AA4477D}"/>
    <dgm:cxn modelId="{F663DBB5-1BCA-4DC7-BFE8-F769A898DF5A}" srcId="{A85B6D88-2EC9-4F1C-9F2D-2E97FD76FDD4}" destId="{FB9FB6BC-8142-43D0-A75D-A2CF0ABF6593}" srcOrd="0" destOrd="0" parTransId="{CA9CF090-1549-4E15-9930-73FC435A014F}" sibTransId="{97C1B2F0-9557-408E-A24E-7E09A6EF707B}"/>
    <dgm:cxn modelId="{A66F0D1B-9F91-4D0E-B754-50B31C6C119C}" srcId="{A0D92A38-7FB8-46BE-818D-EDCD096A6BF8}" destId="{3F0D9C41-1B55-446F-9BC3-D215AC682510}" srcOrd="0" destOrd="0" parTransId="{F6092375-3CB3-4FFF-8F60-1F64A1622C97}" sibTransId="{9CF2A012-93F4-43B8-8283-4A0ECBA6D4AC}"/>
    <dgm:cxn modelId="{18E8133A-ED9F-4B8D-9608-B2E173FA6535}" srcId="{CFA6A309-EC37-47E5-AC75-5B8C5EC87713}" destId="{25C64474-65C0-4D1F-9D03-896BE215E8C3}" srcOrd="0" destOrd="0" parTransId="{1FCF6036-0D27-45D4-A247-7A6D84ABD161}" sibTransId="{E068D38C-B852-4FA7-B7D7-65D906108624}"/>
    <dgm:cxn modelId="{B00F575B-02F3-4D03-8E9B-4D27A531902B}" type="presOf" srcId="{3C09579A-0CA7-430E-BA5B-F1797E4DA62E}" destId="{EB2ABED0-A4B5-4A0B-970C-5C6F727552E6}" srcOrd="0" destOrd="0" presId="urn:microsoft.com/office/officeart/2016/7/layout/HorizontalActionList"/>
    <dgm:cxn modelId="{558BF90E-5466-4276-8476-86292166FA20}" srcId="{3F0D9C41-1B55-446F-9BC3-D215AC682510}" destId="{3C09579A-0CA7-430E-BA5B-F1797E4DA62E}" srcOrd="0" destOrd="0" parTransId="{1FEBF2B4-9620-4B2A-956E-13BD0E4B92C8}" sibTransId="{A312DDB8-A549-4908-BFE4-79CC331A8163}"/>
    <dgm:cxn modelId="{FF1B778F-7E54-4A95-94AE-E6F0C0FE8B33}" srcId="{A0D92A38-7FB8-46BE-818D-EDCD096A6BF8}" destId="{A85B6D88-2EC9-4F1C-9F2D-2E97FD76FDD4}" srcOrd="1" destOrd="0" parTransId="{359EE5EB-F8A7-4AA6-80F3-AB0EFDC20BF4}" sibTransId="{B82042E1-8AE0-4679-8A6A-F65166761A76}"/>
    <dgm:cxn modelId="{DF5919B6-7C97-4C4E-92B4-DD90CE296261}" type="presOf" srcId="{A85B6D88-2EC9-4F1C-9F2D-2E97FD76FDD4}" destId="{4E7379AD-DF26-4469-9B59-DA8244626FEF}" srcOrd="0" destOrd="0" presId="urn:microsoft.com/office/officeart/2016/7/layout/HorizontalActionList"/>
    <dgm:cxn modelId="{D3B45BE8-B4DB-4C6C-8F70-D8C9BA62F609}" type="presParOf" srcId="{D77F7539-66E5-4A60-BAC2-21026C308AE6}" destId="{2488FCA0-4935-43EC-89CF-6EA7913645B9}" srcOrd="0" destOrd="0" presId="urn:microsoft.com/office/officeart/2016/7/layout/HorizontalActionList"/>
    <dgm:cxn modelId="{0D34B658-7709-4A0E-9AEB-28890FEF6C32}" type="presParOf" srcId="{2488FCA0-4935-43EC-89CF-6EA7913645B9}" destId="{76CA1983-9335-4BD6-B1F5-18ABB00ED28C}" srcOrd="0" destOrd="0" presId="urn:microsoft.com/office/officeart/2016/7/layout/HorizontalActionList"/>
    <dgm:cxn modelId="{317C9AFF-9511-443A-82A0-2C76B2C0DC7A}" type="presParOf" srcId="{2488FCA0-4935-43EC-89CF-6EA7913645B9}" destId="{EB2ABED0-A4B5-4A0B-970C-5C6F727552E6}" srcOrd="1" destOrd="0" presId="urn:microsoft.com/office/officeart/2016/7/layout/HorizontalActionList"/>
    <dgm:cxn modelId="{60B8B5EA-BCD7-4BE1-80FA-815A5C7CB565}" type="presParOf" srcId="{D77F7539-66E5-4A60-BAC2-21026C308AE6}" destId="{260AC516-1021-4319-8C9E-B84C760BA012}" srcOrd="1" destOrd="0" presId="urn:microsoft.com/office/officeart/2016/7/layout/HorizontalActionList"/>
    <dgm:cxn modelId="{017257C4-FC62-4420-9CED-1F7CB50420A2}" type="presParOf" srcId="{D77F7539-66E5-4A60-BAC2-21026C308AE6}" destId="{20816E2B-88F6-4CAB-B251-4857C2684FD4}" srcOrd="2" destOrd="0" presId="urn:microsoft.com/office/officeart/2016/7/layout/HorizontalActionList"/>
    <dgm:cxn modelId="{A87FB694-9845-4392-87B3-435DE243AE28}" type="presParOf" srcId="{20816E2B-88F6-4CAB-B251-4857C2684FD4}" destId="{4E7379AD-DF26-4469-9B59-DA8244626FEF}" srcOrd="0" destOrd="0" presId="urn:microsoft.com/office/officeart/2016/7/layout/HorizontalActionList"/>
    <dgm:cxn modelId="{29C6EE2E-1FB8-4E99-BEA3-4A875647408C}" type="presParOf" srcId="{20816E2B-88F6-4CAB-B251-4857C2684FD4}" destId="{97875D64-127C-426A-B943-023AF05C2CEC}" srcOrd="1" destOrd="0" presId="urn:microsoft.com/office/officeart/2016/7/layout/HorizontalActionList"/>
    <dgm:cxn modelId="{108F5EF2-9CF8-43D8-8C7A-D3FFFD5FF498}" type="presParOf" srcId="{D77F7539-66E5-4A60-BAC2-21026C308AE6}" destId="{89D5A556-7B87-4483-8D79-DB633EF3406E}" srcOrd="3" destOrd="0" presId="urn:microsoft.com/office/officeart/2016/7/layout/HorizontalActionList"/>
    <dgm:cxn modelId="{8A4A53D5-179F-4871-A95E-4E1633651CEC}" type="presParOf" srcId="{D77F7539-66E5-4A60-BAC2-21026C308AE6}" destId="{16A1C830-8B1B-4880-AC9C-5F80D81C128F}" srcOrd="4" destOrd="0" presId="urn:microsoft.com/office/officeart/2016/7/layout/HorizontalActionList"/>
    <dgm:cxn modelId="{A41FB6DB-F4BA-4679-9AA1-18B671C2F965}" type="presParOf" srcId="{16A1C830-8B1B-4880-AC9C-5F80D81C128F}" destId="{9F45F767-19B4-4AB9-8A5A-19BF1D9F5A25}" srcOrd="0" destOrd="0" presId="urn:microsoft.com/office/officeart/2016/7/layout/HorizontalActionList"/>
    <dgm:cxn modelId="{6DB83474-746D-4B1F-A517-4E28489618F9}" type="presParOf" srcId="{16A1C830-8B1B-4880-AC9C-5F80D81C128F}" destId="{6F429579-F4B7-4A16-9101-81F15CB53B09}"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3DA8C82-F266-446C-BBFF-46B50B930AB6}" type="doc">
      <dgm:prSet loTypeId="urn:microsoft.com/office/officeart/2005/8/layout/vList2" loCatId="Inbox" qsTypeId="urn:microsoft.com/office/officeart/2005/8/quickstyle/simple1" qsCatId="simple" csTypeId="urn:microsoft.com/office/officeart/2005/8/colors/accent0_3" csCatId="mainScheme"/>
      <dgm:spPr/>
      <dgm:t>
        <a:bodyPr/>
        <a:lstStyle/>
        <a:p>
          <a:endParaRPr lang="en-US"/>
        </a:p>
      </dgm:t>
    </dgm:pt>
    <dgm:pt modelId="{50A969CB-A8BD-4677-B9BC-255DB905C30E}">
      <dgm:prSet/>
      <dgm:spPr/>
      <dgm:t>
        <a:bodyPr/>
        <a:lstStyle/>
        <a:p>
          <a:r>
            <a:rPr lang="en-US" b="0" i="0"/>
            <a:t>Open-source C# library, written by Jimmy Bogard</a:t>
          </a:r>
          <a:endParaRPr lang="en-US"/>
        </a:p>
      </dgm:t>
    </dgm:pt>
    <dgm:pt modelId="{6A8E1B4D-B020-43B1-94EF-2967946E8E5C}" type="parTrans" cxnId="{0574E657-F014-49CC-A87C-6C232F07755D}">
      <dgm:prSet/>
      <dgm:spPr/>
      <dgm:t>
        <a:bodyPr/>
        <a:lstStyle/>
        <a:p>
          <a:endParaRPr lang="en-US"/>
        </a:p>
      </dgm:t>
    </dgm:pt>
    <dgm:pt modelId="{AEC8D935-AB3B-409F-A4C1-6231A272851C}" type="sibTrans" cxnId="{0574E657-F014-49CC-A87C-6C232F07755D}">
      <dgm:prSet/>
      <dgm:spPr/>
      <dgm:t>
        <a:bodyPr/>
        <a:lstStyle/>
        <a:p>
          <a:endParaRPr lang="en-US"/>
        </a:p>
      </dgm:t>
    </dgm:pt>
    <dgm:pt modelId="{ECC18A4F-48F1-423E-B554-2A0F564AD391}">
      <dgm:prSet/>
      <dgm:spPr/>
      <dgm:t>
        <a:bodyPr/>
        <a:lstStyle/>
        <a:p>
          <a:r>
            <a:rPr lang="en-US" b="0" i="0"/>
            <a:t>Mediator implementation for sending and handling messages</a:t>
          </a:r>
          <a:endParaRPr lang="en-US"/>
        </a:p>
      </dgm:t>
    </dgm:pt>
    <dgm:pt modelId="{C310A892-3A97-4FDF-A0F2-E09855FC80E9}" type="parTrans" cxnId="{6D74FC80-B213-4621-B2C6-AEE6E401CAD6}">
      <dgm:prSet/>
      <dgm:spPr/>
      <dgm:t>
        <a:bodyPr/>
        <a:lstStyle/>
        <a:p>
          <a:endParaRPr lang="en-US"/>
        </a:p>
      </dgm:t>
    </dgm:pt>
    <dgm:pt modelId="{22D37B0A-E762-411B-AF55-5EEE645EEC59}" type="sibTrans" cxnId="{6D74FC80-B213-4621-B2C6-AEE6E401CAD6}">
      <dgm:prSet/>
      <dgm:spPr/>
      <dgm:t>
        <a:bodyPr/>
        <a:lstStyle/>
        <a:p>
          <a:endParaRPr lang="en-US"/>
        </a:p>
      </dgm:t>
    </dgm:pt>
    <dgm:pt modelId="{3D29006E-7C56-4540-8F9F-438C76A95B4D}">
      <dgm:prSet/>
      <dgm:spPr/>
      <dgm:t>
        <a:bodyPr/>
        <a:lstStyle/>
        <a:p>
          <a:r>
            <a:rPr lang="en-US" b="0" i="0">
              <a:hlinkClick xmlns:r="http://schemas.openxmlformats.org/officeDocument/2006/relationships" r:id="rId1"/>
            </a:rPr>
            <a:t>https://github.com/jbogard/MediatR</a:t>
          </a:r>
          <a:endParaRPr lang="en-US"/>
        </a:p>
      </dgm:t>
    </dgm:pt>
    <dgm:pt modelId="{E8F43605-6351-4DC5-B38A-1ECD1A71992A}" type="parTrans" cxnId="{A670738B-11E0-4291-A432-7D4938676AF2}">
      <dgm:prSet/>
      <dgm:spPr/>
      <dgm:t>
        <a:bodyPr/>
        <a:lstStyle/>
        <a:p>
          <a:endParaRPr lang="en-US"/>
        </a:p>
      </dgm:t>
    </dgm:pt>
    <dgm:pt modelId="{009D6F05-4D25-485E-8CB5-942EEBBA9E50}" type="sibTrans" cxnId="{A670738B-11E0-4291-A432-7D4938676AF2}">
      <dgm:prSet/>
      <dgm:spPr/>
      <dgm:t>
        <a:bodyPr/>
        <a:lstStyle/>
        <a:p>
          <a:endParaRPr lang="en-US"/>
        </a:p>
      </dgm:t>
    </dgm:pt>
    <dgm:pt modelId="{2EA4E305-F36C-4DFC-92D1-EFF2431AC379}" type="pres">
      <dgm:prSet presAssocID="{73DA8C82-F266-446C-BBFF-46B50B930AB6}" presName="linear" presStyleCnt="0">
        <dgm:presLayoutVars>
          <dgm:animLvl val="lvl"/>
          <dgm:resizeHandles val="exact"/>
        </dgm:presLayoutVars>
      </dgm:prSet>
      <dgm:spPr/>
      <dgm:t>
        <a:bodyPr/>
        <a:lstStyle/>
        <a:p>
          <a:endParaRPr lang="en-US"/>
        </a:p>
      </dgm:t>
    </dgm:pt>
    <dgm:pt modelId="{7917B43D-DA2A-4C06-AFFF-53ED6C50E1FD}" type="pres">
      <dgm:prSet presAssocID="{50A969CB-A8BD-4677-B9BC-255DB905C30E}" presName="parentText" presStyleLbl="node1" presStyleIdx="0" presStyleCnt="3">
        <dgm:presLayoutVars>
          <dgm:chMax val="0"/>
          <dgm:bulletEnabled val="1"/>
        </dgm:presLayoutVars>
      </dgm:prSet>
      <dgm:spPr/>
      <dgm:t>
        <a:bodyPr/>
        <a:lstStyle/>
        <a:p>
          <a:endParaRPr lang="en-US"/>
        </a:p>
      </dgm:t>
    </dgm:pt>
    <dgm:pt modelId="{2E83823A-9DC4-403A-A456-F46AD2419FFC}" type="pres">
      <dgm:prSet presAssocID="{AEC8D935-AB3B-409F-A4C1-6231A272851C}" presName="spacer" presStyleCnt="0"/>
      <dgm:spPr/>
    </dgm:pt>
    <dgm:pt modelId="{3176CEF3-E8CC-4638-A6C1-58D7611C4740}" type="pres">
      <dgm:prSet presAssocID="{ECC18A4F-48F1-423E-B554-2A0F564AD391}" presName="parentText" presStyleLbl="node1" presStyleIdx="1" presStyleCnt="3">
        <dgm:presLayoutVars>
          <dgm:chMax val="0"/>
          <dgm:bulletEnabled val="1"/>
        </dgm:presLayoutVars>
      </dgm:prSet>
      <dgm:spPr/>
      <dgm:t>
        <a:bodyPr/>
        <a:lstStyle/>
        <a:p>
          <a:endParaRPr lang="en-US"/>
        </a:p>
      </dgm:t>
    </dgm:pt>
    <dgm:pt modelId="{323FBB41-5A8C-43D2-8BB1-1B45FC6047B0}" type="pres">
      <dgm:prSet presAssocID="{22D37B0A-E762-411B-AF55-5EEE645EEC59}" presName="spacer" presStyleCnt="0"/>
      <dgm:spPr/>
    </dgm:pt>
    <dgm:pt modelId="{AC58D429-2E99-4A9C-8C72-D18E921C5559}" type="pres">
      <dgm:prSet presAssocID="{3D29006E-7C56-4540-8F9F-438C76A95B4D}" presName="parentText" presStyleLbl="node1" presStyleIdx="2" presStyleCnt="3">
        <dgm:presLayoutVars>
          <dgm:chMax val="0"/>
          <dgm:bulletEnabled val="1"/>
        </dgm:presLayoutVars>
      </dgm:prSet>
      <dgm:spPr/>
      <dgm:t>
        <a:bodyPr/>
        <a:lstStyle/>
        <a:p>
          <a:endParaRPr lang="en-US"/>
        </a:p>
      </dgm:t>
    </dgm:pt>
  </dgm:ptLst>
  <dgm:cxnLst>
    <dgm:cxn modelId="{A670738B-11E0-4291-A432-7D4938676AF2}" srcId="{73DA8C82-F266-446C-BBFF-46B50B930AB6}" destId="{3D29006E-7C56-4540-8F9F-438C76A95B4D}" srcOrd="2" destOrd="0" parTransId="{E8F43605-6351-4DC5-B38A-1ECD1A71992A}" sibTransId="{009D6F05-4D25-485E-8CB5-942EEBBA9E50}"/>
    <dgm:cxn modelId="{6D74FC80-B213-4621-B2C6-AEE6E401CAD6}" srcId="{73DA8C82-F266-446C-BBFF-46B50B930AB6}" destId="{ECC18A4F-48F1-423E-B554-2A0F564AD391}" srcOrd="1" destOrd="0" parTransId="{C310A892-3A97-4FDF-A0F2-E09855FC80E9}" sibTransId="{22D37B0A-E762-411B-AF55-5EEE645EEC59}"/>
    <dgm:cxn modelId="{892C5244-43E2-470E-8E85-FFAAB10DFB48}" type="presOf" srcId="{50A969CB-A8BD-4677-B9BC-255DB905C30E}" destId="{7917B43D-DA2A-4C06-AFFF-53ED6C50E1FD}" srcOrd="0" destOrd="0" presId="urn:microsoft.com/office/officeart/2005/8/layout/vList2"/>
    <dgm:cxn modelId="{DF7835DE-E58C-45AF-B092-78266ACC0E35}" type="presOf" srcId="{3D29006E-7C56-4540-8F9F-438C76A95B4D}" destId="{AC58D429-2E99-4A9C-8C72-D18E921C5559}" srcOrd="0" destOrd="0" presId="urn:microsoft.com/office/officeart/2005/8/layout/vList2"/>
    <dgm:cxn modelId="{BC1C26BD-6F9E-474D-866A-B3D2E882B763}" type="presOf" srcId="{ECC18A4F-48F1-423E-B554-2A0F564AD391}" destId="{3176CEF3-E8CC-4638-A6C1-58D7611C4740}" srcOrd="0" destOrd="0" presId="urn:microsoft.com/office/officeart/2005/8/layout/vList2"/>
    <dgm:cxn modelId="{0574E657-F014-49CC-A87C-6C232F07755D}" srcId="{73DA8C82-F266-446C-BBFF-46B50B930AB6}" destId="{50A969CB-A8BD-4677-B9BC-255DB905C30E}" srcOrd="0" destOrd="0" parTransId="{6A8E1B4D-B020-43B1-94EF-2967946E8E5C}" sibTransId="{AEC8D935-AB3B-409F-A4C1-6231A272851C}"/>
    <dgm:cxn modelId="{6FD53A32-6C44-4FC4-B918-0B7387AE4AD1}" type="presOf" srcId="{73DA8C82-F266-446C-BBFF-46B50B930AB6}" destId="{2EA4E305-F36C-4DFC-92D1-EFF2431AC379}" srcOrd="0" destOrd="0" presId="urn:microsoft.com/office/officeart/2005/8/layout/vList2"/>
    <dgm:cxn modelId="{FF67BF29-42BA-4604-A713-BBC59FC7A01A}" type="presParOf" srcId="{2EA4E305-F36C-4DFC-92D1-EFF2431AC379}" destId="{7917B43D-DA2A-4C06-AFFF-53ED6C50E1FD}" srcOrd="0" destOrd="0" presId="urn:microsoft.com/office/officeart/2005/8/layout/vList2"/>
    <dgm:cxn modelId="{346DE3B6-431B-49C5-A3BF-D8683B7ACAC7}" type="presParOf" srcId="{2EA4E305-F36C-4DFC-92D1-EFF2431AC379}" destId="{2E83823A-9DC4-403A-A456-F46AD2419FFC}" srcOrd="1" destOrd="0" presId="urn:microsoft.com/office/officeart/2005/8/layout/vList2"/>
    <dgm:cxn modelId="{B04BAFEB-C725-49DA-AB80-0C3AF174320E}" type="presParOf" srcId="{2EA4E305-F36C-4DFC-92D1-EFF2431AC379}" destId="{3176CEF3-E8CC-4638-A6C1-58D7611C4740}" srcOrd="2" destOrd="0" presId="urn:microsoft.com/office/officeart/2005/8/layout/vList2"/>
    <dgm:cxn modelId="{19136F9B-E399-456F-BB92-077A6448E237}" type="presParOf" srcId="{2EA4E305-F36C-4DFC-92D1-EFF2431AC379}" destId="{323FBB41-5A8C-43D2-8BB1-1B45FC6047B0}" srcOrd="3" destOrd="0" presId="urn:microsoft.com/office/officeart/2005/8/layout/vList2"/>
    <dgm:cxn modelId="{FE47C557-74FC-4850-B903-DEBD91B1CEBC}" type="presParOf" srcId="{2EA4E305-F36C-4DFC-92D1-EFF2431AC379}" destId="{AC58D429-2E99-4A9C-8C72-D18E921C555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41856-856F-49B8-AD03-976C9C911A62}">
      <dsp:nvSpPr>
        <dsp:cNvPr id="0" name=""/>
        <dsp:cNvSpPr/>
      </dsp:nvSpPr>
      <dsp:spPr>
        <a:xfrm>
          <a:off x="791" y="0"/>
          <a:ext cx="5903686" cy="3416300"/>
        </a:xfrm>
        <a:prstGeom prst="homePlate">
          <a:avLst>
            <a:gd name="adj" fmla="val 2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269" tIns="83820" rIns="833076" bIns="83820" numCol="1" spcCol="1270" anchor="t" anchorCtr="0">
          <a:noAutofit/>
        </a:bodyPr>
        <a:lstStyle/>
        <a:p>
          <a:pPr lvl="0" algn="l" defTabSz="1466850">
            <a:lnSpc>
              <a:spcPct val="90000"/>
            </a:lnSpc>
            <a:spcBef>
              <a:spcPct val="0"/>
            </a:spcBef>
            <a:spcAft>
              <a:spcPct val="35000"/>
            </a:spcAft>
          </a:pPr>
          <a:r>
            <a:rPr lang="en-US" sz="3300" b="0" i="0" kern="1200"/>
            <a:t>Regional LTL freight carrier</a:t>
          </a:r>
          <a:endParaRPr lang="en-US" sz="3300" kern="1200"/>
        </a:p>
        <a:p>
          <a:pPr marL="228600" lvl="1" indent="-228600" algn="l" defTabSz="1155700">
            <a:lnSpc>
              <a:spcPct val="90000"/>
            </a:lnSpc>
            <a:spcBef>
              <a:spcPct val="0"/>
            </a:spcBef>
            <a:spcAft>
              <a:spcPct val="15000"/>
            </a:spcAft>
            <a:buChar char="••"/>
          </a:pPr>
          <a:r>
            <a:rPr lang="en-US" sz="2600" b="0" i="0" kern="1200" dirty="0"/>
            <a:t>HQ in Dayton, OH</a:t>
          </a:r>
          <a:endParaRPr lang="en-US" sz="2600" kern="1200" dirty="0"/>
        </a:p>
        <a:p>
          <a:pPr marL="228600" lvl="1" indent="-228600" algn="l" defTabSz="1155700">
            <a:lnSpc>
              <a:spcPct val="90000"/>
            </a:lnSpc>
            <a:spcBef>
              <a:spcPct val="0"/>
            </a:spcBef>
            <a:spcAft>
              <a:spcPct val="15000"/>
            </a:spcAft>
            <a:buChar char="••"/>
          </a:pPr>
          <a:r>
            <a:rPr lang="en-US" sz="2600" b="0" i="0" kern="1200" dirty="0"/>
            <a:t>Approx. 6000 employees</a:t>
          </a:r>
          <a:endParaRPr lang="en-US" sz="2600" kern="1200" dirty="0"/>
        </a:p>
        <a:p>
          <a:pPr marL="228600" lvl="1" indent="-228600" algn="l" defTabSz="1155700">
            <a:lnSpc>
              <a:spcPct val="90000"/>
            </a:lnSpc>
            <a:spcBef>
              <a:spcPct val="0"/>
            </a:spcBef>
            <a:spcAft>
              <a:spcPct val="15000"/>
            </a:spcAft>
            <a:buChar char="••"/>
          </a:pPr>
          <a:r>
            <a:rPr lang="en-US" sz="2600" b="0" i="0" kern="1200" dirty="0"/>
            <a:t>13 States</a:t>
          </a:r>
          <a:endParaRPr lang="en-US" sz="2600" kern="1200" dirty="0"/>
        </a:p>
        <a:p>
          <a:pPr marL="228600" lvl="1" indent="-228600" algn="l" defTabSz="1155700">
            <a:lnSpc>
              <a:spcPct val="90000"/>
            </a:lnSpc>
            <a:spcBef>
              <a:spcPct val="0"/>
            </a:spcBef>
            <a:spcAft>
              <a:spcPct val="15000"/>
            </a:spcAft>
            <a:buChar char="••"/>
          </a:pPr>
          <a:r>
            <a:rPr lang="en-US" sz="2600" b="0" i="0" kern="1200" dirty="0"/>
            <a:t>Over 50 service centers</a:t>
          </a:r>
          <a:endParaRPr lang="en-US" sz="2600" kern="1200" dirty="0"/>
        </a:p>
        <a:p>
          <a:pPr marL="228600" lvl="1" indent="-228600" algn="l" defTabSz="1155700">
            <a:lnSpc>
              <a:spcPct val="90000"/>
            </a:lnSpc>
            <a:spcBef>
              <a:spcPct val="0"/>
            </a:spcBef>
            <a:spcAft>
              <a:spcPct val="15000"/>
            </a:spcAft>
            <a:buChar char="••"/>
          </a:pPr>
          <a:r>
            <a:rPr lang="en-US" sz="2600" kern="1200" dirty="0"/>
            <a:t>$500 million annually</a:t>
          </a:r>
        </a:p>
      </dsp:txBody>
      <dsp:txXfrm>
        <a:off x="791" y="0"/>
        <a:ext cx="5476649" cy="3416300"/>
      </dsp:txXfrm>
    </dsp:sp>
    <dsp:sp modelId="{80449217-019F-484A-B438-7F1CF42AF1C6}">
      <dsp:nvSpPr>
        <dsp:cNvPr id="0" name=""/>
        <dsp:cNvSpPr/>
      </dsp:nvSpPr>
      <dsp:spPr>
        <a:xfrm>
          <a:off x="4723740" y="0"/>
          <a:ext cx="4036881" cy="3416300"/>
        </a:xfrm>
        <a:prstGeom prst="chevron">
          <a:avLst>
            <a:gd name="adj" fmla="val 2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269" tIns="78740" rIns="208269" bIns="78740" numCol="1" spcCol="1270" anchor="ctr" anchorCtr="0">
          <a:noAutofit/>
        </a:bodyPr>
        <a:lstStyle/>
        <a:p>
          <a:pPr lvl="0" algn="ctr" defTabSz="1377950">
            <a:lnSpc>
              <a:spcPct val="90000"/>
            </a:lnSpc>
            <a:spcBef>
              <a:spcPct val="0"/>
            </a:spcBef>
            <a:spcAft>
              <a:spcPct val="35000"/>
            </a:spcAft>
          </a:pPr>
          <a:r>
            <a:rPr lang="en-US" sz="3100" b="0" i="0" kern="1200" dirty="0"/>
            <a:t>LTL</a:t>
          </a:r>
          <a:br>
            <a:rPr lang="en-US" sz="3100" b="0" i="0" kern="1200" dirty="0"/>
          </a:br>
          <a:r>
            <a:rPr lang="en-US" sz="3100" b="0" i="0" kern="1200" dirty="0"/>
            <a:t>…</a:t>
          </a:r>
          <a:r>
            <a:rPr lang="en-US" sz="2400" b="0" i="0" kern="1200" dirty="0"/>
            <a:t>think UPS with skids</a:t>
          </a:r>
          <a:endParaRPr lang="en-US" sz="2400" kern="1200" dirty="0"/>
        </a:p>
      </dsp:txBody>
      <dsp:txXfrm>
        <a:off x="5577815" y="0"/>
        <a:ext cx="2328731" cy="34163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15EFF1-C1C5-4F7C-9D16-953E15E3338F}">
      <dsp:nvSpPr>
        <dsp:cNvPr id="0" name=""/>
        <dsp:cNvSpPr/>
      </dsp:nvSpPr>
      <dsp:spPr>
        <a:xfrm rot="5400000">
          <a:off x="5877436" y="-2245300"/>
          <a:ext cx="1335648" cy="6160245"/>
        </a:xfrm>
        <a:prstGeom prst="round2Same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a:t>Our organization needed to know the next steps</a:t>
          </a:r>
          <a:endParaRPr lang="en-US" sz="1800" kern="1200" dirty="0"/>
        </a:p>
        <a:p>
          <a:pPr marL="171450" lvl="1" indent="-171450" algn="l" defTabSz="800100">
            <a:lnSpc>
              <a:spcPct val="90000"/>
            </a:lnSpc>
            <a:spcBef>
              <a:spcPct val="0"/>
            </a:spcBef>
            <a:spcAft>
              <a:spcPct val="15000"/>
            </a:spcAft>
            <a:buChar char="••"/>
          </a:pPr>
          <a:r>
            <a:rPr lang="en-US" sz="1800" b="0" i="0" kern="1200" dirty="0"/>
            <a:t>Need more “Enterprise” approach. But how?</a:t>
          </a:r>
          <a:endParaRPr lang="en-US" sz="1800" kern="1200" dirty="0"/>
        </a:p>
      </dsp:txBody>
      <dsp:txXfrm rot="-5400000">
        <a:off x="3465138" y="232199"/>
        <a:ext cx="6095044" cy="1205246"/>
      </dsp:txXfrm>
    </dsp:sp>
    <dsp:sp modelId="{C870D35A-A52D-4531-96EA-BEA25A90308F}">
      <dsp:nvSpPr>
        <dsp:cNvPr id="0" name=""/>
        <dsp:cNvSpPr/>
      </dsp:nvSpPr>
      <dsp:spPr>
        <a:xfrm>
          <a:off x="0" y="41"/>
          <a:ext cx="3465137" cy="166956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en-US" sz="3700" b="0" i="0" kern="1200" dirty="0"/>
            <a:t>Larger Applications</a:t>
          </a:r>
          <a:endParaRPr lang="en-US" sz="3700" kern="1200" dirty="0"/>
        </a:p>
      </dsp:txBody>
      <dsp:txXfrm>
        <a:off x="81501" y="81542"/>
        <a:ext cx="3302135" cy="1506558"/>
      </dsp:txXfrm>
    </dsp:sp>
    <dsp:sp modelId="{56F97A7C-BAC5-421A-B493-AF24BB3C890E}">
      <dsp:nvSpPr>
        <dsp:cNvPr id="0" name=""/>
        <dsp:cNvSpPr/>
      </dsp:nvSpPr>
      <dsp:spPr>
        <a:xfrm rot="5400000">
          <a:off x="5877436" y="-492261"/>
          <a:ext cx="1335648" cy="6160245"/>
        </a:xfrm>
        <a:prstGeom prst="round2Same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b="0" i="0" kern="1200"/>
            <a:t>Developers need to know</a:t>
          </a:r>
          <a:endParaRPr lang="en-US" sz="1800" kern="1200"/>
        </a:p>
        <a:p>
          <a:pPr marL="342900" lvl="2" indent="-171450" algn="l" defTabSz="800100">
            <a:lnSpc>
              <a:spcPct val="90000"/>
            </a:lnSpc>
            <a:spcBef>
              <a:spcPct val="0"/>
            </a:spcBef>
            <a:spcAft>
              <a:spcPct val="15000"/>
            </a:spcAft>
            <a:buChar char="••"/>
          </a:pPr>
          <a:r>
            <a:rPr lang="en-US" sz="1800" b="0" i="0" kern="1200"/>
            <a:t>What it means</a:t>
          </a:r>
          <a:endParaRPr lang="en-US" sz="1800" kern="1200"/>
        </a:p>
        <a:p>
          <a:pPr marL="342900" lvl="2" indent="-171450" algn="l" defTabSz="800100">
            <a:lnSpc>
              <a:spcPct val="90000"/>
            </a:lnSpc>
            <a:spcBef>
              <a:spcPct val="0"/>
            </a:spcBef>
            <a:spcAft>
              <a:spcPct val="15000"/>
            </a:spcAft>
            <a:buChar char="••"/>
          </a:pPr>
          <a:r>
            <a:rPr lang="en-US" sz="1800" b="0" i="0" kern="1200"/>
            <a:t>How it works</a:t>
          </a:r>
          <a:endParaRPr lang="en-US" sz="1800" kern="1200"/>
        </a:p>
        <a:p>
          <a:pPr marL="342900" lvl="2" indent="-171450" algn="l" defTabSz="800100">
            <a:lnSpc>
              <a:spcPct val="90000"/>
            </a:lnSpc>
            <a:spcBef>
              <a:spcPct val="0"/>
            </a:spcBef>
            <a:spcAft>
              <a:spcPct val="15000"/>
            </a:spcAft>
            <a:buChar char="••"/>
          </a:pPr>
          <a:r>
            <a:rPr lang="en-US" sz="1800" b="0" i="0" kern="1200"/>
            <a:t>Why it’s good</a:t>
          </a:r>
          <a:endParaRPr lang="en-US" sz="1800" kern="1200"/>
        </a:p>
      </dsp:txBody>
      <dsp:txXfrm rot="-5400000">
        <a:off x="3465138" y="1985238"/>
        <a:ext cx="6095044" cy="1205246"/>
      </dsp:txXfrm>
    </dsp:sp>
    <dsp:sp modelId="{F6C2B7FC-1F39-4A3F-98FC-909B4E19A71D}">
      <dsp:nvSpPr>
        <dsp:cNvPr id="0" name=""/>
        <dsp:cNvSpPr/>
      </dsp:nvSpPr>
      <dsp:spPr>
        <a:xfrm>
          <a:off x="0" y="1753080"/>
          <a:ext cx="3465137" cy="166956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en-US" sz="3700" b="0" i="0" kern="1200" dirty="0"/>
            <a:t>MediatR! Woo!</a:t>
          </a:r>
          <a:endParaRPr lang="en-US" sz="3700" kern="1200" dirty="0"/>
        </a:p>
      </dsp:txBody>
      <dsp:txXfrm>
        <a:off x="81501" y="1834581"/>
        <a:ext cx="3302135" cy="15065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6A276-B96C-48B6-A96D-5A28655E8405}">
      <dsp:nvSpPr>
        <dsp:cNvPr id="0" name=""/>
        <dsp:cNvSpPr/>
      </dsp:nvSpPr>
      <dsp:spPr>
        <a:xfrm>
          <a:off x="1174" y="642115"/>
          <a:ext cx="4276903" cy="2138451"/>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725" tIns="57150" rIns="85725" bIns="57150" numCol="1" spcCol="1270" anchor="ctr" anchorCtr="0">
          <a:noAutofit/>
        </a:bodyPr>
        <a:lstStyle/>
        <a:p>
          <a:pPr lvl="0" algn="ctr" defTabSz="2000250">
            <a:lnSpc>
              <a:spcPct val="90000"/>
            </a:lnSpc>
            <a:spcBef>
              <a:spcPct val="0"/>
            </a:spcBef>
            <a:spcAft>
              <a:spcPct val="35000"/>
            </a:spcAft>
          </a:pPr>
          <a:r>
            <a:rPr lang="en-US" sz="4500" b="0" i="0" kern="1200" dirty="0"/>
            <a:t>How do we solve these problems?</a:t>
          </a:r>
          <a:endParaRPr lang="en-US" sz="4500" kern="1200" dirty="0"/>
        </a:p>
      </dsp:txBody>
      <dsp:txXfrm>
        <a:off x="63807" y="704748"/>
        <a:ext cx="4151637" cy="2013185"/>
      </dsp:txXfrm>
    </dsp:sp>
    <dsp:sp modelId="{B64D47B0-EF45-414B-B3ED-FBBB32442A90}">
      <dsp:nvSpPr>
        <dsp:cNvPr id="0" name=""/>
        <dsp:cNvSpPr/>
      </dsp:nvSpPr>
      <dsp:spPr>
        <a:xfrm>
          <a:off x="5347304" y="642115"/>
          <a:ext cx="4276903" cy="2138451"/>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725" tIns="57150" rIns="85725" bIns="57150" numCol="1" spcCol="1270" anchor="ctr" anchorCtr="0">
          <a:noAutofit/>
        </a:bodyPr>
        <a:lstStyle/>
        <a:p>
          <a:pPr lvl="0" algn="ctr" defTabSz="2000250">
            <a:lnSpc>
              <a:spcPct val="90000"/>
            </a:lnSpc>
            <a:spcBef>
              <a:spcPct val="0"/>
            </a:spcBef>
            <a:spcAft>
              <a:spcPct val="35000"/>
            </a:spcAft>
          </a:pPr>
          <a:r>
            <a:rPr lang="en-US" sz="4500" b="0" i="0" kern="1200"/>
            <a:t>How do we get more “Enterprise”?</a:t>
          </a:r>
          <a:endParaRPr lang="en-US" sz="4500" kern="1200"/>
        </a:p>
      </dsp:txBody>
      <dsp:txXfrm>
        <a:off x="5409937" y="704748"/>
        <a:ext cx="4151637" cy="20131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BCF7E-129A-4F18-B708-0ACB39142D71}">
      <dsp:nvSpPr>
        <dsp:cNvPr id="0" name=""/>
        <dsp:cNvSpPr/>
      </dsp:nvSpPr>
      <dsp:spPr>
        <a:xfrm>
          <a:off x="1879" y="508638"/>
          <a:ext cx="4009009" cy="2405405"/>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b="0" i="0" kern="1200"/>
            <a:t>Awesome! </a:t>
          </a:r>
          <a:endParaRPr lang="en-US" sz="4800" kern="1200"/>
        </a:p>
      </dsp:txBody>
      <dsp:txXfrm>
        <a:off x="72331" y="579090"/>
        <a:ext cx="3868105" cy="2264501"/>
      </dsp:txXfrm>
    </dsp:sp>
    <dsp:sp modelId="{6EB37CCD-ABD1-421F-9C76-C25F4CA7589E}">
      <dsp:nvSpPr>
        <dsp:cNvPr id="0" name=""/>
        <dsp:cNvSpPr/>
      </dsp:nvSpPr>
      <dsp:spPr>
        <a:xfrm>
          <a:off x="4411790" y="1214224"/>
          <a:ext cx="849910" cy="994234"/>
        </a:xfrm>
        <a:prstGeom prst="rightArrow">
          <a:avLst>
            <a:gd name="adj1" fmla="val 600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33550">
            <a:lnSpc>
              <a:spcPct val="90000"/>
            </a:lnSpc>
            <a:spcBef>
              <a:spcPct val="0"/>
            </a:spcBef>
            <a:spcAft>
              <a:spcPct val="35000"/>
            </a:spcAft>
          </a:pPr>
          <a:endParaRPr lang="en-US" sz="3900" kern="1200"/>
        </a:p>
      </dsp:txBody>
      <dsp:txXfrm>
        <a:off x="4411790" y="1413071"/>
        <a:ext cx="594937" cy="596540"/>
      </dsp:txXfrm>
    </dsp:sp>
    <dsp:sp modelId="{D862CF6E-DE6B-416B-9CCC-89E9959EB3C7}">
      <dsp:nvSpPr>
        <dsp:cNvPr id="0" name=""/>
        <dsp:cNvSpPr/>
      </dsp:nvSpPr>
      <dsp:spPr>
        <a:xfrm>
          <a:off x="5614493" y="508638"/>
          <a:ext cx="4009009" cy="2405405"/>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b="0" i="0" kern="1200"/>
            <a:t>What does that mean?</a:t>
          </a:r>
          <a:endParaRPr lang="en-US" sz="4800" kern="1200"/>
        </a:p>
      </dsp:txBody>
      <dsp:txXfrm>
        <a:off x="5684945" y="579090"/>
        <a:ext cx="3868105" cy="22645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CA1983-9335-4BD6-B1F5-18ABB00ED28C}">
      <dsp:nvSpPr>
        <dsp:cNvPr id="0" name=""/>
        <dsp:cNvSpPr/>
      </dsp:nvSpPr>
      <dsp:spPr>
        <a:xfrm>
          <a:off x="7145" y="223557"/>
          <a:ext cx="3131767" cy="93953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479" tIns="247479" rIns="247479" bIns="247479" numCol="1" spcCol="1270" anchor="ctr" anchorCtr="0">
          <a:noAutofit/>
        </a:bodyPr>
        <a:lstStyle/>
        <a:p>
          <a:pPr lvl="0" algn="ctr" defTabSz="1377950">
            <a:lnSpc>
              <a:spcPct val="90000"/>
            </a:lnSpc>
            <a:spcBef>
              <a:spcPct val="0"/>
            </a:spcBef>
            <a:spcAft>
              <a:spcPct val="35000"/>
            </a:spcAft>
          </a:pPr>
          <a:r>
            <a:rPr lang="en-US" sz="3100" kern="1200" dirty="0"/>
            <a:t>Start</a:t>
          </a:r>
        </a:p>
      </dsp:txBody>
      <dsp:txXfrm>
        <a:off x="7145" y="223557"/>
        <a:ext cx="3131767" cy="939530"/>
      </dsp:txXfrm>
    </dsp:sp>
    <dsp:sp modelId="{EB2ABED0-A4B5-4A0B-970C-5C6F727552E6}">
      <dsp:nvSpPr>
        <dsp:cNvPr id="0" name=""/>
        <dsp:cNvSpPr/>
      </dsp:nvSpPr>
      <dsp:spPr>
        <a:xfrm>
          <a:off x="7145" y="1163088"/>
          <a:ext cx="3131767" cy="169981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9349" tIns="309349" rIns="309349" bIns="309349" numCol="1" spcCol="1270" anchor="t" anchorCtr="0">
          <a:noAutofit/>
        </a:bodyPr>
        <a:lstStyle/>
        <a:p>
          <a:pPr lvl="0" algn="l" defTabSz="844550">
            <a:lnSpc>
              <a:spcPct val="90000"/>
            </a:lnSpc>
            <a:spcBef>
              <a:spcPct val="0"/>
            </a:spcBef>
            <a:spcAft>
              <a:spcPct val="35000"/>
            </a:spcAft>
          </a:pPr>
          <a:r>
            <a:rPr lang="en-US" sz="1900" kern="1200" dirty="0"/>
            <a:t>…realizing benefits of CQRS</a:t>
          </a:r>
        </a:p>
      </dsp:txBody>
      <dsp:txXfrm>
        <a:off x="7145" y="1163088"/>
        <a:ext cx="3131767" cy="1699815"/>
      </dsp:txXfrm>
    </dsp:sp>
    <dsp:sp modelId="{4E7379AD-DF26-4469-9B59-DA8244626FEF}">
      <dsp:nvSpPr>
        <dsp:cNvPr id="0" name=""/>
        <dsp:cNvSpPr/>
      </dsp:nvSpPr>
      <dsp:spPr>
        <a:xfrm>
          <a:off x="3246807" y="223557"/>
          <a:ext cx="3131767" cy="93953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479" tIns="247479" rIns="247479" bIns="247479" numCol="1" spcCol="1270" anchor="ctr" anchorCtr="0">
          <a:noAutofit/>
        </a:bodyPr>
        <a:lstStyle/>
        <a:p>
          <a:pPr lvl="0" algn="ctr" defTabSz="1377950">
            <a:lnSpc>
              <a:spcPct val="90000"/>
            </a:lnSpc>
            <a:spcBef>
              <a:spcPct val="0"/>
            </a:spcBef>
            <a:spcAft>
              <a:spcPct val="35000"/>
            </a:spcAft>
          </a:pPr>
          <a:r>
            <a:rPr lang="en-US" sz="3100" kern="1200" dirty="0"/>
            <a:t>Jump</a:t>
          </a:r>
        </a:p>
      </dsp:txBody>
      <dsp:txXfrm>
        <a:off x="3246807" y="223557"/>
        <a:ext cx="3131767" cy="939530"/>
      </dsp:txXfrm>
    </dsp:sp>
    <dsp:sp modelId="{97875D64-127C-426A-B943-023AF05C2CEC}">
      <dsp:nvSpPr>
        <dsp:cNvPr id="0" name=""/>
        <dsp:cNvSpPr/>
      </dsp:nvSpPr>
      <dsp:spPr>
        <a:xfrm>
          <a:off x="3246807" y="1163088"/>
          <a:ext cx="3131767" cy="169981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9349" tIns="309349" rIns="309349" bIns="309349" numCol="1" spcCol="1270" anchor="t" anchorCtr="0">
          <a:noAutofit/>
        </a:bodyPr>
        <a:lstStyle/>
        <a:p>
          <a:pPr lvl="0" algn="l" defTabSz="844550">
            <a:lnSpc>
              <a:spcPct val="90000"/>
            </a:lnSpc>
            <a:spcBef>
              <a:spcPct val="0"/>
            </a:spcBef>
            <a:spcAft>
              <a:spcPct val="35000"/>
            </a:spcAft>
          </a:pPr>
          <a:r>
            <a:rPr lang="en-US" sz="1900" kern="1200" dirty="0"/>
            <a:t>…headfirst into CQRS with MediatR</a:t>
          </a:r>
        </a:p>
      </dsp:txBody>
      <dsp:txXfrm>
        <a:off x="3246807" y="1163088"/>
        <a:ext cx="3131767" cy="1699815"/>
      </dsp:txXfrm>
    </dsp:sp>
    <dsp:sp modelId="{9F45F767-19B4-4AB9-8A5A-19BF1D9F5A25}">
      <dsp:nvSpPr>
        <dsp:cNvPr id="0" name=""/>
        <dsp:cNvSpPr/>
      </dsp:nvSpPr>
      <dsp:spPr>
        <a:xfrm>
          <a:off x="6486470" y="223557"/>
          <a:ext cx="3131767" cy="93953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479" tIns="247479" rIns="247479" bIns="247479" numCol="1" spcCol="1270" anchor="ctr" anchorCtr="0">
          <a:noAutofit/>
        </a:bodyPr>
        <a:lstStyle/>
        <a:p>
          <a:pPr lvl="0" algn="ctr" defTabSz="1377950">
            <a:lnSpc>
              <a:spcPct val="90000"/>
            </a:lnSpc>
            <a:spcBef>
              <a:spcPct val="0"/>
            </a:spcBef>
            <a:spcAft>
              <a:spcPct val="35000"/>
            </a:spcAft>
          </a:pPr>
          <a:r>
            <a:rPr lang="en-US" sz="3100" kern="1200"/>
            <a:t>Understand</a:t>
          </a:r>
        </a:p>
      </dsp:txBody>
      <dsp:txXfrm>
        <a:off x="6486470" y="223557"/>
        <a:ext cx="3131767" cy="939530"/>
      </dsp:txXfrm>
    </dsp:sp>
    <dsp:sp modelId="{6F429579-F4B7-4A16-9101-81F15CB53B09}">
      <dsp:nvSpPr>
        <dsp:cNvPr id="0" name=""/>
        <dsp:cNvSpPr/>
      </dsp:nvSpPr>
      <dsp:spPr>
        <a:xfrm>
          <a:off x="6486470" y="1163088"/>
          <a:ext cx="3131767" cy="169981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9349" tIns="309349" rIns="309349" bIns="309349" numCol="1" spcCol="1270" anchor="t" anchorCtr="0">
          <a:noAutofit/>
        </a:bodyPr>
        <a:lstStyle/>
        <a:p>
          <a:pPr lvl="0" algn="l" defTabSz="844550">
            <a:lnSpc>
              <a:spcPct val="90000"/>
            </a:lnSpc>
            <a:spcBef>
              <a:spcPct val="0"/>
            </a:spcBef>
            <a:spcAft>
              <a:spcPct val="35000"/>
            </a:spcAft>
          </a:pPr>
          <a:r>
            <a:rPr lang="en-US" sz="1900" kern="1200" dirty="0"/>
            <a:t>Understand the benefits of the architecture that MediatR makes easy</a:t>
          </a:r>
        </a:p>
      </dsp:txBody>
      <dsp:txXfrm>
        <a:off x="6486470" y="1163088"/>
        <a:ext cx="3131767" cy="16998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7B43D-DA2A-4C06-AFFF-53ED6C50E1FD}">
      <dsp:nvSpPr>
        <dsp:cNvPr id="0" name=""/>
        <dsp:cNvSpPr/>
      </dsp:nvSpPr>
      <dsp:spPr>
        <a:xfrm>
          <a:off x="0" y="997043"/>
          <a:ext cx="6391275" cy="103428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b="0" i="0" kern="1200"/>
            <a:t>Open-source C# library, written by Jimmy Bogard</a:t>
          </a:r>
          <a:endParaRPr lang="en-US" sz="2600" kern="1200"/>
        </a:p>
      </dsp:txBody>
      <dsp:txXfrm>
        <a:off x="50489" y="1047532"/>
        <a:ext cx="6290297" cy="933302"/>
      </dsp:txXfrm>
    </dsp:sp>
    <dsp:sp modelId="{3176CEF3-E8CC-4638-A6C1-58D7611C4740}">
      <dsp:nvSpPr>
        <dsp:cNvPr id="0" name=""/>
        <dsp:cNvSpPr/>
      </dsp:nvSpPr>
      <dsp:spPr>
        <a:xfrm>
          <a:off x="0" y="2106203"/>
          <a:ext cx="6391275" cy="103428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b="0" i="0" kern="1200"/>
            <a:t>Mediator implementation for sending and handling messages</a:t>
          </a:r>
          <a:endParaRPr lang="en-US" sz="2600" kern="1200"/>
        </a:p>
      </dsp:txBody>
      <dsp:txXfrm>
        <a:off x="50489" y="2156692"/>
        <a:ext cx="6290297" cy="933302"/>
      </dsp:txXfrm>
    </dsp:sp>
    <dsp:sp modelId="{AC58D429-2E99-4A9C-8C72-D18E921C5559}">
      <dsp:nvSpPr>
        <dsp:cNvPr id="0" name=""/>
        <dsp:cNvSpPr/>
      </dsp:nvSpPr>
      <dsp:spPr>
        <a:xfrm>
          <a:off x="0" y="3215363"/>
          <a:ext cx="6391275" cy="103428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b="0" i="0" kern="1200">
              <a:hlinkClick xmlns:r="http://schemas.openxmlformats.org/officeDocument/2006/relationships" r:id="rId1"/>
            </a:rPr>
            <a:t>https://github.com/jbogard/MediatR</a:t>
          </a:r>
          <a:endParaRPr lang="en-US" sz="2600" kern="1200"/>
        </a:p>
      </dsp:txBody>
      <dsp:txXfrm>
        <a:off x="50489" y="3265852"/>
        <a:ext cx="6290297" cy="93330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C30F2A3-346D-45EB-885A-5EA69ED4917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CD80356-DC0F-4F68-9349-1959BAC4F10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3D8995-B454-4236-AD8E-FF1D8F66E38A}" type="datetimeFigureOut">
              <a:rPr lang="en-US" smtClean="0"/>
              <a:t>12/5/2017</a:t>
            </a:fld>
            <a:endParaRPr lang="en-US"/>
          </a:p>
        </p:txBody>
      </p:sp>
      <p:sp>
        <p:nvSpPr>
          <p:cNvPr id="4" name="Footer Placeholder 3">
            <a:extLst>
              <a:ext uri="{FF2B5EF4-FFF2-40B4-BE49-F238E27FC236}">
                <a16:creationId xmlns:a16="http://schemas.microsoft.com/office/drawing/2014/main" id="{F6303496-33DC-405C-9920-086E01335D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5801649-22FA-406C-A309-ABEAB8C962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ED17DF-2563-465B-8D06-8E9C791B4D0E}" type="slidenum">
              <a:rPr lang="en-US" smtClean="0"/>
              <a:t>‹#›</a:t>
            </a:fld>
            <a:endParaRPr lang="en-US"/>
          </a:p>
        </p:txBody>
      </p:sp>
    </p:spTree>
    <p:extLst>
      <p:ext uri="{BB962C8B-B14F-4D97-AF65-F5344CB8AC3E}">
        <p14:creationId xmlns:p14="http://schemas.microsoft.com/office/powerpoint/2010/main" val="38112963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248002-C58A-4511-A4B2-97484B1BE794}" type="datetimeFigureOut">
              <a:rPr lang="en-US" smtClean="0"/>
              <a:t>12/5/2017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B302A-BCDC-4142-B918-86DCB323EB5F}" type="slidenum">
              <a:rPr lang="en-US" smtClean="0"/>
              <a:t>‹#›</a:t>
            </a:fld>
            <a:endParaRPr lang="en-US"/>
          </a:p>
        </p:txBody>
      </p:sp>
    </p:spTree>
    <p:extLst>
      <p:ext uri="{BB962C8B-B14F-4D97-AF65-F5344CB8AC3E}">
        <p14:creationId xmlns:p14="http://schemas.microsoft.com/office/powerpoint/2010/main" val="39043641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Focus</a:t>
            </a:r>
            <a:r>
              <a:rPr lang="en-US"/>
              <a:t> </a:t>
            </a:r>
            <a:r>
              <a:rPr lang="en-US" dirty="0"/>
              <a:t>on what makes me different than </a:t>
            </a:r>
            <a:r>
              <a:rPr lang="en-US"/>
              <a:t>other speakers</a:t>
            </a:r>
          </a:p>
          <a:p>
            <a:pPr marL="171450" indent="-171450">
              <a:buFont typeface="Arial" panose="020B0604020202020204" pitchFamily="34" charset="0"/>
              <a:buChar char="•"/>
            </a:pPr>
            <a:r>
              <a:rPr lang="en-US"/>
              <a:t>Technology</a:t>
            </a:r>
            <a:r>
              <a:rPr lang="en-US" baseline="0"/>
              <a:t> </a:t>
            </a:r>
            <a:r>
              <a:rPr lang="en-US" baseline="0" dirty="0"/>
              <a:t>investment</a:t>
            </a:r>
          </a:p>
          <a:p>
            <a:pPr marL="171450" indent="-171450">
              <a:buFont typeface="Arial" panose="020B0604020202020204" pitchFamily="34" charset="0"/>
              <a:buChar char="•"/>
            </a:pPr>
            <a:r>
              <a:rPr lang="en-US" baseline="0" dirty="0"/>
              <a:t>In-house development</a:t>
            </a:r>
          </a:p>
          <a:p>
            <a:pPr marL="171450" indent="-171450">
              <a:buFont typeface="Arial" panose="020B0604020202020204" pitchFamily="34" charset="0"/>
              <a:buChar char="•"/>
            </a:pPr>
            <a:r>
              <a:rPr lang="en-US" baseline="0" dirty="0"/>
              <a:t>Focus on developer advocacy</a:t>
            </a:r>
          </a:p>
          <a:p>
            <a:pPr marL="171450" indent="-171450">
              <a:buFont typeface="Arial" panose="020B0604020202020204" pitchFamily="34" charset="0"/>
              <a:buChar char="•"/>
            </a:pPr>
            <a:r>
              <a:rPr lang="en-US" baseline="0" dirty="0"/>
              <a:t>Development community involvement</a:t>
            </a:r>
          </a:p>
          <a:p>
            <a:pPr marL="171450" indent="-171450">
              <a:buFont typeface="Arial" panose="020B0604020202020204" pitchFamily="34" charset="0"/>
              <a:buChar char="•"/>
            </a:pPr>
            <a:r>
              <a:rPr lang="en-US" baseline="0" dirty="0"/>
              <a:t>Really want people to know that we are a technology company too</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F4B302A-BCDC-4142-B918-86DCB323EB5F}" type="slidenum">
              <a:rPr lang="en-US" smtClean="0"/>
              <a:t>3</a:t>
            </a:fld>
            <a:endParaRPr lang="en-US"/>
          </a:p>
        </p:txBody>
      </p:sp>
    </p:spTree>
    <p:extLst>
      <p:ext uri="{BB962C8B-B14F-4D97-AF65-F5344CB8AC3E}">
        <p14:creationId xmlns:p14="http://schemas.microsoft.com/office/powerpoint/2010/main" val="928223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4B302A-BCDC-4142-B918-86DCB323EB5F}" type="slidenum">
              <a:rPr lang="en-US" smtClean="0"/>
              <a:t>27</a:t>
            </a:fld>
            <a:endParaRPr lang="en-US"/>
          </a:p>
        </p:txBody>
      </p:sp>
    </p:spTree>
    <p:extLst>
      <p:ext uri="{BB962C8B-B14F-4D97-AF65-F5344CB8AC3E}">
        <p14:creationId xmlns:p14="http://schemas.microsoft.com/office/powerpoint/2010/main" val="3601790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4B302A-BCDC-4142-B918-86DCB323EB5F}" type="slidenum">
              <a:rPr lang="en-US" smtClean="0"/>
              <a:t>28</a:t>
            </a:fld>
            <a:endParaRPr lang="en-US"/>
          </a:p>
        </p:txBody>
      </p:sp>
    </p:spTree>
    <p:extLst>
      <p:ext uri="{BB962C8B-B14F-4D97-AF65-F5344CB8AC3E}">
        <p14:creationId xmlns:p14="http://schemas.microsoft.com/office/powerpoint/2010/main" val="2266326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Notification processing of the same notification may be unrelated</a:t>
            </a:r>
          </a:p>
          <a:p>
            <a:pPr marL="628650" lvl="1" indent="-171450">
              <a:buFont typeface="Arial" panose="020B0604020202020204" pitchFamily="34" charset="0"/>
              <a:buChar char="•"/>
            </a:pPr>
            <a:r>
              <a:rPr lang="en-US" dirty="0" smtClean="0"/>
              <a:t>Ex. If you need to send emails and maybe log that something happened.</a:t>
            </a:r>
          </a:p>
          <a:p>
            <a:endParaRPr lang="en-US" dirty="0"/>
          </a:p>
        </p:txBody>
      </p:sp>
      <p:sp>
        <p:nvSpPr>
          <p:cNvPr id="4" name="Slide Number Placeholder 3"/>
          <p:cNvSpPr>
            <a:spLocks noGrp="1"/>
          </p:cNvSpPr>
          <p:nvPr>
            <p:ph type="sldNum" sz="quarter" idx="10"/>
          </p:nvPr>
        </p:nvSpPr>
        <p:spPr/>
        <p:txBody>
          <a:bodyPr/>
          <a:lstStyle/>
          <a:p>
            <a:fld id="{0F4B302A-BCDC-4142-B918-86DCB323EB5F}" type="slidenum">
              <a:rPr lang="en-US" smtClean="0"/>
              <a:t>32</a:t>
            </a:fld>
            <a:endParaRPr lang="en-US"/>
          </a:p>
        </p:txBody>
      </p:sp>
    </p:spTree>
    <p:extLst>
      <p:ext uri="{BB962C8B-B14F-4D97-AF65-F5344CB8AC3E}">
        <p14:creationId xmlns:p14="http://schemas.microsoft.com/office/powerpoint/2010/main" val="170243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Kind of lame, but point is to show how to publish events</a:t>
            </a:r>
            <a:endParaRPr lang="en-US" dirty="0"/>
          </a:p>
        </p:txBody>
      </p:sp>
      <p:sp>
        <p:nvSpPr>
          <p:cNvPr id="4" name="Slide Number Placeholder 3"/>
          <p:cNvSpPr>
            <a:spLocks noGrp="1"/>
          </p:cNvSpPr>
          <p:nvPr>
            <p:ph type="sldNum" sz="quarter" idx="10"/>
          </p:nvPr>
        </p:nvSpPr>
        <p:spPr/>
        <p:txBody>
          <a:bodyPr/>
          <a:lstStyle/>
          <a:p>
            <a:fld id="{0F4B302A-BCDC-4142-B918-86DCB323EB5F}" type="slidenum">
              <a:rPr lang="en-US" smtClean="0"/>
              <a:t>33</a:t>
            </a:fld>
            <a:endParaRPr lang="en-US"/>
          </a:p>
        </p:txBody>
      </p:sp>
    </p:spTree>
    <p:extLst>
      <p:ext uri="{BB962C8B-B14F-4D97-AF65-F5344CB8AC3E}">
        <p14:creationId xmlns:p14="http://schemas.microsoft.com/office/powerpoint/2010/main" val="1510671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Main idea: because the logic applies to everything,</a:t>
            </a:r>
            <a:r>
              <a:rPr lang="en-US" baseline="0" dirty="0" smtClean="0"/>
              <a:t> every time. Limit what happens</a:t>
            </a:r>
          </a:p>
          <a:p>
            <a:pPr marL="171450" indent="-171450">
              <a:buFont typeface="Arial" panose="020B0604020202020204" pitchFamily="34" charset="0"/>
              <a:buChar char="•"/>
            </a:pPr>
            <a:r>
              <a:rPr lang="en-US" baseline="0" dirty="0" smtClean="0"/>
              <a:t>Main idea: load data from database and put in DTO</a:t>
            </a:r>
          </a:p>
          <a:p>
            <a:pPr marL="171450" indent="-171450">
              <a:buFont typeface="Arial" panose="020B0604020202020204" pitchFamily="34" charset="0"/>
              <a:buChar char="•"/>
            </a:pPr>
            <a:r>
              <a:rPr lang="en-US" baseline="0" dirty="0" smtClean="0"/>
              <a:t>Main idea: user changes what they want, sends ALL back</a:t>
            </a:r>
            <a:endParaRPr lang="en-US" dirty="0"/>
          </a:p>
        </p:txBody>
      </p:sp>
      <p:sp>
        <p:nvSpPr>
          <p:cNvPr id="4" name="Slide Number Placeholder 3"/>
          <p:cNvSpPr>
            <a:spLocks noGrp="1"/>
          </p:cNvSpPr>
          <p:nvPr>
            <p:ph type="sldNum" sz="quarter" idx="10"/>
          </p:nvPr>
        </p:nvSpPr>
        <p:spPr/>
        <p:txBody>
          <a:bodyPr/>
          <a:lstStyle/>
          <a:p>
            <a:fld id="{0F4B302A-BCDC-4142-B918-86DCB323EB5F}" type="slidenum">
              <a:rPr lang="en-US" smtClean="0"/>
              <a:t>11</a:t>
            </a:fld>
            <a:endParaRPr lang="en-US"/>
          </a:p>
        </p:txBody>
      </p:sp>
    </p:spTree>
    <p:extLst>
      <p:ext uri="{BB962C8B-B14F-4D97-AF65-F5344CB8AC3E}">
        <p14:creationId xmlns:p14="http://schemas.microsoft.com/office/powerpoint/2010/main" val="3032815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Main idea:</a:t>
            </a:r>
            <a:r>
              <a:rPr lang="en-US" baseline="0" dirty="0" smtClean="0"/>
              <a:t> if you’re updating one or MANY fields, the same logic applies</a:t>
            </a:r>
          </a:p>
          <a:p>
            <a:pPr marL="171450" indent="-171450">
              <a:buFont typeface="Arial" panose="020B0604020202020204" pitchFamily="34" charset="0"/>
              <a:buChar char="•"/>
            </a:pPr>
            <a:r>
              <a:rPr lang="en-US" baseline="0" dirty="0" smtClean="0"/>
              <a:t>Main idea: what if one user is working on one set of fields, and another person, another set of fields, if you have to update ALL the fields EVERY time, then you’re likely to have issues</a:t>
            </a:r>
            <a:endParaRPr lang="en-US" dirty="0"/>
          </a:p>
        </p:txBody>
      </p:sp>
      <p:sp>
        <p:nvSpPr>
          <p:cNvPr id="4" name="Slide Number Placeholder 3"/>
          <p:cNvSpPr>
            <a:spLocks noGrp="1"/>
          </p:cNvSpPr>
          <p:nvPr>
            <p:ph type="sldNum" sz="quarter" idx="10"/>
          </p:nvPr>
        </p:nvSpPr>
        <p:spPr/>
        <p:txBody>
          <a:bodyPr/>
          <a:lstStyle/>
          <a:p>
            <a:fld id="{0F4B302A-BCDC-4142-B918-86DCB323EB5F}" type="slidenum">
              <a:rPr lang="en-US" smtClean="0"/>
              <a:t>12</a:t>
            </a:fld>
            <a:endParaRPr lang="en-US"/>
          </a:p>
        </p:txBody>
      </p:sp>
    </p:spTree>
    <p:extLst>
      <p:ext uri="{BB962C8B-B14F-4D97-AF65-F5344CB8AC3E}">
        <p14:creationId xmlns:p14="http://schemas.microsoft.com/office/powerpoint/2010/main" val="1392917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Smaller</a:t>
            </a:r>
            <a:r>
              <a:rPr lang="en-US" baseline="0" dirty="0" smtClean="0"/>
              <a:t> pieces</a:t>
            </a:r>
          </a:p>
          <a:p>
            <a:pPr marL="171450" indent="-171450">
              <a:buFont typeface="Arial" panose="020B0604020202020204" pitchFamily="34" charset="0"/>
              <a:buChar char="•"/>
            </a:pPr>
            <a:r>
              <a:rPr lang="en-US" baseline="0" dirty="0" smtClean="0"/>
              <a:t>Easier to maintain</a:t>
            </a:r>
          </a:p>
          <a:p>
            <a:pPr marL="171450" indent="-171450">
              <a:buFont typeface="Arial" panose="020B0604020202020204" pitchFamily="34" charset="0"/>
              <a:buChar char="•"/>
            </a:pPr>
            <a:r>
              <a:rPr lang="en-US" baseline="0" dirty="0" smtClean="0"/>
              <a:t>Easier to test</a:t>
            </a:r>
            <a:endParaRPr lang="en-US" dirty="0"/>
          </a:p>
        </p:txBody>
      </p:sp>
      <p:sp>
        <p:nvSpPr>
          <p:cNvPr id="4" name="Slide Number Placeholder 3"/>
          <p:cNvSpPr>
            <a:spLocks noGrp="1"/>
          </p:cNvSpPr>
          <p:nvPr>
            <p:ph type="sldNum" sz="quarter" idx="10"/>
          </p:nvPr>
        </p:nvSpPr>
        <p:spPr/>
        <p:txBody>
          <a:bodyPr/>
          <a:lstStyle/>
          <a:p>
            <a:fld id="{0F4B302A-BCDC-4142-B918-86DCB323EB5F}" type="slidenum">
              <a:rPr lang="en-US" smtClean="0"/>
              <a:t>13</a:t>
            </a:fld>
            <a:endParaRPr lang="en-US"/>
          </a:p>
        </p:txBody>
      </p:sp>
    </p:spTree>
    <p:extLst>
      <p:ext uri="{BB962C8B-B14F-4D97-AF65-F5344CB8AC3E}">
        <p14:creationId xmlns:p14="http://schemas.microsoft.com/office/powerpoint/2010/main" val="3134490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Command</a:t>
            </a:r>
            <a:r>
              <a:rPr lang="en-US" baseline="0" dirty="0" smtClean="0"/>
              <a:t> model executes validations and logic AGAINST THAT COMMAND SPECIFICALLY</a:t>
            </a:r>
          </a:p>
          <a:p>
            <a:pPr marL="628650" lvl="1" indent="-171450">
              <a:buFont typeface="Arial" panose="020B0604020202020204" pitchFamily="34" charset="0"/>
              <a:buChar char="•"/>
            </a:pPr>
            <a:r>
              <a:rPr lang="en-US" baseline="0" dirty="0" smtClean="0"/>
              <a:t>Not general entire entity-based logic</a:t>
            </a:r>
          </a:p>
          <a:p>
            <a:pPr marL="171450" lvl="0" indent="-171450">
              <a:buFont typeface="Arial" panose="020B0604020202020204" pitchFamily="34" charset="0"/>
              <a:buChar char="•"/>
            </a:pPr>
            <a:r>
              <a:rPr lang="en-US" baseline="0" dirty="0" smtClean="0"/>
              <a:t>Command model updates the database with info IN THAT COMMAND SPECIFICALLY</a:t>
            </a:r>
          </a:p>
          <a:p>
            <a:pPr marL="628650" lvl="1" indent="-171450">
              <a:buFont typeface="Arial" panose="020B0604020202020204" pitchFamily="34" charset="0"/>
              <a:buChar char="•"/>
            </a:pPr>
            <a:r>
              <a:rPr lang="en-US" baseline="0" dirty="0" smtClean="0"/>
              <a:t>Not the ENTIRE entity</a:t>
            </a:r>
          </a:p>
        </p:txBody>
      </p:sp>
      <p:sp>
        <p:nvSpPr>
          <p:cNvPr id="4" name="Slide Number Placeholder 3"/>
          <p:cNvSpPr>
            <a:spLocks noGrp="1"/>
          </p:cNvSpPr>
          <p:nvPr>
            <p:ph type="sldNum" sz="quarter" idx="10"/>
          </p:nvPr>
        </p:nvSpPr>
        <p:spPr/>
        <p:txBody>
          <a:bodyPr/>
          <a:lstStyle/>
          <a:p>
            <a:fld id="{0F4B302A-BCDC-4142-B918-86DCB323EB5F}" type="slidenum">
              <a:rPr lang="en-US" smtClean="0"/>
              <a:t>14</a:t>
            </a:fld>
            <a:endParaRPr lang="en-US"/>
          </a:p>
        </p:txBody>
      </p:sp>
    </p:spTree>
    <p:extLst>
      <p:ext uri="{BB962C8B-B14F-4D97-AF65-F5344CB8AC3E}">
        <p14:creationId xmlns:p14="http://schemas.microsoft.com/office/powerpoint/2010/main" val="150144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Emphasize the fact that the point here is to not scare anyone away and that it is possible to start small and begin to get an understanding</a:t>
            </a:r>
          </a:p>
          <a:p>
            <a:pPr marL="171450" indent="-171450">
              <a:buFont typeface="Arial" panose="020B0604020202020204" pitchFamily="34" charset="0"/>
              <a:buChar char="•"/>
            </a:pPr>
            <a:r>
              <a:rPr lang="en-US" dirty="0" smtClean="0"/>
              <a:t>Event</a:t>
            </a:r>
            <a:r>
              <a:rPr lang="en-US" baseline="0" dirty="0" smtClean="0"/>
              <a:t> Sourcing</a:t>
            </a:r>
          </a:p>
          <a:p>
            <a:pPr marL="628650" lvl="1" indent="-171450">
              <a:buFont typeface="Arial" panose="020B0604020202020204" pitchFamily="34" charset="0"/>
              <a:buChar char="•"/>
            </a:pPr>
            <a:r>
              <a:rPr lang="en-US" baseline="0" dirty="0" smtClean="0"/>
              <a:t>Append only</a:t>
            </a:r>
          </a:p>
          <a:p>
            <a:pPr marL="628650" lvl="1" indent="-171450">
              <a:buFont typeface="Arial" panose="020B0604020202020204" pitchFamily="34" charset="0"/>
              <a:buChar char="•"/>
            </a:pPr>
            <a:r>
              <a:rPr lang="en-US" baseline="0" dirty="0" smtClean="0"/>
              <a:t>System of record</a:t>
            </a:r>
          </a:p>
          <a:p>
            <a:pPr marL="628650" lvl="1" indent="-171450">
              <a:buFont typeface="Arial" panose="020B0604020202020204" pitchFamily="34" charset="0"/>
              <a:buChar char="•"/>
            </a:pPr>
            <a:r>
              <a:rPr lang="en-US" baseline="0" dirty="0" smtClean="0"/>
              <a:t>Can be used to materialize domain objects</a:t>
            </a:r>
          </a:p>
          <a:p>
            <a:pPr marL="628650" lvl="1" indent="-171450">
              <a:buFont typeface="Arial" panose="020B0604020202020204" pitchFamily="34" charset="0"/>
              <a:buChar char="•"/>
            </a:pPr>
            <a:r>
              <a:rPr lang="en-US" baseline="0" dirty="0" smtClean="0"/>
              <a:t>Eliminates need to synchronize the data model and business domain</a:t>
            </a:r>
          </a:p>
          <a:p>
            <a:pPr marL="628650" lvl="1" indent="-171450">
              <a:buFont typeface="Arial" panose="020B0604020202020204" pitchFamily="34" charset="0"/>
              <a:buChar char="•"/>
            </a:pPr>
            <a:r>
              <a:rPr lang="en-US" baseline="0" dirty="0" smtClean="0"/>
              <a:t>Audit trails and history</a:t>
            </a:r>
          </a:p>
          <a:p>
            <a:pPr marL="628650" lvl="1" indent="-171450">
              <a:buFont typeface="Arial" panose="020B0604020202020204" pitchFamily="34" charset="0"/>
              <a:buChar char="•"/>
            </a:pPr>
            <a:r>
              <a:rPr lang="en-US" baseline="0" dirty="0" smtClean="0"/>
              <a:t>Transactional consistency</a:t>
            </a:r>
            <a:endParaRPr lang="en-US" dirty="0" smtClean="0"/>
          </a:p>
        </p:txBody>
      </p:sp>
      <p:sp>
        <p:nvSpPr>
          <p:cNvPr id="4" name="Slide Number Placeholder 3"/>
          <p:cNvSpPr>
            <a:spLocks noGrp="1"/>
          </p:cNvSpPr>
          <p:nvPr>
            <p:ph type="sldNum" sz="quarter" idx="10"/>
          </p:nvPr>
        </p:nvSpPr>
        <p:spPr/>
        <p:txBody>
          <a:bodyPr/>
          <a:lstStyle/>
          <a:p>
            <a:fld id="{0F4B302A-BCDC-4142-B918-86DCB323EB5F}" type="slidenum">
              <a:rPr lang="en-US" smtClean="0"/>
              <a:t>15</a:t>
            </a:fld>
            <a:endParaRPr lang="en-US"/>
          </a:p>
        </p:txBody>
      </p:sp>
    </p:spTree>
    <p:extLst>
      <p:ext uri="{BB962C8B-B14F-4D97-AF65-F5344CB8AC3E}">
        <p14:creationId xmlns:p14="http://schemas.microsoft.com/office/powerpoint/2010/main" val="15431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Think about telling origin</a:t>
            </a:r>
            <a:r>
              <a:rPr lang="en-US" baseline="0" dirty="0" smtClean="0"/>
              <a:t> story of “smileys”</a:t>
            </a:r>
          </a:p>
          <a:p>
            <a:pPr marL="628650" lvl="1" indent="-171450">
              <a:buFont typeface="Arial" panose="020B0604020202020204" pitchFamily="34" charset="0"/>
              <a:buChar char="•"/>
            </a:pPr>
            <a:r>
              <a:rPr lang="en-US" baseline="0" dirty="0" smtClean="0"/>
              <a:t>Retrospective: smileys, </a:t>
            </a:r>
            <a:r>
              <a:rPr lang="en-US" baseline="0" dirty="0" err="1" smtClean="0"/>
              <a:t>frownies</a:t>
            </a:r>
            <a:r>
              <a:rPr lang="en-US" baseline="0" dirty="0" smtClean="0"/>
              <a:t>, </a:t>
            </a:r>
            <a:r>
              <a:rPr lang="en-US" baseline="0" dirty="0" err="1" smtClean="0"/>
              <a:t>changies</a:t>
            </a:r>
            <a:endParaRPr lang="en-US" baseline="0" dirty="0" smtClean="0"/>
          </a:p>
          <a:p>
            <a:pPr marL="171450" lvl="0" indent="-171450">
              <a:buFont typeface="Arial" panose="020B0604020202020204" pitchFamily="34" charset="0"/>
              <a:buChar char="•"/>
            </a:pPr>
            <a:r>
              <a:rPr lang="en-US" dirty="0" smtClean="0"/>
              <a:t>#3 = not validating or executing logic for</a:t>
            </a:r>
            <a:r>
              <a:rPr lang="en-US" baseline="0" dirty="0" smtClean="0"/>
              <a:t> </a:t>
            </a:r>
            <a:r>
              <a:rPr lang="en-US" dirty="0" smtClean="0"/>
              <a:t>the entire entity</a:t>
            </a:r>
            <a:r>
              <a:rPr lang="en-US" baseline="0" dirty="0" smtClean="0"/>
              <a:t> every time. Each stack is specific to that command, </a:t>
            </a:r>
          </a:p>
          <a:p>
            <a:pPr marL="171450" lvl="0" indent="-171450">
              <a:buFont typeface="Arial" panose="020B0604020202020204" pitchFamily="34" charset="0"/>
              <a:buChar char="•"/>
            </a:pPr>
            <a:r>
              <a:rPr lang="en-US" baseline="0" dirty="0" smtClean="0"/>
              <a:t>#4, talk about simple, specific queries and query objects</a:t>
            </a:r>
            <a:endParaRPr lang="en-US" dirty="0"/>
          </a:p>
        </p:txBody>
      </p:sp>
      <p:sp>
        <p:nvSpPr>
          <p:cNvPr id="4" name="Slide Number Placeholder 3"/>
          <p:cNvSpPr>
            <a:spLocks noGrp="1"/>
          </p:cNvSpPr>
          <p:nvPr>
            <p:ph type="sldNum" sz="quarter" idx="10"/>
          </p:nvPr>
        </p:nvSpPr>
        <p:spPr/>
        <p:txBody>
          <a:bodyPr/>
          <a:lstStyle/>
          <a:p>
            <a:fld id="{0F4B302A-BCDC-4142-B918-86DCB323EB5F}" type="slidenum">
              <a:rPr lang="en-US" smtClean="0"/>
              <a:t>16</a:t>
            </a:fld>
            <a:endParaRPr lang="en-US"/>
          </a:p>
        </p:txBody>
      </p:sp>
    </p:spTree>
    <p:extLst>
      <p:ext uri="{BB962C8B-B14F-4D97-AF65-F5344CB8AC3E}">
        <p14:creationId xmlns:p14="http://schemas.microsoft.com/office/powerpoint/2010/main" val="3061668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Talk about splitting reads/writes</a:t>
            </a:r>
            <a:r>
              <a:rPr lang="en-US" baseline="0" dirty="0" smtClean="0"/>
              <a:t> into separate applications</a:t>
            </a:r>
          </a:p>
          <a:p>
            <a:pPr marL="171450" indent="-171450">
              <a:buFont typeface="Arial" panose="020B0604020202020204" pitchFamily="34" charset="0"/>
              <a:buChar char="•"/>
            </a:pPr>
            <a:r>
              <a:rPr lang="en-US" baseline="0" dirty="0" smtClean="0"/>
              <a:t>Communicate w/ queues, mention service bus</a:t>
            </a:r>
          </a:p>
          <a:p>
            <a:pPr marL="628650" lvl="1" indent="-171450">
              <a:buFont typeface="Arial" panose="020B0604020202020204" pitchFamily="34" charset="0"/>
              <a:buChar char="•"/>
            </a:pPr>
            <a:r>
              <a:rPr lang="en-US" baseline="0" dirty="0" smtClean="0"/>
              <a:t>w/ queue processor that runs in it’s own instance</a:t>
            </a:r>
          </a:p>
          <a:p>
            <a:pPr marL="171450" lvl="0" indent="-171450">
              <a:buFont typeface="Arial" panose="020B0604020202020204" pitchFamily="34" charset="0"/>
              <a:buChar char="•"/>
            </a:pPr>
            <a:r>
              <a:rPr lang="en-US" baseline="0" dirty="0" smtClean="0"/>
              <a:t>Be sure to talk about our team development evolution</a:t>
            </a:r>
          </a:p>
          <a:p>
            <a:pPr marL="171450" lvl="0" indent="-171450">
              <a:buFont typeface="Arial" panose="020B0604020202020204" pitchFamily="34" charset="0"/>
              <a:buChar char="•"/>
            </a:pPr>
            <a:r>
              <a:rPr lang="en-US" baseline="0" dirty="0" smtClean="0"/>
              <a:t>Give CQRS journey ticketing application example</a:t>
            </a:r>
          </a:p>
          <a:p>
            <a:pPr marL="628650" lvl="1" indent="-171450">
              <a:buFont typeface="Arial" panose="020B0604020202020204" pitchFamily="34" charset="0"/>
              <a:buChar char="•"/>
            </a:pPr>
            <a:r>
              <a:rPr lang="en-US" baseline="0" dirty="0" smtClean="0"/>
              <a:t>OPTIMISTIC LOCKING</a:t>
            </a:r>
            <a:endParaRPr lang="en-US" dirty="0"/>
          </a:p>
        </p:txBody>
      </p:sp>
      <p:sp>
        <p:nvSpPr>
          <p:cNvPr id="4" name="Slide Number Placeholder 3"/>
          <p:cNvSpPr>
            <a:spLocks noGrp="1"/>
          </p:cNvSpPr>
          <p:nvPr>
            <p:ph type="sldNum" sz="quarter" idx="10"/>
          </p:nvPr>
        </p:nvSpPr>
        <p:spPr/>
        <p:txBody>
          <a:bodyPr/>
          <a:lstStyle/>
          <a:p>
            <a:fld id="{0F4B302A-BCDC-4142-B918-86DCB323EB5F}" type="slidenum">
              <a:rPr lang="en-US" smtClean="0"/>
              <a:t>17</a:t>
            </a:fld>
            <a:endParaRPr lang="en-US"/>
          </a:p>
        </p:txBody>
      </p:sp>
    </p:spTree>
    <p:extLst>
      <p:ext uri="{BB962C8B-B14F-4D97-AF65-F5344CB8AC3E}">
        <p14:creationId xmlns:p14="http://schemas.microsoft.com/office/powerpoint/2010/main" val="805796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4B302A-BCDC-4142-B918-86DCB323EB5F}" type="slidenum">
              <a:rPr lang="en-US" smtClean="0"/>
              <a:t>20</a:t>
            </a:fld>
            <a:endParaRPr lang="en-US"/>
          </a:p>
        </p:txBody>
      </p:sp>
    </p:spTree>
    <p:extLst>
      <p:ext uri="{BB962C8B-B14F-4D97-AF65-F5344CB8AC3E}">
        <p14:creationId xmlns:p14="http://schemas.microsoft.com/office/powerpoint/2010/main" val="3115109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AE08D2F1-9102-4E8B-8532-36A1EFD11D1C}" type="datetime1">
              <a:rPr lang="en-US" smtClean="0"/>
              <a:t>12/5/2017</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6C0DF2-457F-4B64-821E-C5FD96F1EA90}" type="datetime1">
              <a:rPr lang="en-US" smtClean="0"/>
              <a:t>12/5/2017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371302-A5FC-4B7F-AA94-109ECBAB6F4D}" type="datetime1">
              <a:rPr lang="en-US" smtClean="0"/>
              <a:t>12/5/2017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2C85CC8-F6BD-4300-A508-BEBDD08DC96B}" type="datetime1">
              <a:rPr lang="en-US" smtClean="0"/>
              <a:t>12/5/2017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17C29E-793B-4398-A874-485EB53148A3}" type="datetime1">
              <a:rPr lang="en-US" smtClean="0"/>
              <a:t>12/5/2017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A5AB192-0ABF-4AE5-9072-6204A1E2E671}" type="datetime1">
              <a:rPr lang="en-US" smtClean="0"/>
              <a:t>12/5/2017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C970EA-5BA7-4868-8221-AEF1DD06C814}" type="datetime1">
              <a:rPr lang="en-US" smtClean="0"/>
              <a:t>12/5/2017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ADB6FA-7970-4624-83FD-45A7EAAAB45D}" type="datetime1">
              <a:rPr lang="en-US" smtClean="0"/>
              <a:t>12/5/2017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49A85-8508-4CCA-911B-EDCA41C50CEB}" type="datetime1">
              <a:rPr lang="en-US" smtClean="0"/>
              <a:t>12/5/2017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824F92-B005-415A-9AB8-F7A15E297FEA}" type="datetime1">
              <a:rPr lang="en-US" smtClean="0"/>
              <a:t>12/5/2017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09599E-26D4-489E-BFF2-0783ADFAE7F4}" type="datetime1">
              <a:rPr lang="en-US" smtClean="0"/>
              <a:t>12/5/2017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1DDDEF-E6A6-4CCD-8FCD-B6A626624A6E}" type="datetime1">
              <a:rPr lang="en-US" smtClean="0"/>
              <a:t>12/5/2017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907886-3717-48BB-A0AE-115230BB3832}" type="datetime1">
              <a:rPr lang="en-US" smtClean="0"/>
              <a:t>12/5/2017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467AF9-69FE-432A-8A7E-40864BEE5A9F}" type="datetime1">
              <a:rPr lang="en-US" smtClean="0"/>
              <a:t>12/5/2017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E3E401-50EF-4514-A621-ACB0C051228C}" type="datetime1">
              <a:rPr lang="en-US" smtClean="0"/>
              <a:t>12/5/2017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F44474-05A7-41CB-8D8F-D56D02587166}" type="datetime1">
              <a:rPr lang="en-US" smtClean="0"/>
              <a:t>12/5/2017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4E1CA82-297C-41E5-AF6B-76AA3479CB1D}" type="datetime1">
              <a:rPr lang="en-US" smtClean="0"/>
              <a:t>12/5/2017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53376011-0337-433E-A16E-42CFADA1B846}" type="datetime1">
              <a:rPr lang="en-US" smtClean="0"/>
              <a:t>12/5/2017</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codeopinion.com/fat-controller-cqrs-diet/" TargetMode="External"/><Relationship Id="rId13" Type="http://schemas.openxmlformats.org/officeDocument/2006/relationships/hyperlink" Target="https://github.com/footedr" TargetMode="External"/><Relationship Id="rId3" Type="http://schemas.openxmlformats.org/officeDocument/2006/relationships/hyperlink" Target="https://martinfowler.com/bliki/CQRS.html" TargetMode="External"/><Relationship Id="rId7" Type="http://schemas.openxmlformats.org/officeDocument/2006/relationships/hyperlink" Target="https://iamnotmyself.com/2015/06/04/a-non-trivial-example-of-mediatr-usage/" TargetMode="External"/><Relationship Id="rId12" Type="http://schemas.openxmlformats.org/officeDocument/2006/relationships/hyperlink" Target="http://ryanfoote.azurewebsites.net/" TargetMode="External"/><Relationship Id="rId2" Type="http://schemas.openxmlformats.org/officeDocument/2006/relationships/hyperlink" Target="https://docs.microsoft.com/en-us/azure/architecture/patterns/cqrs" TargetMode="External"/><Relationship Id="rId1" Type="http://schemas.openxmlformats.org/officeDocument/2006/relationships/slideLayout" Target="../slideLayouts/slideLayout4.xml"/><Relationship Id="rId6" Type="http://schemas.openxmlformats.org/officeDocument/2006/relationships/hyperlink" Target="https://www.stevejgordon.co.uk/cqrs-using-mediatr-asp-net-core" TargetMode="External"/><Relationship Id="rId11" Type="http://schemas.openxmlformats.org/officeDocument/2006/relationships/hyperlink" Target="http://www.dofactory.com/net/design-patterns" TargetMode="External"/><Relationship Id="rId5" Type="http://schemas.openxmlformats.org/officeDocument/2006/relationships/hyperlink" Target="https://lostechies.com/jimmybogard/2015/05/05/cqrs-with-mediatr-and-automapper/" TargetMode="External"/><Relationship Id="rId10" Type="http://schemas.openxmlformats.org/officeDocument/2006/relationships/hyperlink" Target="https://jimmybogard.com/mediatr-4-0-released/" TargetMode="External"/><Relationship Id="rId4" Type="http://schemas.openxmlformats.org/officeDocument/2006/relationships/hyperlink" Target="https://docs.microsoft.com/en-us/azure/architecture/patterns/event-sourcing" TargetMode="External"/><Relationship Id="rId9" Type="http://schemas.openxmlformats.org/officeDocument/2006/relationships/hyperlink" Target="https://github.com/jbogard/MediatR" TargetMode="External"/><Relationship Id="rId14" Type="http://schemas.openxmlformats.org/officeDocument/2006/relationships/hyperlink" Target="mailto:footedr@gmai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2909-1C5C-4B74-BDC8-4D36C70E8643}"/>
              </a:ext>
            </a:extLst>
          </p:cNvPr>
          <p:cNvSpPr>
            <a:spLocks noGrp="1"/>
          </p:cNvSpPr>
          <p:nvPr>
            <p:ph type="ctrTitle"/>
          </p:nvPr>
        </p:nvSpPr>
        <p:spPr>
          <a:xfrm>
            <a:off x="1154955" y="2996293"/>
            <a:ext cx="8825658" cy="1781088"/>
          </a:xfrm>
        </p:spPr>
        <p:txBody>
          <a:bodyPr/>
          <a:lstStyle/>
          <a:p>
            <a:r>
              <a:rPr lang="en-US" dirty="0"/>
              <a:t>Easy CQRS with ASP.NET Core &amp; MediatR</a:t>
            </a:r>
          </a:p>
        </p:txBody>
      </p:sp>
      <p:sp>
        <p:nvSpPr>
          <p:cNvPr id="3" name="Subtitle 2">
            <a:extLst>
              <a:ext uri="{FF2B5EF4-FFF2-40B4-BE49-F238E27FC236}">
                <a16:creationId xmlns:a16="http://schemas.microsoft.com/office/drawing/2014/main" id="{96447ABA-6051-4943-814B-A4A14BDE518D}"/>
              </a:ext>
            </a:extLst>
          </p:cNvPr>
          <p:cNvSpPr>
            <a:spLocks noGrp="1"/>
          </p:cNvSpPr>
          <p:nvPr>
            <p:ph type="subTitle" idx="1"/>
          </p:nvPr>
        </p:nvSpPr>
        <p:spPr/>
        <p:txBody>
          <a:bodyPr/>
          <a:lstStyle/>
          <a:p>
            <a:r>
              <a:rPr lang="en-US" cap="none" dirty="0"/>
              <a:t>Ryan Foote - Lead Developer, Dayton Freight Lines, Dayton, OH</a:t>
            </a:r>
          </a:p>
        </p:txBody>
      </p:sp>
    </p:spTree>
    <p:extLst>
      <p:ext uri="{BB962C8B-B14F-4D97-AF65-F5344CB8AC3E}">
        <p14:creationId xmlns:p14="http://schemas.microsoft.com/office/powerpoint/2010/main" val="100326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6537-A363-4963-8286-BED365A72D34}"/>
              </a:ext>
            </a:extLst>
          </p:cNvPr>
          <p:cNvSpPr>
            <a:spLocks noGrp="1"/>
          </p:cNvSpPr>
          <p:nvPr>
            <p:ph type="title"/>
          </p:nvPr>
        </p:nvSpPr>
        <p:spPr/>
        <p:txBody>
          <a:bodyPr/>
          <a:lstStyle/>
          <a:p>
            <a:r>
              <a:rPr lang="en-US" dirty="0"/>
              <a:t>CQRS</a:t>
            </a:r>
          </a:p>
        </p:txBody>
      </p:sp>
      <p:sp>
        <p:nvSpPr>
          <p:cNvPr id="3" name="Content Placeholder 2">
            <a:extLst>
              <a:ext uri="{FF2B5EF4-FFF2-40B4-BE49-F238E27FC236}">
                <a16:creationId xmlns:a16="http://schemas.microsoft.com/office/drawing/2014/main" id="{CE18C9FF-6983-48D0-B218-E0A98B26BAF2}"/>
              </a:ext>
            </a:extLst>
          </p:cNvPr>
          <p:cNvSpPr>
            <a:spLocks noGrp="1"/>
          </p:cNvSpPr>
          <p:nvPr>
            <p:ph idx="1"/>
          </p:nvPr>
        </p:nvSpPr>
        <p:spPr>
          <a:xfrm>
            <a:off x="1154955" y="3282043"/>
            <a:ext cx="10008914" cy="2873827"/>
          </a:xfrm>
        </p:spPr>
        <p:txBody>
          <a:bodyPr/>
          <a:lstStyle/>
          <a:p>
            <a:r>
              <a:rPr lang="en-US" dirty="0"/>
              <a:t>Create, read, update, delete</a:t>
            </a:r>
          </a:p>
          <a:p>
            <a:r>
              <a:rPr lang="en-US" dirty="0"/>
              <a:t>All create, read, update, delete operations are against the same representation of an entity</a:t>
            </a:r>
          </a:p>
          <a:p>
            <a:r>
              <a:rPr lang="en-US" dirty="0" smtClean="0"/>
              <a:t>What </a:t>
            </a:r>
            <a:r>
              <a:rPr lang="en-US" dirty="0"/>
              <a:t>if you’re only updating one field?</a:t>
            </a:r>
          </a:p>
          <a:p>
            <a:pPr lvl="1"/>
            <a:r>
              <a:rPr lang="en-US" dirty="0"/>
              <a:t>Have to ensure the rest of the entity is updated correctly regardless if the additional fields are being updated.</a:t>
            </a:r>
          </a:p>
          <a:p>
            <a:endParaRPr lang="en-US" dirty="0"/>
          </a:p>
        </p:txBody>
      </p:sp>
      <p:sp>
        <p:nvSpPr>
          <p:cNvPr id="7" name="Rectangle 6">
            <a:extLst>
              <a:ext uri="{FF2B5EF4-FFF2-40B4-BE49-F238E27FC236}">
                <a16:creationId xmlns:a16="http://schemas.microsoft.com/office/drawing/2014/main" id="{1C5DB886-576A-4C48-9152-65671B0BA6D8}"/>
              </a:ext>
            </a:extLst>
          </p:cNvPr>
          <p:cNvSpPr/>
          <p:nvPr/>
        </p:nvSpPr>
        <p:spPr>
          <a:xfrm>
            <a:off x="1154953" y="2493222"/>
            <a:ext cx="9669635" cy="584775"/>
          </a:xfrm>
          <a:prstGeom prst="rect">
            <a:avLst/>
          </a:prstGeom>
        </p:spPr>
        <p:txBody>
          <a:bodyPr wrap="none">
            <a:spAutoFit/>
          </a:bodyPr>
          <a:lstStyle/>
          <a:p>
            <a:r>
              <a:rPr lang="en-US" sz="3200" dirty="0">
                <a:solidFill>
                  <a:schemeClr val="accent1"/>
                </a:solidFill>
              </a:rPr>
              <a:t>To get a better understanding, let’s talk CRUD…</a:t>
            </a:r>
          </a:p>
        </p:txBody>
      </p:sp>
    </p:spTree>
    <p:extLst>
      <p:ext uri="{BB962C8B-B14F-4D97-AF65-F5344CB8AC3E}">
        <p14:creationId xmlns:p14="http://schemas.microsoft.com/office/powerpoint/2010/main" val="3301323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E47C794-DD90-4D91-829F-2F92D74D4CF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A9A91F91-27C6-4301-95BB-38D75819E4AC}"/>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A146DDC2-5A93-4B50-B8F4-B5311F9EC5D2}"/>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19AA3227-4C96-4188-B279-CBD4D28FA01C}"/>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3943AC8-1C36-402E-9CF9-236EC8994778}"/>
                </a:ext>
              </a:extLst>
            </p:cNvPr>
            <p:cNvSpPr/>
            <p:nvPr>
              <p:extLst>
                <p:ext uri="{386F3935-93C4-4BCD-93E2-E3B085C9AB24}">
                  <p16:designElem xmlns:p16="http://schemas.microsoft.com/office/powerpoint/2015/main" val="1"/>
                </p:ext>
              </p:extLst>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107455A9-9423-4813-B4F5-5987FC507E29}"/>
                </a:ext>
              </a:extLst>
            </p:cNvPr>
            <p:cNvSpPr/>
            <p:nvPr>
              <p:extLst>
                <p:ext uri="{386F3935-93C4-4BCD-93E2-E3B085C9AB24}">
                  <p16:designElem xmlns:p16="http://schemas.microsoft.com/office/powerpoint/2015/main" val="1"/>
                </p:ext>
              </p:extLst>
            </p:nvPr>
          </p:nvSpPr>
          <p:spPr bwMode="gray">
            <a:xfrm rot="15922489">
              <a:off x="5523852" y="18006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553DE0C0-A442-421A-BC88-7C91FBC0D812}"/>
                </a:ext>
              </a:extLst>
            </p:cNvPr>
            <p:cNvSpPr/>
            <p:nvPr>
              <p:extLst>
                <p:ext uri="{386F3935-93C4-4BCD-93E2-E3B085C9AB24}">
                  <p16:designElem xmlns:p16="http://schemas.microsoft.com/office/powerpoint/2015/main" val="1"/>
                </p:ext>
              </p:extLst>
            </p:nvPr>
          </p:nvSpPr>
          <p:spPr bwMode="gray">
            <a:xfrm rot="16200000">
              <a:off x="4612744" y="27763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0D557BDA-150C-4379-BDD2-E21312590057}"/>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5" name="Picture 4" descr="Model of traditional CRUD application">
            <a:extLst>
              <a:ext uri="{FF2B5EF4-FFF2-40B4-BE49-F238E27FC236}">
                <a16:creationId xmlns:a16="http://schemas.microsoft.com/office/drawing/2014/main" id="{699F19F9-E195-4BE4-AB74-EF944A8AA49D}"/>
              </a:ext>
            </a:extLst>
          </p:cNvPr>
          <p:cNvPicPr>
            <a:picLocks noChangeAspect="1"/>
          </p:cNvPicPr>
          <p:nvPr/>
        </p:nvPicPr>
        <p:blipFill>
          <a:blip r:embed="rId4"/>
          <a:stretch>
            <a:fillRect/>
          </a:stretch>
        </p:blipFill>
        <p:spPr>
          <a:xfrm>
            <a:off x="7526328" y="2286726"/>
            <a:ext cx="4017216" cy="2302129"/>
          </a:xfrm>
          <a:prstGeom prst="rect">
            <a:avLst/>
          </a:prstGeom>
        </p:spPr>
      </p:pic>
      <p:sp>
        <p:nvSpPr>
          <p:cNvPr id="19" name="Rectangle 18">
            <a:extLst>
              <a:ext uri="{FF2B5EF4-FFF2-40B4-BE49-F238E27FC236}">
                <a16:creationId xmlns:a16="http://schemas.microsoft.com/office/drawing/2014/main" id="{190D4F95-AC40-4C7F-8794-DF2B6F7500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DDBF9D1-35D5-422D-8A4F-B76BB2B9D5C3}"/>
              </a:ext>
            </a:extLst>
          </p:cNvPr>
          <p:cNvSpPr>
            <a:spLocks noGrp="1"/>
          </p:cNvSpPr>
          <p:nvPr>
            <p:ph type="title"/>
          </p:nvPr>
        </p:nvSpPr>
        <p:spPr>
          <a:xfrm>
            <a:off x="639098" y="629265"/>
            <a:ext cx="6425580" cy="1622322"/>
          </a:xfrm>
        </p:spPr>
        <p:txBody>
          <a:bodyPr>
            <a:normAutofit/>
          </a:bodyPr>
          <a:lstStyle/>
          <a:p>
            <a:r>
              <a:rPr lang="en-US" dirty="0"/>
              <a:t>CRUD Applications</a:t>
            </a:r>
          </a:p>
        </p:txBody>
      </p:sp>
      <p:sp>
        <p:nvSpPr>
          <p:cNvPr id="3" name="Content Placeholder 2">
            <a:extLst>
              <a:ext uri="{FF2B5EF4-FFF2-40B4-BE49-F238E27FC236}">
                <a16:creationId xmlns:a16="http://schemas.microsoft.com/office/drawing/2014/main" id="{34C0E3AA-FB9D-4D3A-8C62-89ED6D38C7F0}"/>
              </a:ext>
            </a:extLst>
          </p:cNvPr>
          <p:cNvSpPr>
            <a:spLocks noGrp="1"/>
          </p:cNvSpPr>
          <p:nvPr>
            <p:ph idx="1"/>
          </p:nvPr>
        </p:nvSpPr>
        <p:spPr>
          <a:xfrm>
            <a:off x="651024" y="1892374"/>
            <a:ext cx="6456769" cy="2318626"/>
          </a:xfrm>
        </p:spPr>
        <p:txBody>
          <a:bodyPr anchor="ctr">
            <a:normAutofit/>
          </a:bodyPr>
          <a:lstStyle/>
          <a:p>
            <a:r>
              <a:rPr lang="en-US" dirty="0">
                <a:solidFill>
                  <a:schemeClr val="bg1"/>
                </a:solidFill>
              </a:rPr>
              <a:t>Works well with limited validation and business logic</a:t>
            </a:r>
          </a:p>
          <a:p>
            <a:r>
              <a:rPr lang="en-US" dirty="0">
                <a:solidFill>
                  <a:schemeClr val="bg1"/>
                </a:solidFill>
              </a:rPr>
              <a:t>DTOs representing certain data are retrieved from the database and displayed to the user</a:t>
            </a:r>
          </a:p>
          <a:p>
            <a:r>
              <a:rPr lang="en-US" dirty="0">
                <a:solidFill>
                  <a:schemeClr val="bg1"/>
                </a:solidFill>
              </a:rPr>
              <a:t>User updates the data and sends it </a:t>
            </a:r>
            <a:r>
              <a:rPr lang="en-US" dirty="0" smtClean="0">
                <a:solidFill>
                  <a:schemeClr val="bg1"/>
                </a:solidFill>
              </a:rPr>
              <a:t>back</a:t>
            </a:r>
            <a:endParaRPr lang="en-US" dirty="0">
              <a:solidFill>
                <a:schemeClr val="bg1"/>
              </a:solidFill>
            </a:endParaRPr>
          </a:p>
        </p:txBody>
      </p:sp>
    </p:spTree>
    <p:extLst>
      <p:ext uri="{BB962C8B-B14F-4D97-AF65-F5344CB8AC3E}">
        <p14:creationId xmlns:p14="http://schemas.microsoft.com/office/powerpoint/2010/main" val="3952977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E47C794-DD90-4D91-829F-2F92D74D4CF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A9A91F91-27C6-4301-95BB-38D75819E4AC}"/>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A146DDC2-5A93-4B50-B8F4-B5311F9EC5D2}"/>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19AA3227-4C96-4188-B279-CBD4D28FA01C}"/>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3943AC8-1C36-402E-9CF9-236EC8994778}"/>
                </a:ext>
              </a:extLst>
            </p:cNvPr>
            <p:cNvSpPr/>
            <p:nvPr>
              <p:extLst>
                <p:ext uri="{386F3935-93C4-4BCD-93E2-E3B085C9AB24}">
                  <p16:designElem xmlns:p16="http://schemas.microsoft.com/office/powerpoint/2015/main" val="1"/>
                </p:ext>
              </p:extLst>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107455A9-9423-4813-B4F5-5987FC507E29}"/>
                </a:ext>
              </a:extLst>
            </p:cNvPr>
            <p:cNvSpPr/>
            <p:nvPr>
              <p:extLst>
                <p:ext uri="{386F3935-93C4-4BCD-93E2-E3B085C9AB24}">
                  <p16:designElem xmlns:p16="http://schemas.microsoft.com/office/powerpoint/2015/main" val="1"/>
                </p:ext>
              </p:extLst>
            </p:nvPr>
          </p:nvSpPr>
          <p:spPr bwMode="gray">
            <a:xfrm rot="15922489">
              <a:off x="5523852" y="18006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553DE0C0-A442-421A-BC88-7C91FBC0D812}"/>
                </a:ext>
              </a:extLst>
            </p:cNvPr>
            <p:cNvSpPr/>
            <p:nvPr>
              <p:extLst>
                <p:ext uri="{386F3935-93C4-4BCD-93E2-E3B085C9AB24}">
                  <p16:designElem xmlns:p16="http://schemas.microsoft.com/office/powerpoint/2015/main" val="1"/>
                </p:ext>
              </p:extLst>
            </p:nvPr>
          </p:nvSpPr>
          <p:spPr bwMode="gray">
            <a:xfrm rot="16200000">
              <a:off x="4612744" y="27763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0D557BDA-150C-4379-BDD2-E21312590057}"/>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5" name="Picture 4" descr="Model of traditional CRUD application">
            <a:extLst>
              <a:ext uri="{FF2B5EF4-FFF2-40B4-BE49-F238E27FC236}">
                <a16:creationId xmlns:a16="http://schemas.microsoft.com/office/drawing/2014/main" id="{699F19F9-E195-4BE4-AB74-EF944A8AA49D}"/>
              </a:ext>
            </a:extLst>
          </p:cNvPr>
          <p:cNvPicPr>
            <a:picLocks noChangeAspect="1"/>
          </p:cNvPicPr>
          <p:nvPr/>
        </p:nvPicPr>
        <p:blipFill>
          <a:blip r:embed="rId4"/>
          <a:stretch>
            <a:fillRect/>
          </a:stretch>
        </p:blipFill>
        <p:spPr>
          <a:xfrm>
            <a:off x="7526328" y="2286726"/>
            <a:ext cx="4017216" cy="2302129"/>
          </a:xfrm>
          <a:prstGeom prst="rect">
            <a:avLst/>
          </a:prstGeom>
        </p:spPr>
      </p:pic>
      <p:sp>
        <p:nvSpPr>
          <p:cNvPr id="19" name="Rectangle 18">
            <a:extLst>
              <a:ext uri="{FF2B5EF4-FFF2-40B4-BE49-F238E27FC236}">
                <a16:creationId xmlns:a16="http://schemas.microsoft.com/office/drawing/2014/main" id="{190D4F95-AC40-4C7F-8794-DF2B6F7500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DDBF9D1-35D5-422D-8A4F-B76BB2B9D5C3}"/>
              </a:ext>
            </a:extLst>
          </p:cNvPr>
          <p:cNvSpPr>
            <a:spLocks noGrp="1"/>
          </p:cNvSpPr>
          <p:nvPr>
            <p:ph type="title"/>
          </p:nvPr>
        </p:nvSpPr>
        <p:spPr>
          <a:xfrm>
            <a:off x="639098" y="629265"/>
            <a:ext cx="6425580" cy="1622322"/>
          </a:xfrm>
        </p:spPr>
        <p:txBody>
          <a:bodyPr>
            <a:normAutofit/>
          </a:bodyPr>
          <a:lstStyle/>
          <a:p>
            <a:r>
              <a:rPr lang="en-US" dirty="0"/>
              <a:t>CRUD Applications</a:t>
            </a:r>
          </a:p>
        </p:txBody>
      </p:sp>
      <p:sp>
        <p:nvSpPr>
          <p:cNvPr id="3" name="Content Placeholder 2">
            <a:extLst>
              <a:ext uri="{FF2B5EF4-FFF2-40B4-BE49-F238E27FC236}">
                <a16:creationId xmlns:a16="http://schemas.microsoft.com/office/drawing/2014/main" id="{34C0E3AA-FB9D-4D3A-8C62-89ED6D38C7F0}"/>
              </a:ext>
            </a:extLst>
          </p:cNvPr>
          <p:cNvSpPr>
            <a:spLocks noGrp="1"/>
          </p:cNvSpPr>
          <p:nvPr>
            <p:ph idx="1"/>
          </p:nvPr>
        </p:nvSpPr>
        <p:spPr>
          <a:xfrm>
            <a:off x="680914" y="1967603"/>
            <a:ext cx="6456769" cy="2726865"/>
          </a:xfrm>
        </p:spPr>
        <p:txBody>
          <a:bodyPr anchor="ctr">
            <a:normAutofit/>
          </a:bodyPr>
          <a:lstStyle/>
          <a:p>
            <a:r>
              <a:rPr lang="en-US" dirty="0" smtClean="0">
                <a:solidFill>
                  <a:schemeClr val="bg1"/>
                </a:solidFill>
              </a:rPr>
              <a:t>The </a:t>
            </a:r>
            <a:r>
              <a:rPr lang="en-US" dirty="0">
                <a:solidFill>
                  <a:schemeClr val="bg1"/>
                </a:solidFill>
              </a:rPr>
              <a:t>same logic and validation is applied to the DTO regardless of what’s being created/updated</a:t>
            </a:r>
          </a:p>
          <a:p>
            <a:r>
              <a:rPr lang="en-US" dirty="0">
                <a:solidFill>
                  <a:schemeClr val="bg1"/>
                </a:solidFill>
              </a:rPr>
              <a:t>Can cause database concurrency issues when multiple users are accessing data in parallel</a:t>
            </a:r>
          </a:p>
          <a:p>
            <a:r>
              <a:rPr lang="en-US" dirty="0">
                <a:solidFill>
                  <a:schemeClr val="bg1"/>
                </a:solidFill>
              </a:rPr>
              <a:t>Any of this sound familiar? Basically every app I’ve ever written in some form</a:t>
            </a:r>
          </a:p>
          <a:p>
            <a:endParaRPr lang="en-US" dirty="0">
              <a:solidFill>
                <a:schemeClr val="bg1"/>
              </a:solidFill>
            </a:endParaRPr>
          </a:p>
        </p:txBody>
      </p:sp>
    </p:spTree>
    <p:extLst>
      <p:ext uri="{BB962C8B-B14F-4D97-AF65-F5344CB8AC3E}">
        <p14:creationId xmlns:p14="http://schemas.microsoft.com/office/powerpoint/2010/main" val="3715936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06E96C53-1010-48EB-8728-70CB58236EC4}"/>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5EE899E0-D27A-454B-8E91-14A292422D6F}"/>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a:extLst>
                <a:ext uri="{FF2B5EF4-FFF2-40B4-BE49-F238E27FC236}">
                  <a16:creationId xmlns:a16="http://schemas.microsoft.com/office/drawing/2014/main" id="{4EDF8A7C-C5E2-42D4-884A-EC7DE68E7D0D}"/>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80ADD528-121C-4D05-B77B-54B31D7BABF3}"/>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7CF2869-5CDD-4AD2-8AC0-4AE179D39F2D}"/>
                </a:ext>
              </a:extLst>
            </p:cNvPr>
            <p:cNvSpPr/>
            <p:nvPr>
              <p:extLst>
                <p:ext uri="{386F3935-93C4-4BCD-93E2-E3B085C9AB24}">
                  <p16:designElem xmlns:p16="http://schemas.microsoft.com/office/powerpoint/2015/main" val="1"/>
                </p:ext>
              </p:extLst>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0FD2D0A6-D3D4-4573-AD6B-2B5DBFF0C1D6}"/>
                </a:ext>
              </a:extLst>
            </p:cNvPr>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39749B2A-2C8D-45C7-A857-30307A089980}"/>
                </a:ext>
              </a:extLst>
            </p:cNvPr>
            <p:cNvSpPr/>
            <p:nvPr>
              <p:extLst>
                <p:ext uri="{386F3935-93C4-4BCD-93E2-E3B085C9AB24}">
                  <p16:designElem xmlns:p16="http://schemas.microsoft.com/office/powerpoint/2015/main"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FEC28B8C-B40C-4618-823B-C6D730FE849D}"/>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8" name="Graphic 7">
            <a:extLst>
              <a:ext uri="{FF2B5EF4-FFF2-40B4-BE49-F238E27FC236}">
                <a16:creationId xmlns:a16="http://schemas.microsoft.com/office/drawing/2014/main" id="{D2AD4091-80CF-4E54-A4E1-9D1F29242DD4}"/>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6687093" y="1696206"/>
            <a:ext cx="4856450" cy="3467330"/>
          </a:xfrm>
          <a:prstGeom prst="rect">
            <a:avLst/>
          </a:prstGeom>
        </p:spPr>
      </p:pic>
      <p:sp>
        <p:nvSpPr>
          <p:cNvPr id="22" name="Rectangle 21">
            <a:extLst>
              <a:ext uri="{FF2B5EF4-FFF2-40B4-BE49-F238E27FC236}">
                <a16:creationId xmlns:a16="http://schemas.microsoft.com/office/drawing/2014/main" id="{10CC18C0-9A66-45AE-B534-B8D29AFEA8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CD7463A-D2BF-403C-B57D-A01A99DFDE4B}"/>
              </a:ext>
            </a:extLst>
          </p:cNvPr>
          <p:cNvSpPr>
            <a:spLocks noGrp="1"/>
          </p:cNvSpPr>
          <p:nvPr>
            <p:ph type="title"/>
          </p:nvPr>
        </p:nvSpPr>
        <p:spPr>
          <a:xfrm>
            <a:off x="639098" y="629265"/>
            <a:ext cx="5132438" cy="1622322"/>
          </a:xfrm>
        </p:spPr>
        <p:txBody>
          <a:bodyPr>
            <a:normAutofit/>
          </a:bodyPr>
          <a:lstStyle/>
          <a:p>
            <a:r>
              <a:rPr lang="en-US" dirty="0"/>
              <a:t>CQRS</a:t>
            </a:r>
          </a:p>
        </p:txBody>
      </p:sp>
      <p:sp>
        <p:nvSpPr>
          <p:cNvPr id="3" name="Content Placeholder 2">
            <a:extLst>
              <a:ext uri="{FF2B5EF4-FFF2-40B4-BE49-F238E27FC236}">
                <a16:creationId xmlns:a16="http://schemas.microsoft.com/office/drawing/2014/main" id="{1BF959D6-4CDB-48AE-94B6-7B3C381336A0}"/>
              </a:ext>
            </a:extLst>
          </p:cNvPr>
          <p:cNvSpPr>
            <a:spLocks noGrp="1"/>
          </p:cNvSpPr>
          <p:nvPr>
            <p:ph idx="1"/>
          </p:nvPr>
        </p:nvSpPr>
        <p:spPr>
          <a:xfrm>
            <a:off x="639098" y="2418735"/>
            <a:ext cx="5132439" cy="3811742"/>
          </a:xfrm>
        </p:spPr>
        <p:txBody>
          <a:bodyPr anchor="ctr">
            <a:normAutofit/>
          </a:bodyPr>
          <a:lstStyle/>
          <a:p>
            <a:pPr>
              <a:lnSpc>
                <a:spcPct val="90000"/>
              </a:lnSpc>
            </a:pPr>
            <a:r>
              <a:rPr lang="en-US" dirty="0">
                <a:solidFill>
                  <a:schemeClr val="bg1"/>
                </a:solidFill>
              </a:rPr>
              <a:t>Separate interfaces for reads and writes</a:t>
            </a:r>
          </a:p>
          <a:p>
            <a:pPr lvl="1">
              <a:lnSpc>
                <a:spcPct val="90000"/>
              </a:lnSpc>
            </a:pPr>
            <a:r>
              <a:rPr lang="en-US" dirty="0">
                <a:solidFill>
                  <a:schemeClr val="bg1"/>
                </a:solidFill>
              </a:rPr>
              <a:t>Allows many different models for different reads and writes</a:t>
            </a:r>
          </a:p>
          <a:p>
            <a:pPr>
              <a:lnSpc>
                <a:spcPct val="90000"/>
              </a:lnSpc>
            </a:pPr>
            <a:r>
              <a:rPr lang="en-US" dirty="0">
                <a:solidFill>
                  <a:schemeClr val="bg1"/>
                </a:solidFill>
              </a:rPr>
              <a:t>Simpler individual components and in a way, overall design</a:t>
            </a:r>
          </a:p>
          <a:p>
            <a:pPr>
              <a:lnSpc>
                <a:spcPct val="90000"/>
              </a:lnSpc>
            </a:pPr>
            <a:r>
              <a:rPr lang="en-US" dirty="0">
                <a:solidFill>
                  <a:schemeClr val="bg1"/>
                </a:solidFill>
              </a:rPr>
              <a:t>Allows flexibility with data stores</a:t>
            </a:r>
          </a:p>
          <a:p>
            <a:pPr lvl="1">
              <a:lnSpc>
                <a:spcPct val="90000"/>
              </a:lnSpc>
            </a:pPr>
            <a:r>
              <a:rPr lang="en-US" dirty="0">
                <a:solidFill>
                  <a:schemeClr val="bg1"/>
                </a:solidFill>
              </a:rPr>
              <a:t>Can have separate read-only copies</a:t>
            </a:r>
          </a:p>
          <a:p>
            <a:pPr lvl="1">
              <a:lnSpc>
                <a:spcPct val="90000"/>
              </a:lnSpc>
            </a:pPr>
            <a:r>
              <a:rPr lang="en-US" dirty="0">
                <a:solidFill>
                  <a:schemeClr val="bg1"/>
                </a:solidFill>
              </a:rPr>
              <a:t>Can separate read vs. write data stores</a:t>
            </a:r>
          </a:p>
          <a:p>
            <a:pPr lvl="1">
              <a:lnSpc>
                <a:spcPct val="90000"/>
              </a:lnSpc>
            </a:pPr>
            <a:r>
              <a:rPr lang="en-US" dirty="0">
                <a:solidFill>
                  <a:schemeClr val="bg1"/>
                </a:solidFill>
              </a:rPr>
              <a:t>Can be traditional</a:t>
            </a:r>
          </a:p>
          <a:p>
            <a:pPr lvl="1">
              <a:lnSpc>
                <a:spcPct val="90000"/>
              </a:lnSpc>
            </a:pPr>
            <a:r>
              <a:rPr lang="en-US" dirty="0">
                <a:solidFill>
                  <a:schemeClr val="bg1"/>
                </a:solidFill>
              </a:rPr>
              <a:t>Distributed applications can leverage messaging for communicating updates via events and commands</a:t>
            </a:r>
          </a:p>
          <a:p>
            <a:pPr lvl="1">
              <a:lnSpc>
                <a:spcPct val="90000"/>
              </a:lnSpc>
            </a:pPr>
            <a:endParaRPr lang="en-US" dirty="0">
              <a:solidFill>
                <a:schemeClr val="bg1"/>
              </a:solidFill>
            </a:endParaRPr>
          </a:p>
          <a:p>
            <a:pPr lvl="1">
              <a:lnSpc>
                <a:spcPct val="90000"/>
              </a:lnSpc>
            </a:pPr>
            <a:endParaRPr lang="en-US" dirty="0">
              <a:solidFill>
                <a:schemeClr val="bg1"/>
              </a:solidFill>
            </a:endParaRPr>
          </a:p>
        </p:txBody>
      </p:sp>
    </p:spTree>
    <p:extLst>
      <p:ext uri="{BB962C8B-B14F-4D97-AF65-F5344CB8AC3E}">
        <p14:creationId xmlns:p14="http://schemas.microsoft.com/office/powerpoint/2010/main" val="2745647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29" name="Group 12">
            <a:extLst>
              <a:ext uri="{FF2B5EF4-FFF2-40B4-BE49-F238E27FC236}">
                <a16:creationId xmlns:a16="http://schemas.microsoft.com/office/drawing/2014/main" id="{5A992EA8-A2AE-480C-BFF9-7B134643975C}"/>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4" name="Rectangle 13">
              <a:extLst>
                <a:ext uri="{FF2B5EF4-FFF2-40B4-BE49-F238E27FC236}">
                  <a16:creationId xmlns:a16="http://schemas.microsoft.com/office/drawing/2014/main" id="{0F6F97DA-7406-453D-9AB4-28B0891BBFF4}"/>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a:extLst>
                <a:ext uri="{FF2B5EF4-FFF2-40B4-BE49-F238E27FC236}">
                  <a16:creationId xmlns:a16="http://schemas.microsoft.com/office/drawing/2014/main" id="{31D171A9-30C8-4156-8EAF-50888EBE77EC}"/>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C52A6C74-8DC4-4902-962C-0DAFD7F9B5E3}"/>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D34C65DE-5132-426E-9E92-81CB9EFF894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463FE9C4-150E-4C97-A21E-53B7CD261A14}"/>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F4DD7FA2-5B3A-4DD2-BA1A-735CC86BAA06}"/>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B11D6824-D097-439B-9956-5436E5111A9B}"/>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Rectangle 21">
            <a:extLst>
              <a:ext uri="{FF2B5EF4-FFF2-40B4-BE49-F238E27FC236}">
                <a16:creationId xmlns:a16="http://schemas.microsoft.com/office/drawing/2014/main" id="{5669AB50-4CAD-4D10-A09A-A0C01AF9E6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4" name="Group 23">
            <a:extLst>
              <a:ext uri="{FF2B5EF4-FFF2-40B4-BE49-F238E27FC236}">
                <a16:creationId xmlns:a16="http://schemas.microsoft.com/office/drawing/2014/main" id="{68B27BBA-AE99-4D00-A26E-0B49DA4B37AC}"/>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5" name="Rectangle 24">
              <a:extLst>
                <a:ext uri="{FF2B5EF4-FFF2-40B4-BE49-F238E27FC236}">
                  <a16:creationId xmlns:a16="http://schemas.microsoft.com/office/drawing/2014/main" id="{E898DFFC-9C98-4276-B117-1EECD56D16E5}"/>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5">
              <a:extLst>
                <a:ext uri="{FF2B5EF4-FFF2-40B4-BE49-F238E27FC236}">
                  <a16:creationId xmlns:a16="http://schemas.microsoft.com/office/drawing/2014/main" id="{D9DF6785-2B9D-478C-AB08-3A6258EF7CD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7" name="Freeform 5">
              <a:extLst>
                <a:ext uri="{FF2B5EF4-FFF2-40B4-BE49-F238E27FC236}">
                  <a16:creationId xmlns:a16="http://schemas.microsoft.com/office/drawing/2014/main" id="{A9C1FA5F-1069-410C-ACE0-A24989171C59}"/>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 name="Content Placeholder 5" descr="A picture containing object&#10;&#10;Description generated with high confidence">
            <a:extLst>
              <a:ext uri="{FF2B5EF4-FFF2-40B4-BE49-F238E27FC236}">
                <a16:creationId xmlns:a16="http://schemas.microsoft.com/office/drawing/2014/main" id="{5B202AD5-4DC9-46BF-BE4F-B4EFE8273FFA}"/>
              </a:ext>
            </a:extLst>
          </p:cNvPr>
          <p:cNvPicPr>
            <a:picLocks noGrp="1" noChangeAspect="1"/>
          </p:cNvPicPr>
          <p:nvPr>
            <p:ph idx="1"/>
          </p:nvPr>
        </p:nvPicPr>
        <p:blipFill>
          <a:blip r:embed="rId4"/>
          <a:stretch>
            <a:fillRect/>
          </a:stretch>
        </p:blipFill>
        <p:spPr>
          <a:xfrm>
            <a:off x="313739" y="506186"/>
            <a:ext cx="7653668" cy="5568043"/>
          </a:xfrm>
          <a:prstGeom prst="rect">
            <a:avLst/>
          </a:prstGeom>
        </p:spPr>
      </p:pic>
      <p:sp>
        <p:nvSpPr>
          <p:cNvPr id="2" name="Title 1">
            <a:extLst>
              <a:ext uri="{FF2B5EF4-FFF2-40B4-BE49-F238E27FC236}">
                <a16:creationId xmlns:a16="http://schemas.microsoft.com/office/drawing/2014/main" id="{C2772D1C-F7A9-4913-BDF3-4F78F87ADB06}"/>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dirty="0">
                <a:solidFill>
                  <a:schemeClr val="bg2"/>
                </a:solidFill>
                <a:latin typeface="+mj-lt"/>
                <a:ea typeface="+mj-ea"/>
                <a:cs typeface="+mj-cs"/>
              </a:rPr>
              <a:t>CQRS</a:t>
            </a:r>
          </a:p>
        </p:txBody>
      </p:sp>
    </p:spTree>
    <p:extLst>
      <p:ext uri="{BB962C8B-B14F-4D97-AF65-F5344CB8AC3E}">
        <p14:creationId xmlns:p14="http://schemas.microsoft.com/office/powerpoint/2010/main" val="1273703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95F11-CAE6-4E86-B29C-F7D8AAC3C571}"/>
              </a:ext>
            </a:extLst>
          </p:cNvPr>
          <p:cNvSpPr>
            <a:spLocks noGrp="1"/>
          </p:cNvSpPr>
          <p:nvPr>
            <p:ph type="title"/>
          </p:nvPr>
        </p:nvSpPr>
        <p:spPr/>
        <p:txBody>
          <a:bodyPr/>
          <a:lstStyle/>
          <a:p>
            <a:r>
              <a:rPr lang="en-US" dirty="0"/>
              <a:t>CQRS	</a:t>
            </a:r>
          </a:p>
        </p:txBody>
      </p:sp>
      <p:sp>
        <p:nvSpPr>
          <p:cNvPr id="3" name="Content Placeholder 2">
            <a:extLst>
              <a:ext uri="{FF2B5EF4-FFF2-40B4-BE49-F238E27FC236}">
                <a16:creationId xmlns:a16="http://schemas.microsoft.com/office/drawing/2014/main" id="{E2A3E883-D589-4AC4-BCE0-0A12A317CB36}"/>
              </a:ext>
            </a:extLst>
          </p:cNvPr>
          <p:cNvSpPr>
            <a:spLocks noGrp="1"/>
          </p:cNvSpPr>
          <p:nvPr>
            <p:ph idx="1"/>
          </p:nvPr>
        </p:nvSpPr>
        <p:spPr>
          <a:xfrm>
            <a:off x="1154954" y="3428999"/>
            <a:ext cx="8761412" cy="2460171"/>
          </a:xfrm>
        </p:spPr>
        <p:txBody>
          <a:bodyPr>
            <a:normAutofit fontScale="92500" lnSpcReduction="10000"/>
          </a:bodyPr>
          <a:lstStyle/>
          <a:p>
            <a:r>
              <a:rPr lang="en-US" dirty="0"/>
              <a:t>Separating / dividing read and write data stores</a:t>
            </a:r>
          </a:p>
          <a:p>
            <a:pPr lvl="1"/>
            <a:r>
              <a:rPr lang="en-US" dirty="0"/>
              <a:t>Increases complexity</a:t>
            </a:r>
          </a:p>
          <a:p>
            <a:pPr lvl="1"/>
            <a:r>
              <a:rPr lang="en-US" dirty="0"/>
              <a:t>Makes it difficult to ensure data consistency across stores</a:t>
            </a:r>
          </a:p>
          <a:p>
            <a:r>
              <a:rPr lang="en-US" dirty="0"/>
              <a:t>Event Sourcing</a:t>
            </a:r>
          </a:p>
          <a:p>
            <a:pPr lvl="1"/>
            <a:r>
              <a:rPr lang="en-US" dirty="0"/>
              <a:t>Common in distributed applications</a:t>
            </a:r>
          </a:p>
          <a:p>
            <a:pPr lvl="1"/>
            <a:r>
              <a:rPr lang="en-US" dirty="0"/>
              <a:t>Using events to “tell the tale” of your updates in your update model</a:t>
            </a:r>
          </a:p>
          <a:p>
            <a:r>
              <a:rPr lang="en-US" dirty="0"/>
              <a:t>Start small</a:t>
            </a:r>
          </a:p>
        </p:txBody>
      </p:sp>
      <p:sp>
        <p:nvSpPr>
          <p:cNvPr id="5" name="TextBox 4">
            <a:extLst>
              <a:ext uri="{FF2B5EF4-FFF2-40B4-BE49-F238E27FC236}">
                <a16:creationId xmlns:a16="http://schemas.microsoft.com/office/drawing/2014/main" id="{F5B2C4FA-740F-48D3-B5BA-257E48903FB5}"/>
              </a:ext>
            </a:extLst>
          </p:cNvPr>
          <p:cNvSpPr txBox="1"/>
          <p:nvPr/>
        </p:nvSpPr>
        <p:spPr>
          <a:xfrm>
            <a:off x="1154952" y="2563586"/>
            <a:ext cx="7426339" cy="584775"/>
          </a:xfrm>
          <a:prstGeom prst="rect">
            <a:avLst/>
          </a:prstGeom>
          <a:noFill/>
        </p:spPr>
        <p:txBody>
          <a:bodyPr wrap="square" rtlCol="0">
            <a:spAutoFit/>
          </a:bodyPr>
          <a:lstStyle/>
          <a:p>
            <a:r>
              <a:rPr lang="en-US" sz="3200" dirty="0" smtClean="0">
                <a:solidFill>
                  <a:schemeClr val="accent1"/>
                </a:solidFill>
              </a:rPr>
              <a:t>Implementation Considerations</a:t>
            </a:r>
            <a:endParaRPr lang="en-US" sz="3200" dirty="0">
              <a:solidFill>
                <a:schemeClr val="accent1"/>
              </a:solidFill>
            </a:endParaRPr>
          </a:p>
        </p:txBody>
      </p:sp>
    </p:spTree>
    <p:extLst>
      <p:ext uri="{BB962C8B-B14F-4D97-AF65-F5344CB8AC3E}">
        <p14:creationId xmlns:p14="http://schemas.microsoft.com/office/powerpoint/2010/main" val="19656993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FC97-8E62-488F-B31A-668EF1DB9221}"/>
              </a:ext>
            </a:extLst>
          </p:cNvPr>
          <p:cNvSpPr>
            <a:spLocks noGrp="1"/>
          </p:cNvSpPr>
          <p:nvPr>
            <p:ph type="title"/>
          </p:nvPr>
        </p:nvSpPr>
        <p:spPr/>
        <p:txBody>
          <a:bodyPr/>
          <a:lstStyle/>
          <a:p>
            <a:r>
              <a:rPr lang="en-US" dirty="0"/>
              <a:t>CQRS</a:t>
            </a:r>
          </a:p>
        </p:txBody>
      </p:sp>
      <p:sp>
        <p:nvSpPr>
          <p:cNvPr id="3" name="Content Placeholder 2">
            <a:extLst>
              <a:ext uri="{FF2B5EF4-FFF2-40B4-BE49-F238E27FC236}">
                <a16:creationId xmlns:a16="http://schemas.microsoft.com/office/drawing/2014/main" id="{2A030060-A83C-4530-B862-A30B8A82A4FD}"/>
              </a:ext>
            </a:extLst>
          </p:cNvPr>
          <p:cNvSpPr>
            <a:spLocks noGrp="1"/>
          </p:cNvSpPr>
          <p:nvPr>
            <p:ph idx="1"/>
          </p:nvPr>
        </p:nvSpPr>
        <p:spPr>
          <a:xfrm>
            <a:off x="1154954" y="3042224"/>
            <a:ext cx="8761412" cy="3416300"/>
          </a:xfrm>
        </p:spPr>
        <p:txBody>
          <a:bodyPr>
            <a:normAutofit fontScale="92500" lnSpcReduction="20000"/>
          </a:bodyPr>
          <a:lstStyle/>
          <a:p>
            <a:r>
              <a:rPr lang="en-US" dirty="0"/>
              <a:t>Can minimize conflicts by creating increasingly granular commands</a:t>
            </a:r>
          </a:p>
          <a:p>
            <a:pPr lvl="1"/>
            <a:r>
              <a:rPr lang="en-US" dirty="0"/>
              <a:t>Even on the same </a:t>
            </a:r>
            <a:r>
              <a:rPr lang="en-US" dirty="0" smtClean="0"/>
              <a:t>type (entity/model/whatever)</a:t>
            </a:r>
            <a:endParaRPr lang="en-US" dirty="0"/>
          </a:p>
          <a:p>
            <a:pPr lvl="1"/>
            <a:r>
              <a:rPr lang="en-US" dirty="0"/>
              <a:t>Make ever more specific commands</a:t>
            </a:r>
          </a:p>
          <a:p>
            <a:r>
              <a:rPr lang="en-US" dirty="0"/>
              <a:t>Plays nicely with Domain Driven Design</a:t>
            </a:r>
          </a:p>
          <a:p>
            <a:pPr lvl="1"/>
            <a:r>
              <a:rPr lang="en-US" dirty="0"/>
              <a:t>Already conceptualizing the objects for the domain, CQRS goes further and separates by operation.</a:t>
            </a:r>
          </a:p>
          <a:p>
            <a:r>
              <a:rPr lang="en-US" dirty="0"/>
              <a:t>Write model has full command processing stack for each group of objects (aggregates)</a:t>
            </a:r>
          </a:p>
          <a:p>
            <a:pPr lvl="1"/>
            <a:r>
              <a:rPr lang="en-US" dirty="0"/>
              <a:t>Validation, business logic</a:t>
            </a:r>
          </a:p>
          <a:p>
            <a:r>
              <a:rPr lang="en-US" dirty="0"/>
              <a:t>Read model has no logic</a:t>
            </a:r>
          </a:p>
          <a:p>
            <a:pPr lvl="1"/>
            <a:r>
              <a:rPr lang="en-US" dirty="0"/>
              <a:t>Simply retrieves a DTO and projects it to a new view model</a:t>
            </a:r>
          </a:p>
        </p:txBody>
      </p:sp>
      <p:sp>
        <p:nvSpPr>
          <p:cNvPr id="5" name="TextBox 4">
            <a:extLst>
              <a:ext uri="{FF2B5EF4-FFF2-40B4-BE49-F238E27FC236}">
                <a16:creationId xmlns:a16="http://schemas.microsoft.com/office/drawing/2014/main" id="{7CC11A0A-C83F-4FA4-A916-E02F6B4F5B96}"/>
              </a:ext>
            </a:extLst>
          </p:cNvPr>
          <p:cNvSpPr txBox="1"/>
          <p:nvPr/>
        </p:nvSpPr>
        <p:spPr>
          <a:xfrm>
            <a:off x="1154953" y="2367642"/>
            <a:ext cx="1902278" cy="584775"/>
          </a:xfrm>
          <a:prstGeom prst="rect">
            <a:avLst/>
          </a:prstGeom>
          <a:noFill/>
        </p:spPr>
        <p:txBody>
          <a:bodyPr wrap="square" rtlCol="0">
            <a:spAutoFit/>
          </a:bodyPr>
          <a:lstStyle/>
          <a:p>
            <a:r>
              <a:rPr lang="en-US" sz="3200" dirty="0">
                <a:solidFill>
                  <a:schemeClr val="accent1"/>
                </a:solidFill>
              </a:rPr>
              <a:t>Smileys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9654" y="2434733"/>
            <a:ext cx="450591" cy="450591"/>
          </a:xfrm>
          <a:prstGeom prst="rect">
            <a:avLst/>
          </a:prstGeom>
        </p:spPr>
      </p:pic>
    </p:spTree>
    <p:extLst>
      <p:ext uri="{BB962C8B-B14F-4D97-AF65-F5344CB8AC3E}">
        <p14:creationId xmlns:p14="http://schemas.microsoft.com/office/powerpoint/2010/main" val="3310866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FC97-8E62-488F-B31A-668EF1DB9221}"/>
              </a:ext>
            </a:extLst>
          </p:cNvPr>
          <p:cNvSpPr>
            <a:spLocks noGrp="1"/>
          </p:cNvSpPr>
          <p:nvPr>
            <p:ph type="title"/>
          </p:nvPr>
        </p:nvSpPr>
        <p:spPr/>
        <p:txBody>
          <a:bodyPr/>
          <a:lstStyle/>
          <a:p>
            <a:r>
              <a:rPr lang="en-US" dirty="0"/>
              <a:t>CQRS</a:t>
            </a:r>
          </a:p>
        </p:txBody>
      </p:sp>
      <p:sp>
        <p:nvSpPr>
          <p:cNvPr id="3" name="Content Placeholder 2">
            <a:extLst>
              <a:ext uri="{FF2B5EF4-FFF2-40B4-BE49-F238E27FC236}">
                <a16:creationId xmlns:a16="http://schemas.microsoft.com/office/drawing/2014/main" id="{2A030060-A83C-4530-B862-A30B8A82A4FD}"/>
              </a:ext>
            </a:extLst>
          </p:cNvPr>
          <p:cNvSpPr>
            <a:spLocks noGrp="1"/>
          </p:cNvSpPr>
          <p:nvPr>
            <p:ph idx="1"/>
          </p:nvPr>
        </p:nvSpPr>
        <p:spPr>
          <a:xfrm>
            <a:off x="1154954" y="3042224"/>
            <a:ext cx="8761412" cy="3416300"/>
          </a:xfrm>
        </p:spPr>
        <p:txBody>
          <a:bodyPr/>
          <a:lstStyle/>
          <a:p>
            <a:r>
              <a:rPr lang="en-US" dirty="0"/>
              <a:t>Allows tuning of read performance</a:t>
            </a:r>
          </a:p>
          <a:p>
            <a:pPr lvl="1"/>
            <a:r>
              <a:rPr lang="en-US" dirty="0"/>
              <a:t>More for distributed systems</a:t>
            </a:r>
          </a:p>
          <a:p>
            <a:pPr lvl="1"/>
            <a:r>
              <a:rPr lang="en-US" dirty="0"/>
              <a:t>More instances for reads, vs. few or one for writes</a:t>
            </a:r>
          </a:p>
          <a:p>
            <a:r>
              <a:rPr lang="en-US" dirty="0"/>
              <a:t>Segment work for </a:t>
            </a:r>
            <a:r>
              <a:rPr lang="en-US" dirty="0" err="1"/>
              <a:t>devs</a:t>
            </a:r>
            <a:r>
              <a:rPr lang="en-US" dirty="0"/>
              <a:t> per model, per command/query</a:t>
            </a:r>
          </a:p>
          <a:p>
            <a:r>
              <a:rPr lang="en-US" dirty="0"/>
              <a:t>Supports evolution of model over time</a:t>
            </a:r>
          </a:p>
          <a:p>
            <a:pPr lvl="1"/>
            <a:r>
              <a:rPr lang="en-US" dirty="0"/>
              <a:t>Business logic and validation requirements changing</a:t>
            </a:r>
          </a:p>
          <a:p>
            <a:r>
              <a:rPr lang="en-US" dirty="0"/>
              <a:t>Great for heterogeneous systems integration</a:t>
            </a:r>
          </a:p>
          <a:p>
            <a:pPr lvl="1"/>
            <a:r>
              <a:rPr lang="en-US" dirty="0"/>
              <a:t>Interruptions or failures of one system, </a:t>
            </a:r>
            <a:r>
              <a:rPr lang="en-US"/>
              <a:t>won’t affect </a:t>
            </a:r>
            <a:r>
              <a:rPr lang="en-US" dirty="0"/>
              <a:t>the other</a:t>
            </a:r>
          </a:p>
        </p:txBody>
      </p:sp>
      <p:sp>
        <p:nvSpPr>
          <p:cNvPr id="5" name="TextBox 4">
            <a:extLst>
              <a:ext uri="{FF2B5EF4-FFF2-40B4-BE49-F238E27FC236}">
                <a16:creationId xmlns:a16="http://schemas.microsoft.com/office/drawing/2014/main" id="{7CC11A0A-C83F-4FA4-A916-E02F6B4F5B96}"/>
              </a:ext>
            </a:extLst>
          </p:cNvPr>
          <p:cNvSpPr txBox="1"/>
          <p:nvPr/>
        </p:nvSpPr>
        <p:spPr>
          <a:xfrm>
            <a:off x="1154952" y="2367642"/>
            <a:ext cx="2829219" cy="584775"/>
          </a:xfrm>
          <a:prstGeom prst="rect">
            <a:avLst/>
          </a:prstGeom>
          <a:noFill/>
        </p:spPr>
        <p:txBody>
          <a:bodyPr wrap="square" rtlCol="0">
            <a:spAutoFit/>
          </a:bodyPr>
          <a:lstStyle/>
          <a:p>
            <a:r>
              <a:rPr lang="en-US" sz="3200" dirty="0">
                <a:solidFill>
                  <a:schemeClr val="accent1"/>
                </a:solidFill>
              </a:rPr>
              <a:t>More smileys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4171" y="2434733"/>
            <a:ext cx="450591" cy="450591"/>
          </a:xfrm>
          <a:prstGeom prst="rect">
            <a:avLst/>
          </a:prstGeom>
        </p:spPr>
      </p:pic>
    </p:spTree>
    <p:extLst>
      <p:ext uri="{BB962C8B-B14F-4D97-AF65-F5344CB8AC3E}">
        <p14:creationId xmlns:p14="http://schemas.microsoft.com/office/powerpoint/2010/main" val="1584880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9FE5-B01C-45A4-AD04-5D47B84E86A1}"/>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20AD8354-6E61-40C6-9B53-EC661BF29255}"/>
              </a:ext>
            </a:extLst>
          </p:cNvPr>
          <p:cNvSpPr>
            <a:spLocks noGrp="1"/>
          </p:cNvSpPr>
          <p:nvPr>
            <p:ph type="body" idx="1"/>
          </p:nvPr>
        </p:nvSpPr>
        <p:spPr>
          <a:xfrm>
            <a:off x="1750946" y="5277997"/>
            <a:ext cx="8825659" cy="860400"/>
          </a:xfrm>
        </p:spPr>
        <p:txBody>
          <a:bodyPr/>
          <a:lstStyle/>
          <a:p>
            <a:pPr algn="ctr"/>
            <a:r>
              <a:rPr lang="en-US" dirty="0"/>
              <a:t>Now we know CQRS, what are our goals here today?</a:t>
            </a:r>
          </a:p>
        </p:txBody>
      </p:sp>
    </p:spTree>
    <p:extLst>
      <p:ext uri="{BB962C8B-B14F-4D97-AF65-F5344CB8AC3E}">
        <p14:creationId xmlns:p14="http://schemas.microsoft.com/office/powerpoint/2010/main" val="1018208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9D412-8BD5-4A29-B956-40A8C15B77FD}"/>
              </a:ext>
            </a:extLst>
          </p:cNvPr>
          <p:cNvSpPr>
            <a:spLocks noGrp="1"/>
          </p:cNvSpPr>
          <p:nvPr>
            <p:ph type="title"/>
          </p:nvPr>
        </p:nvSpPr>
        <p:spPr>
          <a:xfrm>
            <a:off x="1154953" y="973668"/>
            <a:ext cx="8761413" cy="706964"/>
          </a:xfrm>
        </p:spPr>
        <p:txBody>
          <a:bodyPr>
            <a:normAutofit/>
          </a:bodyPr>
          <a:lstStyle/>
          <a:p>
            <a:r>
              <a:rPr lang="en-US">
                <a:solidFill>
                  <a:srgbClr val="EBEBEB"/>
                </a:solidFill>
              </a:rPr>
              <a:t>Goals</a:t>
            </a:r>
          </a:p>
        </p:txBody>
      </p:sp>
      <p:graphicFrame>
        <p:nvGraphicFramePr>
          <p:cNvPr id="18" name="Content Placeholder 2"/>
          <p:cNvGraphicFramePr>
            <a:graphicFrameLocks noGrp="1"/>
          </p:cNvGraphicFramePr>
          <p:nvPr>
            <p:ph idx="1"/>
            <p:extLst>
              <p:ext uri="{D42A27DB-BD31-4B8C-83A1-F6EECF244321}">
                <p14:modId xmlns:p14="http://schemas.microsoft.com/office/powerpoint/2010/main" val="4107781172"/>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4119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5E47C794-DD90-4D91-829F-2F92D74D4CF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A9A91F91-27C6-4301-95BB-38D75819E4AC}"/>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a:extLst>
                <a:ext uri="{FF2B5EF4-FFF2-40B4-BE49-F238E27FC236}">
                  <a16:creationId xmlns:a16="http://schemas.microsoft.com/office/drawing/2014/main" id="{A146DDC2-5A93-4B50-B8F4-B5311F9EC5D2}"/>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19AA3227-4C96-4188-B279-CBD4D28FA01C}"/>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63943AC8-1C36-402E-9CF9-236EC8994778}"/>
                </a:ext>
              </a:extLst>
            </p:cNvPr>
            <p:cNvSpPr/>
            <p:nvPr>
              <p:extLst>
                <p:ext uri="{386F3935-93C4-4BCD-93E2-E3B085C9AB24}">
                  <p16:designElem xmlns:p16="http://schemas.microsoft.com/office/powerpoint/2015/main" val="1"/>
                </p:ext>
              </p:extLst>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107455A9-9423-4813-B4F5-5987FC507E29}"/>
                </a:ext>
              </a:extLst>
            </p:cNvPr>
            <p:cNvSpPr/>
            <p:nvPr>
              <p:extLst>
                <p:ext uri="{386F3935-93C4-4BCD-93E2-E3B085C9AB24}">
                  <p16:designElem xmlns:p16="http://schemas.microsoft.com/office/powerpoint/2015/main" val="1"/>
                </p:ext>
              </p:extLst>
            </p:nvPr>
          </p:nvSpPr>
          <p:spPr bwMode="gray">
            <a:xfrm rot="15922489">
              <a:off x="5523852" y="18006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553DE0C0-A442-421A-BC88-7C91FBC0D812}"/>
                </a:ext>
              </a:extLst>
            </p:cNvPr>
            <p:cNvSpPr/>
            <p:nvPr>
              <p:extLst>
                <p:ext uri="{386F3935-93C4-4BCD-93E2-E3B085C9AB24}">
                  <p16:designElem xmlns:p16="http://schemas.microsoft.com/office/powerpoint/2015/main" val="1"/>
                </p:ext>
              </p:extLst>
            </p:nvPr>
          </p:nvSpPr>
          <p:spPr bwMode="gray">
            <a:xfrm rot="16200000">
              <a:off x="4612744" y="27763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0D557BDA-150C-4379-BDD2-E21312590057}"/>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8" name="Content Placeholder 4">
            <a:extLst>
              <a:ext uri="{FF2B5EF4-FFF2-40B4-BE49-F238E27FC236}">
                <a16:creationId xmlns:a16="http://schemas.microsoft.com/office/drawing/2014/main" id="{C93BC7D2-F633-42AF-890A-414B5D6734B8}"/>
              </a:ext>
            </a:extLst>
          </p:cNvPr>
          <p:cNvPicPr>
            <a:picLocks noChangeAspect="1"/>
          </p:cNvPicPr>
          <p:nvPr/>
        </p:nvPicPr>
        <p:blipFill>
          <a:blip r:embed="rId3"/>
          <a:stretch>
            <a:fillRect/>
          </a:stretch>
        </p:blipFill>
        <p:spPr>
          <a:xfrm>
            <a:off x="7526328" y="645106"/>
            <a:ext cx="3993538" cy="5585369"/>
          </a:xfrm>
          <a:prstGeom prst="rect">
            <a:avLst/>
          </a:prstGeom>
        </p:spPr>
      </p:pic>
      <p:sp>
        <p:nvSpPr>
          <p:cNvPr id="22" name="Rectangle 21">
            <a:extLst>
              <a:ext uri="{FF2B5EF4-FFF2-40B4-BE49-F238E27FC236}">
                <a16:creationId xmlns:a16="http://schemas.microsoft.com/office/drawing/2014/main" id="{190D4F95-AC40-4C7F-8794-DF2B6F7500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F4AB76B-6056-40ED-A064-4ACB9C8F1CAC}"/>
              </a:ext>
            </a:extLst>
          </p:cNvPr>
          <p:cNvSpPr>
            <a:spLocks noGrp="1"/>
          </p:cNvSpPr>
          <p:nvPr>
            <p:ph type="title"/>
          </p:nvPr>
        </p:nvSpPr>
        <p:spPr>
          <a:xfrm>
            <a:off x="639098" y="629265"/>
            <a:ext cx="6425580" cy="1622322"/>
          </a:xfrm>
        </p:spPr>
        <p:txBody>
          <a:bodyPr>
            <a:normAutofit/>
          </a:bodyPr>
          <a:lstStyle/>
          <a:p>
            <a:r>
              <a:rPr lang="en-US" dirty="0"/>
              <a:t>Background</a:t>
            </a:r>
          </a:p>
        </p:txBody>
      </p:sp>
      <p:sp>
        <p:nvSpPr>
          <p:cNvPr id="10" name="Content Placeholder 9"/>
          <p:cNvSpPr>
            <a:spLocks noGrp="1"/>
          </p:cNvSpPr>
          <p:nvPr>
            <p:ph idx="1"/>
          </p:nvPr>
        </p:nvSpPr>
        <p:spPr>
          <a:xfrm>
            <a:off x="639098" y="2418735"/>
            <a:ext cx="6456769" cy="3811740"/>
          </a:xfrm>
        </p:spPr>
        <p:txBody>
          <a:bodyPr anchor="ctr">
            <a:normAutofit/>
          </a:bodyPr>
          <a:lstStyle/>
          <a:p>
            <a:endParaRPr lang="en-US" dirty="0">
              <a:solidFill>
                <a:schemeClr val="bg1"/>
              </a:solidFill>
            </a:endParaRPr>
          </a:p>
          <a:p>
            <a:r>
              <a:rPr lang="en-US" dirty="0">
                <a:solidFill>
                  <a:schemeClr val="bg1"/>
                </a:solidFill>
              </a:rPr>
              <a:t>Lead Developer, Cloud Development Team, Dayton Freight Lines</a:t>
            </a:r>
          </a:p>
          <a:p>
            <a:pPr lvl="1"/>
            <a:r>
              <a:rPr lang="en-US" dirty="0">
                <a:solidFill>
                  <a:schemeClr val="bg1"/>
                </a:solidFill>
              </a:rPr>
              <a:t>Leveraging Microsoft Azure</a:t>
            </a:r>
          </a:p>
          <a:p>
            <a:r>
              <a:rPr lang="en-US" dirty="0">
                <a:solidFill>
                  <a:schemeClr val="bg1"/>
                </a:solidFill>
              </a:rPr>
              <a:t>Software Development for 15 years</a:t>
            </a:r>
          </a:p>
          <a:p>
            <a:r>
              <a:rPr lang="en-US" dirty="0">
                <a:solidFill>
                  <a:schemeClr val="bg1"/>
                </a:solidFill>
              </a:rPr>
              <a:t>Specializing in web application and database development and design</a:t>
            </a:r>
          </a:p>
          <a:p>
            <a:r>
              <a:rPr lang="en-US" dirty="0">
                <a:solidFill>
                  <a:schemeClr val="bg1"/>
                </a:solidFill>
              </a:rPr>
              <a:t>First time speaker, first time at </a:t>
            </a:r>
            <a:r>
              <a:rPr lang="en-US" dirty="0" err="1">
                <a:solidFill>
                  <a:schemeClr val="bg1"/>
                </a:solidFill>
              </a:rPr>
              <a:t>CodeMash</a:t>
            </a:r>
            <a:endParaRPr lang="en-US" dirty="0">
              <a:solidFill>
                <a:schemeClr val="bg1"/>
              </a:solidFill>
            </a:endParaRPr>
          </a:p>
          <a:p>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2681723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1136"/>
          </a:xfrm>
        </p:spPr>
      </p:pic>
    </p:spTree>
    <p:extLst>
      <p:ext uri="{BB962C8B-B14F-4D97-AF65-F5344CB8AC3E}">
        <p14:creationId xmlns:p14="http://schemas.microsoft.com/office/powerpoint/2010/main" val="13869649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10">
            <a:extLst>
              <a:ext uri="{FF2B5EF4-FFF2-40B4-BE49-F238E27FC236}">
                <a16:creationId xmlns:a16="http://schemas.microsoft.com/office/drawing/2014/main" id="{ECAF1E58-D170-4EF3-8E1A-992DA3688FC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Oval 12">
            <a:extLst>
              <a:ext uri="{FF2B5EF4-FFF2-40B4-BE49-F238E27FC236}">
                <a16:creationId xmlns:a16="http://schemas.microsoft.com/office/drawing/2014/main" id="{3EACCB19-3F29-416E-BD93-24BDDE3739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14">
            <a:extLst>
              <a:ext uri="{FF2B5EF4-FFF2-40B4-BE49-F238E27FC236}">
                <a16:creationId xmlns:a16="http://schemas.microsoft.com/office/drawing/2014/main" id="{39C41423-F9F7-4333-A541-61582D3D23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16">
            <a:extLst>
              <a:ext uri="{FF2B5EF4-FFF2-40B4-BE49-F238E27FC236}">
                <a16:creationId xmlns:a16="http://schemas.microsoft.com/office/drawing/2014/main" id="{BA9F93AF-9489-4B8A-AA6B-1B00D3CA68C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A66DA090-6BD9-45CC-B782-02767069B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a:extLst>
              <a:ext uri="{FF2B5EF4-FFF2-40B4-BE49-F238E27FC236}">
                <a16:creationId xmlns:a16="http://schemas.microsoft.com/office/drawing/2014/main" id="{2F459F0B-865B-481D-9AC3-15C76A3360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1CDB3A6-B686-4E1D-AD52-3DC038A45E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18" name="Rectangle 24">
            <a:extLst>
              <a:ext uri="{FF2B5EF4-FFF2-40B4-BE49-F238E27FC236}">
                <a16:creationId xmlns:a16="http://schemas.microsoft.com/office/drawing/2014/main" id="{3D38E400-4F30-481D-A5DC-5AA21A2CB8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99374DF-60C2-4CB2-AF1A-AEE12C2ABBA0}"/>
              </a:ext>
            </a:extLst>
          </p:cNvPr>
          <p:cNvSpPr>
            <a:spLocks noGrp="1"/>
          </p:cNvSpPr>
          <p:nvPr>
            <p:ph type="title"/>
          </p:nvPr>
        </p:nvSpPr>
        <p:spPr>
          <a:xfrm>
            <a:off x="1154955" y="973667"/>
            <a:ext cx="2942210" cy="4833745"/>
          </a:xfrm>
        </p:spPr>
        <p:txBody>
          <a:bodyPr>
            <a:normAutofit/>
          </a:bodyPr>
          <a:lstStyle/>
          <a:p>
            <a:r>
              <a:rPr lang="en-US" dirty="0">
                <a:solidFill>
                  <a:srgbClr val="EBEBEB"/>
                </a:solidFill>
              </a:rPr>
              <a:t>MediatR</a:t>
            </a:r>
          </a:p>
        </p:txBody>
      </p:sp>
      <p:graphicFrame>
        <p:nvGraphicFramePr>
          <p:cNvPr id="20" name="Content Placeholder 2"/>
          <p:cNvGraphicFramePr>
            <a:graphicFrameLocks noGrp="1"/>
          </p:cNvGraphicFramePr>
          <p:nvPr>
            <p:ph idx="1"/>
            <p:extLst>
              <p:ext uri="{D42A27DB-BD31-4B8C-83A1-F6EECF244321}">
                <p14:modId xmlns:p14="http://schemas.microsoft.com/office/powerpoint/2010/main" val="3059409882"/>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6012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89674B87-B7AA-4FDD-B75B-0E6F82BFAB56}"/>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67027"/>
            <a:chOff x="0" y="-2373"/>
            <a:chExt cx="12192000" cy="6867027"/>
          </a:xfrm>
        </p:grpSpPr>
        <p:sp>
          <p:nvSpPr>
            <p:cNvPr id="30" name="Rectangle 29">
              <a:extLst>
                <a:ext uri="{FF2B5EF4-FFF2-40B4-BE49-F238E27FC236}">
                  <a16:creationId xmlns:a16="http://schemas.microsoft.com/office/drawing/2014/main" id="{A779CFA5-3E2E-44AE-8901-888F319BB0BE}"/>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Oval 30">
              <a:extLst>
                <a:ext uri="{FF2B5EF4-FFF2-40B4-BE49-F238E27FC236}">
                  <a16:creationId xmlns:a16="http://schemas.microsoft.com/office/drawing/2014/main" id="{6267043B-4282-450D-A595-165512D91D70}"/>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C3ECCE6B-7124-49F7-A9F7-846F18D2370D}"/>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E4B22195-E753-4CEB-9376-1E4C70F9D9B2}"/>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Oval 33">
              <a:extLst>
                <a:ext uri="{FF2B5EF4-FFF2-40B4-BE49-F238E27FC236}">
                  <a16:creationId xmlns:a16="http://schemas.microsoft.com/office/drawing/2014/main" id="{1321F675-966F-4F38-9E8C-EF813E7B09D6}"/>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3C1E1FED-8209-4304-BD7B-1E364C44A627}"/>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DF77DFC8-AD0F-4293-A5B0-A4B35B41D1C7}"/>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5">
              <a:extLst>
                <a:ext uri="{FF2B5EF4-FFF2-40B4-BE49-F238E27FC236}">
                  <a16:creationId xmlns:a16="http://schemas.microsoft.com/office/drawing/2014/main" id="{1A536217-7B6F-4117-90B1-9D52A5791638}"/>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8" name="Freeform 5">
              <a:extLst>
                <a:ext uri="{FF2B5EF4-FFF2-40B4-BE49-F238E27FC236}">
                  <a16:creationId xmlns:a16="http://schemas.microsoft.com/office/drawing/2014/main" id="{11FF4C96-6962-4FEB-8800-B664A2ACCFE9}"/>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9" name="Freeform 5">
              <a:extLst>
                <a:ext uri="{FF2B5EF4-FFF2-40B4-BE49-F238E27FC236}">
                  <a16:creationId xmlns:a16="http://schemas.microsoft.com/office/drawing/2014/main" id="{309CC5A8-B34F-420B-82A5-2B885B247783}"/>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1" name="Rectangle 40">
            <a:extLst>
              <a:ext uri="{FF2B5EF4-FFF2-40B4-BE49-F238E27FC236}">
                <a16:creationId xmlns:a16="http://schemas.microsoft.com/office/drawing/2014/main" id="{B6E07BC7-FAEA-458C-90C9-A68082FBB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A214DBF-A91F-4E8F-ACB9-863ABAABAF60}"/>
              </a:ext>
            </a:extLst>
          </p:cNvPr>
          <p:cNvSpPr>
            <a:spLocks noGrp="1"/>
          </p:cNvSpPr>
          <p:nvPr>
            <p:ph type="title"/>
          </p:nvPr>
        </p:nvSpPr>
        <p:spPr>
          <a:xfrm>
            <a:off x="1154955" y="973668"/>
            <a:ext cx="3133726" cy="1020232"/>
          </a:xfrm>
        </p:spPr>
        <p:txBody>
          <a:bodyPr>
            <a:normAutofit/>
          </a:bodyPr>
          <a:lstStyle/>
          <a:p>
            <a:pPr>
              <a:lnSpc>
                <a:spcPct val="90000"/>
              </a:lnSpc>
            </a:pPr>
            <a:r>
              <a:rPr lang="en-US" sz="3300"/>
              <a:t>Mediator Pattern</a:t>
            </a:r>
          </a:p>
        </p:txBody>
      </p:sp>
      <p:sp>
        <p:nvSpPr>
          <p:cNvPr id="3" name="Content Placeholder 2">
            <a:extLst>
              <a:ext uri="{FF2B5EF4-FFF2-40B4-BE49-F238E27FC236}">
                <a16:creationId xmlns:a16="http://schemas.microsoft.com/office/drawing/2014/main" id="{460C10DA-4028-4FFB-B076-F8E264332849}"/>
              </a:ext>
            </a:extLst>
          </p:cNvPr>
          <p:cNvSpPr>
            <a:spLocks noGrp="1"/>
          </p:cNvSpPr>
          <p:nvPr>
            <p:ph idx="1"/>
          </p:nvPr>
        </p:nvSpPr>
        <p:spPr>
          <a:xfrm>
            <a:off x="1154955" y="2120900"/>
            <a:ext cx="3133726" cy="3898900"/>
          </a:xfrm>
        </p:spPr>
        <p:txBody>
          <a:bodyPr>
            <a:normAutofit/>
          </a:bodyPr>
          <a:lstStyle/>
          <a:p>
            <a:r>
              <a:rPr lang="en-US">
                <a:solidFill>
                  <a:schemeClr val="bg1"/>
                </a:solidFill>
              </a:rPr>
              <a:t>Gang of Four</a:t>
            </a:r>
          </a:p>
          <a:p>
            <a:r>
              <a:rPr lang="en-US">
                <a:solidFill>
                  <a:schemeClr val="bg1"/>
                </a:solidFill>
              </a:rPr>
              <a:t>Behavioral</a:t>
            </a:r>
          </a:p>
          <a:p>
            <a:pPr lvl="1"/>
            <a:r>
              <a:rPr lang="en-US" dirty="0">
                <a:solidFill>
                  <a:schemeClr val="bg1"/>
                </a:solidFill>
              </a:rPr>
              <a:t>How objects communicate</a:t>
            </a:r>
          </a:p>
          <a:p>
            <a:r>
              <a:rPr lang="en-US" dirty="0">
                <a:solidFill>
                  <a:schemeClr val="bg1"/>
                </a:solidFill>
              </a:rPr>
              <a:t>Communication between objects via mediator implementation</a:t>
            </a:r>
          </a:p>
        </p:txBody>
      </p:sp>
      <p:pic>
        <p:nvPicPr>
          <p:cNvPr id="11" name="Picture 10" descr="Mediator UML diagram">
            <a:extLst>
              <a:ext uri="{FF2B5EF4-FFF2-40B4-BE49-F238E27FC236}">
                <a16:creationId xmlns:a16="http://schemas.microsoft.com/office/drawing/2014/main" id="{22729EFA-31B1-42F4-AF46-B63D78010DB5}"/>
              </a:ext>
            </a:extLst>
          </p:cNvPr>
          <p:cNvPicPr>
            <a:picLocks noChangeAspect="1"/>
          </p:cNvPicPr>
          <p:nvPr/>
        </p:nvPicPr>
        <p:blipFill>
          <a:blip r:embed="rId3"/>
          <a:stretch>
            <a:fillRect/>
          </a:stretch>
        </p:blipFill>
        <p:spPr>
          <a:xfrm>
            <a:off x="5197270" y="1926418"/>
            <a:ext cx="6683452" cy="3464283"/>
          </a:xfrm>
          <a:prstGeom prst="rect">
            <a:avLst/>
          </a:prstGeom>
        </p:spPr>
      </p:pic>
    </p:spTree>
    <p:extLst>
      <p:ext uri="{BB962C8B-B14F-4D97-AF65-F5344CB8AC3E}">
        <p14:creationId xmlns:p14="http://schemas.microsoft.com/office/powerpoint/2010/main" val="2667905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MediatR - Requests</a:t>
            </a:r>
            <a:endParaRPr lang="en-US" dirty="0"/>
          </a:p>
        </p:txBody>
      </p:sp>
      <p:sp>
        <p:nvSpPr>
          <p:cNvPr id="3" name="Content Placeholder 2"/>
          <p:cNvSpPr>
            <a:spLocks noGrp="1"/>
          </p:cNvSpPr>
          <p:nvPr>
            <p:ph idx="1"/>
          </p:nvPr>
        </p:nvSpPr>
        <p:spPr/>
        <p:txBody>
          <a:bodyPr/>
          <a:lstStyle/>
          <a:p>
            <a:r>
              <a:rPr lang="en-US" dirty="0"/>
              <a:t>Requests</a:t>
            </a:r>
          </a:p>
          <a:p>
            <a:pPr lvl="1"/>
            <a:r>
              <a:rPr lang="en-US" dirty="0" smtClean="0"/>
              <a:t>Implementations of </a:t>
            </a:r>
            <a:r>
              <a:rPr lang="en-US" dirty="0"/>
              <a:t>commands and </a:t>
            </a:r>
            <a:r>
              <a:rPr lang="en-US" dirty="0" smtClean="0"/>
              <a:t>queries (the C’s and Q’s)</a:t>
            </a:r>
            <a:endParaRPr lang="en-US" dirty="0"/>
          </a:p>
          <a:p>
            <a:pPr lvl="1"/>
            <a:r>
              <a:rPr lang="en-US" dirty="0"/>
              <a:t>Encapsulates necessary properties for fulfilling a command or query.</a:t>
            </a:r>
          </a:p>
          <a:p>
            <a:r>
              <a:rPr lang="en-US" dirty="0" err="1"/>
              <a:t>IRequest</a:t>
            </a:r>
            <a:endParaRPr lang="en-US" dirty="0"/>
          </a:p>
          <a:p>
            <a:pPr lvl="1"/>
            <a:r>
              <a:rPr lang="en-US" dirty="0"/>
              <a:t>When request doesn’t require a response.</a:t>
            </a:r>
          </a:p>
          <a:p>
            <a:r>
              <a:rPr lang="en-US" dirty="0" err="1"/>
              <a:t>IRequest</a:t>
            </a:r>
            <a:r>
              <a:rPr lang="en-US" dirty="0"/>
              <a:t>&lt;out </a:t>
            </a:r>
            <a:r>
              <a:rPr lang="en-US" dirty="0" err="1"/>
              <a:t>TResponse</a:t>
            </a:r>
            <a:r>
              <a:rPr lang="en-US" dirty="0"/>
              <a:t>&gt;</a:t>
            </a:r>
          </a:p>
          <a:p>
            <a:pPr lvl="1"/>
            <a:r>
              <a:rPr lang="en-US" dirty="0"/>
              <a:t>Type parameter indicates the corresponding response </a:t>
            </a:r>
            <a:r>
              <a:rPr lang="en-US" dirty="0" smtClean="0"/>
              <a:t>type</a:t>
            </a:r>
          </a:p>
        </p:txBody>
      </p:sp>
    </p:spTree>
    <p:extLst>
      <p:ext uri="{BB962C8B-B14F-4D97-AF65-F5344CB8AC3E}">
        <p14:creationId xmlns:p14="http://schemas.microsoft.com/office/powerpoint/2010/main" val="17900023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Query</a:t>
            </a:r>
            <a:endParaRPr lang="en-US" dirty="0"/>
          </a:p>
        </p:txBody>
      </p:sp>
      <p:sp>
        <p:nvSpPr>
          <p:cNvPr id="6" name="Text Placeholder 5"/>
          <p:cNvSpPr>
            <a:spLocks noGrp="1"/>
          </p:cNvSpPr>
          <p:nvPr>
            <p:ph type="body" idx="1"/>
          </p:nvPr>
        </p:nvSpPr>
        <p:spPr/>
        <p:txBody>
          <a:bodyPr/>
          <a:lstStyle/>
          <a:p>
            <a:r>
              <a:rPr lang="en-US" dirty="0" smtClean="0"/>
              <a:t>Example Request</a:t>
            </a:r>
            <a:endParaRPr lang="en-US" dirty="0"/>
          </a:p>
        </p:txBody>
      </p:sp>
      <p:sp>
        <p:nvSpPr>
          <p:cNvPr id="7" name="Content Placeholder 6"/>
          <p:cNvSpPr>
            <a:spLocks noGrp="1"/>
          </p:cNvSpPr>
          <p:nvPr>
            <p:ph sz="half" idx="2"/>
          </p:nvPr>
        </p:nvSpPr>
        <p:spPr/>
        <p:txBody>
          <a:bodyPr/>
          <a:lstStyle/>
          <a:p>
            <a:endParaRPr lang="en-US"/>
          </a:p>
        </p:txBody>
      </p:sp>
      <p:sp>
        <p:nvSpPr>
          <p:cNvPr id="8" name="Text Placeholder 7"/>
          <p:cNvSpPr>
            <a:spLocks noGrp="1"/>
          </p:cNvSpPr>
          <p:nvPr>
            <p:ph type="body" sz="quarter" idx="3"/>
          </p:nvPr>
        </p:nvSpPr>
        <p:spPr/>
        <p:txBody>
          <a:bodyPr/>
          <a:lstStyle/>
          <a:p>
            <a:r>
              <a:rPr lang="en-US" dirty="0" smtClean="0"/>
              <a:t>Example Response</a:t>
            </a:r>
            <a:endParaRPr lang="en-US" dirty="0"/>
          </a:p>
        </p:txBody>
      </p:sp>
      <p:sp>
        <p:nvSpPr>
          <p:cNvPr id="9" name="Content Placeholder 8"/>
          <p:cNvSpPr>
            <a:spLocks noGrp="1"/>
          </p:cNvSpPr>
          <p:nvPr>
            <p:ph sz="quarter" idx="4"/>
          </p:nvPr>
        </p:nvSpPr>
        <p:spPr/>
        <p:txBody>
          <a:bodyPr/>
          <a:lstStyle/>
          <a:p>
            <a:endParaRPr lang="en-US"/>
          </a:p>
        </p:txBody>
      </p:sp>
      <p:pic>
        <p:nvPicPr>
          <p:cNvPr id="4" name="Picture 3"/>
          <p:cNvPicPr>
            <a:picLocks noChangeAspect="1"/>
          </p:cNvPicPr>
          <p:nvPr/>
        </p:nvPicPr>
        <p:blipFill>
          <a:blip r:embed="rId2"/>
          <a:stretch>
            <a:fillRect/>
          </a:stretch>
        </p:blipFill>
        <p:spPr>
          <a:xfrm>
            <a:off x="6208708" y="3220793"/>
            <a:ext cx="4310800" cy="2290717"/>
          </a:xfrm>
          <a:prstGeom prst="rect">
            <a:avLst/>
          </a:prstGeom>
        </p:spPr>
      </p:pic>
      <p:pic>
        <p:nvPicPr>
          <p:cNvPr id="10" name="Picture 9"/>
          <p:cNvPicPr>
            <a:picLocks noChangeAspect="1"/>
          </p:cNvPicPr>
          <p:nvPr/>
        </p:nvPicPr>
        <p:blipFill>
          <a:blip r:embed="rId3"/>
          <a:stretch>
            <a:fillRect/>
          </a:stretch>
        </p:blipFill>
        <p:spPr>
          <a:xfrm>
            <a:off x="1241181" y="3220794"/>
            <a:ext cx="4457700" cy="2524125"/>
          </a:xfrm>
          <a:prstGeom prst="rect">
            <a:avLst/>
          </a:prstGeom>
        </p:spPr>
      </p:pic>
    </p:spTree>
    <p:extLst>
      <p:ext uri="{BB962C8B-B14F-4D97-AF65-F5344CB8AC3E}">
        <p14:creationId xmlns:p14="http://schemas.microsoft.com/office/powerpoint/2010/main" val="19775029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Command</a:t>
            </a:r>
            <a:endParaRPr lang="en-US" dirty="0"/>
          </a:p>
        </p:txBody>
      </p:sp>
      <p:sp>
        <p:nvSpPr>
          <p:cNvPr id="6" name="Text Placeholder 5"/>
          <p:cNvSpPr>
            <a:spLocks noGrp="1"/>
          </p:cNvSpPr>
          <p:nvPr>
            <p:ph type="body" idx="1"/>
          </p:nvPr>
        </p:nvSpPr>
        <p:spPr/>
        <p:txBody>
          <a:bodyPr/>
          <a:lstStyle/>
          <a:p>
            <a:r>
              <a:rPr lang="en-US" dirty="0" smtClean="0"/>
              <a:t>Example Request</a:t>
            </a:r>
            <a:endParaRPr lang="en-US" dirty="0"/>
          </a:p>
        </p:txBody>
      </p:sp>
      <p:sp>
        <p:nvSpPr>
          <p:cNvPr id="7" name="Content Placeholder 6"/>
          <p:cNvSpPr>
            <a:spLocks noGrp="1"/>
          </p:cNvSpPr>
          <p:nvPr>
            <p:ph sz="half" idx="2"/>
          </p:nvPr>
        </p:nvSpPr>
        <p:spPr/>
        <p:txBody>
          <a:bodyPr/>
          <a:lstStyle/>
          <a:p>
            <a:endParaRPr lang="en-US"/>
          </a:p>
        </p:txBody>
      </p:sp>
      <p:sp>
        <p:nvSpPr>
          <p:cNvPr id="8" name="Text Placeholder 7"/>
          <p:cNvSpPr>
            <a:spLocks noGrp="1"/>
          </p:cNvSpPr>
          <p:nvPr>
            <p:ph type="body" sz="quarter" idx="3"/>
          </p:nvPr>
        </p:nvSpPr>
        <p:spPr/>
        <p:txBody>
          <a:bodyPr/>
          <a:lstStyle/>
          <a:p>
            <a:r>
              <a:rPr lang="en-US" dirty="0" smtClean="0"/>
              <a:t>Example Response</a:t>
            </a:r>
            <a:endParaRPr lang="en-US" dirty="0"/>
          </a:p>
        </p:txBody>
      </p:sp>
      <p:sp>
        <p:nvSpPr>
          <p:cNvPr id="9" name="Content Placeholder 8"/>
          <p:cNvSpPr>
            <a:spLocks noGrp="1"/>
          </p:cNvSpPr>
          <p:nvPr>
            <p:ph sz="quarter" idx="4"/>
          </p:nvPr>
        </p:nvSpPr>
        <p:spPr>
          <a:xfrm>
            <a:off x="6286858" y="3296993"/>
            <a:ext cx="4825159" cy="2840039"/>
          </a:xfrm>
        </p:spPr>
        <p:txBody>
          <a:bodyPr/>
          <a:lstStyle/>
          <a:p>
            <a:endParaRPr lang="en-US"/>
          </a:p>
        </p:txBody>
      </p:sp>
      <p:pic>
        <p:nvPicPr>
          <p:cNvPr id="3" name="Picture 2"/>
          <p:cNvPicPr>
            <a:picLocks noChangeAspect="1"/>
          </p:cNvPicPr>
          <p:nvPr/>
        </p:nvPicPr>
        <p:blipFill>
          <a:blip r:embed="rId2"/>
          <a:stretch>
            <a:fillRect/>
          </a:stretch>
        </p:blipFill>
        <p:spPr>
          <a:xfrm>
            <a:off x="1225290" y="3241097"/>
            <a:ext cx="4542464" cy="2717367"/>
          </a:xfrm>
          <a:prstGeom prst="rect">
            <a:avLst/>
          </a:prstGeom>
        </p:spPr>
      </p:pic>
      <p:pic>
        <p:nvPicPr>
          <p:cNvPr id="11" name="Picture 10"/>
          <p:cNvPicPr>
            <a:picLocks noChangeAspect="1"/>
          </p:cNvPicPr>
          <p:nvPr/>
        </p:nvPicPr>
        <p:blipFill>
          <a:blip r:embed="rId3"/>
          <a:stretch>
            <a:fillRect/>
          </a:stretch>
        </p:blipFill>
        <p:spPr>
          <a:xfrm>
            <a:off x="6350244" y="3296993"/>
            <a:ext cx="4643156" cy="1947130"/>
          </a:xfrm>
          <a:prstGeom prst="rect">
            <a:avLst/>
          </a:prstGeom>
        </p:spPr>
      </p:pic>
    </p:spTree>
    <p:extLst>
      <p:ext uri="{BB962C8B-B14F-4D97-AF65-F5344CB8AC3E}">
        <p14:creationId xmlns:p14="http://schemas.microsoft.com/office/powerpoint/2010/main" val="25441199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MediatR - Responses</a:t>
            </a:r>
            <a:endParaRPr lang="en-US" dirty="0"/>
          </a:p>
        </p:txBody>
      </p:sp>
      <p:sp>
        <p:nvSpPr>
          <p:cNvPr id="3" name="Content Placeholder 2"/>
          <p:cNvSpPr>
            <a:spLocks noGrp="1"/>
          </p:cNvSpPr>
          <p:nvPr>
            <p:ph idx="1"/>
          </p:nvPr>
        </p:nvSpPr>
        <p:spPr/>
        <p:txBody>
          <a:bodyPr/>
          <a:lstStyle/>
          <a:p>
            <a:r>
              <a:rPr lang="en-US" dirty="0" smtClean="0"/>
              <a:t>No </a:t>
            </a:r>
            <a:r>
              <a:rPr lang="en-US" dirty="0"/>
              <a:t>fancy interface, just POCO (plain old CLR object)</a:t>
            </a:r>
          </a:p>
          <a:p>
            <a:r>
              <a:rPr lang="en-US" dirty="0"/>
              <a:t>Contains properties relevant to fulfilling the command or </a:t>
            </a:r>
            <a:r>
              <a:rPr lang="en-US" dirty="0" smtClean="0"/>
              <a:t>query</a:t>
            </a:r>
          </a:p>
          <a:p>
            <a:r>
              <a:rPr lang="en-US" dirty="0" smtClean="0"/>
              <a:t>Can use Unit or </a:t>
            </a:r>
            <a:r>
              <a:rPr lang="en-US" dirty="0" err="1" smtClean="0"/>
              <a:t>Unit.Task</a:t>
            </a:r>
            <a:r>
              <a:rPr lang="en-US" dirty="0" smtClean="0"/>
              <a:t> if you need void response type</a:t>
            </a:r>
            <a:endParaRPr lang="en-US" dirty="0"/>
          </a:p>
        </p:txBody>
      </p:sp>
    </p:spTree>
    <p:extLst>
      <p:ext uri="{BB962C8B-B14F-4D97-AF65-F5344CB8AC3E}">
        <p14:creationId xmlns:p14="http://schemas.microsoft.com/office/powerpoint/2010/main" val="21487761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MediatR – Request Handlers</a:t>
            </a:r>
            <a:endParaRPr lang="en-US" dirty="0"/>
          </a:p>
        </p:txBody>
      </p:sp>
      <p:sp>
        <p:nvSpPr>
          <p:cNvPr id="3" name="Content Placeholder 2"/>
          <p:cNvSpPr>
            <a:spLocks noGrp="1"/>
          </p:cNvSpPr>
          <p:nvPr>
            <p:ph type="body" idx="1"/>
          </p:nvPr>
        </p:nvSpPr>
        <p:spPr>
          <a:xfrm>
            <a:off x="1154954" y="5033068"/>
            <a:ext cx="9012861" cy="554932"/>
          </a:xfrm>
        </p:spPr>
        <p:txBody>
          <a:bodyPr>
            <a:normAutofit/>
          </a:bodyPr>
          <a:lstStyle/>
          <a:p>
            <a:r>
              <a:rPr lang="en-US" dirty="0" smtClean="0"/>
              <a:t>Command / </a:t>
            </a:r>
            <a:r>
              <a:rPr lang="en-US" dirty="0"/>
              <a:t>query processor for a specific request and response type</a:t>
            </a:r>
            <a:r>
              <a:rPr lang="en-US" dirty="0" smtClean="0"/>
              <a:t>.</a:t>
            </a:r>
            <a:endParaRPr lang="en-US" dirty="0"/>
          </a:p>
        </p:txBody>
      </p:sp>
      <p:sp>
        <p:nvSpPr>
          <p:cNvPr id="7" name="Content Placeholder 2"/>
          <p:cNvSpPr txBox="1">
            <a:spLocks/>
          </p:cNvSpPr>
          <p:nvPr/>
        </p:nvSpPr>
        <p:spPr>
          <a:xfrm>
            <a:off x="6514491" y="5588000"/>
            <a:ext cx="3466123" cy="554932"/>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none">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9pPr>
          </a:lstStyle>
          <a:p>
            <a:pPr algn="r"/>
            <a:r>
              <a:rPr lang="en-US" dirty="0" smtClean="0"/>
              <a:t>…not much else to say</a:t>
            </a:r>
            <a:endParaRPr lang="en-US" dirty="0"/>
          </a:p>
        </p:txBody>
      </p:sp>
    </p:spTree>
    <p:extLst>
      <p:ext uri="{BB962C8B-B14F-4D97-AF65-F5344CB8AC3E}">
        <p14:creationId xmlns:p14="http://schemas.microsoft.com/office/powerpoint/2010/main" val="23552785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Handlers</a:t>
            </a:r>
            <a:endParaRPr lang="en-US" dirty="0"/>
          </a:p>
        </p:txBody>
      </p:sp>
      <p:sp>
        <p:nvSpPr>
          <p:cNvPr id="3" name="Content Placeholder 2"/>
          <p:cNvSpPr>
            <a:spLocks noGrp="1"/>
          </p:cNvSpPr>
          <p:nvPr>
            <p:ph idx="1"/>
          </p:nvPr>
        </p:nvSpPr>
        <p:spPr/>
        <p:txBody>
          <a:bodyPr>
            <a:normAutofit fontScale="92500"/>
          </a:bodyPr>
          <a:lstStyle/>
          <a:p>
            <a:r>
              <a:rPr lang="en-US" dirty="0" err="1"/>
              <a:t>IRequestHandler</a:t>
            </a:r>
            <a:r>
              <a:rPr lang="en-US" dirty="0"/>
              <a:t>&lt;</a:t>
            </a:r>
            <a:r>
              <a:rPr lang="en-US" dirty="0" err="1"/>
              <a:t>TRequest</a:t>
            </a:r>
            <a:r>
              <a:rPr lang="en-US" dirty="0"/>
              <a:t>&gt;</a:t>
            </a:r>
          </a:p>
          <a:p>
            <a:pPr lvl="1"/>
            <a:r>
              <a:rPr lang="en-US" dirty="0"/>
              <a:t>Handles command/query that does not require a response.</a:t>
            </a:r>
          </a:p>
          <a:p>
            <a:r>
              <a:rPr lang="en-US" dirty="0" err="1"/>
              <a:t>IRequestHandler</a:t>
            </a:r>
            <a:r>
              <a:rPr lang="en-US" dirty="0"/>
              <a:t>&lt;in </a:t>
            </a:r>
            <a:r>
              <a:rPr lang="en-US" dirty="0" err="1"/>
              <a:t>TRequest</a:t>
            </a:r>
            <a:r>
              <a:rPr lang="en-US" dirty="0"/>
              <a:t>, </a:t>
            </a:r>
            <a:r>
              <a:rPr lang="en-US" dirty="0" err="1"/>
              <a:t>TResponse</a:t>
            </a:r>
            <a:r>
              <a:rPr lang="en-US" dirty="0"/>
              <a:t>&gt;</a:t>
            </a:r>
          </a:p>
          <a:p>
            <a:pPr lvl="1"/>
            <a:r>
              <a:rPr lang="en-US" dirty="0"/>
              <a:t>Handles command/query that DOES require a response.</a:t>
            </a:r>
          </a:p>
          <a:p>
            <a:r>
              <a:rPr lang="en-US" dirty="0" err="1" smtClean="0"/>
              <a:t>MediatR</a:t>
            </a:r>
            <a:r>
              <a:rPr lang="en-US" dirty="0" smtClean="0"/>
              <a:t> 4.0 consolidated all handler types into one type</a:t>
            </a:r>
          </a:p>
          <a:p>
            <a:r>
              <a:rPr lang="en-US" dirty="0" smtClean="0"/>
              <a:t>The previously </a:t>
            </a:r>
            <a:r>
              <a:rPr lang="en-US" dirty="0"/>
              <a:t>known </a:t>
            </a:r>
            <a:r>
              <a:rPr lang="en-US" dirty="0" err="1" smtClean="0"/>
              <a:t>ICancellableAsyncRequestHandler</a:t>
            </a:r>
            <a:r>
              <a:rPr lang="en-US" dirty="0" smtClean="0"/>
              <a:t> is now the default</a:t>
            </a:r>
          </a:p>
          <a:p>
            <a:r>
              <a:rPr lang="en-US" dirty="0" smtClean="0"/>
              <a:t>New helper base classes</a:t>
            </a:r>
          </a:p>
          <a:p>
            <a:pPr lvl="1"/>
            <a:r>
              <a:rPr lang="en-US" dirty="0" err="1" smtClean="0"/>
              <a:t>RequestHandler</a:t>
            </a:r>
            <a:r>
              <a:rPr lang="en-US" dirty="0" smtClean="0"/>
              <a:t> </a:t>
            </a:r>
            <a:r>
              <a:rPr lang="en-US" dirty="0"/>
              <a:t>- for synchronous actions</a:t>
            </a:r>
          </a:p>
          <a:p>
            <a:pPr lvl="1"/>
            <a:r>
              <a:rPr lang="en-US" dirty="0" err="1"/>
              <a:t>AsyncRequestHandler</a:t>
            </a:r>
            <a:r>
              <a:rPr lang="en-US" dirty="0"/>
              <a:t> - for </a:t>
            </a:r>
            <a:r>
              <a:rPr lang="en-US" dirty="0" err="1"/>
              <a:t>async</a:t>
            </a:r>
            <a:r>
              <a:rPr lang="en-US" dirty="0"/>
              <a:t> actions that ignore the cancellation token</a:t>
            </a:r>
          </a:p>
        </p:txBody>
      </p:sp>
    </p:spTree>
    <p:extLst>
      <p:ext uri="{BB962C8B-B14F-4D97-AF65-F5344CB8AC3E}">
        <p14:creationId xmlns:p14="http://schemas.microsoft.com/office/powerpoint/2010/main" val="17055481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Request Handler</a:t>
            </a:r>
            <a:endParaRPr lang="en-US" dirty="0"/>
          </a:p>
        </p:txBody>
      </p:sp>
      <p:pic>
        <p:nvPicPr>
          <p:cNvPr id="13" name="Picture 12"/>
          <p:cNvPicPr>
            <a:picLocks noChangeAspect="1"/>
          </p:cNvPicPr>
          <p:nvPr/>
        </p:nvPicPr>
        <p:blipFill>
          <a:blip r:embed="rId2"/>
          <a:stretch>
            <a:fillRect/>
          </a:stretch>
        </p:blipFill>
        <p:spPr>
          <a:xfrm>
            <a:off x="7620000" y="2488589"/>
            <a:ext cx="4049834" cy="1410519"/>
          </a:xfrm>
          <a:prstGeom prst="rect">
            <a:avLst/>
          </a:prstGeom>
        </p:spPr>
      </p:pic>
      <p:pic>
        <p:nvPicPr>
          <p:cNvPr id="3" name="Picture 2"/>
          <p:cNvPicPr>
            <a:picLocks noChangeAspect="1"/>
          </p:cNvPicPr>
          <p:nvPr/>
        </p:nvPicPr>
        <p:blipFill>
          <a:blip r:embed="rId3"/>
          <a:stretch>
            <a:fillRect/>
          </a:stretch>
        </p:blipFill>
        <p:spPr>
          <a:xfrm>
            <a:off x="820615" y="2391505"/>
            <a:ext cx="5895975" cy="4291819"/>
          </a:xfrm>
          <a:prstGeom prst="rect">
            <a:avLst/>
          </a:prstGeom>
        </p:spPr>
      </p:pic>
    </p:spTree>
    <p:extLst>
      <p:ext uri="{BB962C8B-B14F-4D97-AF65-F5344CB8AC3E}">
        <p14:creationId xmlns:p14="http://schemas.microsoft.com/office/powerpoint/2010/main" val="3125279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96D1F-437E-4CD6-8CBF-5B5390B7BE2F}"/>
              </a:ext>
            </a:extLst>
          </p:cNvPr>
          <p:cNvSpPr>
            <a:spLocks noGrp="1"/>
          </p:cNvSpPr>
          <p:nvPr>
            <p:ph type="title"/>
          </p:nvPr>
        </p:nvSpPr>
        <p:spPr/>
        <p:txBody>
          <a:bodyPr/>
          <a:lstStyle/>
          <a:p>
            <a:r>
              <a:rPr lang="en-US"/>
              <a:t>Dayton Freight Lines, Inc.</a:t>
            </a:r>
          </a:p>
        </p:txBody>
      </p:sp>
      <p:graphicFrame>
        <p:nvGraphicFramePr>
          <p:cNvPr id="7" name="Content Placeholder 2"/>
          <p:cNvGraphicFramePr>
            <a:graphicFrameLocks noGrp="1"/>
          </p:cNvGraphicFramePr>
          <p:nvPr>
            <p:ph idx="1"/>
            <p:extLst>
              <p:ext uri="{D42A27DB-BD31-4B8C-83A1-F6EECF244321}">
                <p14:modId xmlns:p14="http://schemas.microsoft.com/office/powerpoint/2010/main" val="4100022788"/>
              </p:ext>
            </p:extLst>
          </p:nvPr>
        </p:nvGraphicFramePr>
        <p:xfrm>
          <a:off x="1155700" y="2603500"/>
          <a:ext cx="8761413" cy="3416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01872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MediatR - Notifications</a:t>
            </a:r>
            <a:endParaRPr lang="en-US" dirty="0"/>
          </a:p>
        </p:txBody>
      </p:sp>
      <p:sp>
        <p:nvSpPr>
          <p:cNvPr id="3" name="Content Placeholder 2"/>
          <p:cNvSpPr>
            <a:spLocks noGrp="1"/>
          </p:cNvSpPr>
          <p:nvPr>
            <p:ph idx="1"/>
          </p:nvPr>
        </p:nvSpPr>
        <p:spPr/>
        <p:txBody>
          <a:bodyPr>
            <a:normAutofit/>
          </a:bodyPr>
          <a:lstStyle/>
          <a:p>
            <a:r>
              <a:rPr lang="en-US" dirty="0" err="1"/>
              <a:t>INotification</a:t>
            </a:r>
            <a:endParaRPr lang="en-US" dirty="0"/>
          </a:p>
          <a:p>
            <a:pPr lvl="1"/>
            <a:r>
              <a:rPr lang="en-US" dirty="0"/>
              <a:t>One-way</a:t>
            </a:r>
          </a:p>
          <a:p>
            <a:pPr lvl="1"/>
            <a:r>
              <a:rPr lang="en-US" dirty="0"/>
              <a:t>Use on POCO classes to denote a notification wrapper</a:t>
            </a:r>
          </a:p>
          <a:p>
            <a:pPr lvl="1"/>
            <a:r>
              <a:rPr lang="en-US" dirty="0"/>
              <a:t>Contains all properties needed to process the </a:t>
            </a:r>
            <a:r>
              <a:rPr lang="en-US" dirty="0" smtClean="0"/>
              <a:t>notification</a:t>
            </a:r>
          </a:p>
          <a:p>
            <a:pPr lvl="2"/>
            <a:r>
              <a:rPr lang="en-US" dirty="0" smtClean="0"/>
              <a:t>All the information interested parties might care about.</a:t>
            </a:r>
          </a:p>
          <a:p>
            <a:pPr lvl="1"/>
            <a:r>
              <a:rPr lang="en-US" dirty="0" smtClean="0"/>
              <a:t>Think event</a:t>
            </a:r>
          </a:p>
          <a:p>
            <a:pPr lvl="2"/>
            <a:r>
              <a:rPr lang="en-US" dirty="0" smtClean="0"/>
              <a:t>Ex. An employee was hired, so let’s notify everyone interested </a:t>
            </a:r>
            <a:endParaRPr lang="en-US" dirty="0"/>
          </a:p>
          <a:p>
            <a:pPr lvl="1"/>
            <a:endParaRPr lang="en-US" dirty="0"/>
          </a:p>
        </p:txBody>
      </p:sp>
    </p:spTree>
    <p:extLst>
      <p:ext uri="{BB962C8B-B14F-4D97-AF65-F5344CB8AC3E}">
        <p14:creationId xmlns:p14="http://schemas.microsoft.com/office/powerpoint/2010/main" val="5983279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Notification</a:t>
            </a:r>
            <a:endParaRPr lang="en-US" dirty="0"/>
          </a:p>
        </p:txBody>
      </p:sp>
      <p:pic>
        <p:nvPicPr>
          <p:cNvPr id="3" name="Picture 2"/>
          <p:cNvPicPr>
            <a:picLocks noChangeAspect="1"/>
          </p:cNvPicPr>
          <p:nvPr/>
        </p:nvPicPr>
        <p:blipFill>
          <a:blip r:embed="rId2"/>
          <a:stretch>
            <a:fillRect/>
          </a:stretch>
        </p:blipFill>
        <p:spPr>
          <a:xfrm>
            <a:off x="1233107" y="2816957"/>
            <a:ext cx="5534206" cy="2583473"/>
          </a:xfrm>
          <a:prstGeom prst="rect">
            <a:avLst/>
          </a:prstGeom>
        </p:spPr>
      </p:pic>
    </p:spTree>
    <p:extLst>
      <p:ext uri="{BB962C8B-B14F-4D97-AF65-F5344CB8AC3E}">
        <p14:creationId xmlns:p14="http://schemas.microsoft.com/office/powerpoint/2010/main" val="33715071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MediatR – Notification Handlers</a:t>
            </a:r>
            <a:endParaRPr lang="en-US" dirty="0"/>
          </a:p>
        </p:txBody>
      </p:sp>
      <p:sp>
        <p:nvSpPr>
          <p:cNvPr id="3" name="Content Placeholder 2"/>
          <p:cNvSpPr>
            <a:spLocks noGrp="1"/>
          </p:cNvSpPr>
          <p:nvPr>
            <p:ph idx="1"/>
          </p:nvPr>
        </p:nvSpPr>
        <p:spPr/>
        <p:txBody>
          <a:bodyPr/>
          <a:lstStyle/>
          <a:p>
            <a:r>
              <a:rPr lang="en-US" dirty="0" err="1"/>
              <a:t>INotificationHandler</a:t>
            </a:r>
            <a:r>
              <a:rPr lang="en-US" dirty="0"/>
              <a:t>&lt;in </a:t>
            </a:r>
            <a:r>
              <a:rPr lang="en-US" dirty="0" err="1"/>
              <a:t>TNotifiction</a:t>
            </a:r>
            <a:r>
              <a:rPr lang="en-US" dirty="0"/>
              <a:t>&gt;</a:t>
            </a:r>
          </a:p>
          <a:p>
            <a:pPr lvl="1"/>
            <a:r>
              <a:rPr lang="en-US" dirty="0"/>
              <a:t>Handles a notification of type </a:t>
            </a:r>
            <a:r>
              <a:rPr lang="en-US" dirty="0" err="1"/>
              <a:t>TNotification</a:t>
            </a:r>
            <a:r>
              <a:rPr lang="en-US" dirty="0"/>
              <a:t> </a:t>
            </a:r>
          </a:p>
          <a:p>
            <a:pPr lvl="1"/>
            <a:r>
              <a:rPr lang="en-US" dirty="0"/>
              <a:t>Can have multiple handlers for a given notification type</a:t>
            </a:r>
          </a:p>
          <a:p>
            <a:pPr lvl="1"/>
            <a:r>
              <a:rPr lang="en-US" dirty="0"/>
              <a:t>Allows decoupling of processing from main </a:t>
            </a:r>
            <a:r>
              <a:rPr lang="en-US" dirty="0" smtClean="0"/>
              <a:t>application</a:t>
            </a:r>
          </a:p>
          <a:p>
            <a:pPr lvl="1"/>
            <a:r>
              <a:rPr lang="en-US" dirty="0" smtClean="0"/>
              <a:t>Replaces the previously known </a:t>
            </a:r>
            <a:r>
              <a:rPr lang="en-US" dirty="0" err="1" smtClean="0"/>
              <a:t>ICancellableNotificationRequestHandler</a:t>
            </a:r>
            <a:endParaRPr lang="en-US" dirty="0" smtClean="0"/>
          </a:p>
          <a:p>
            <a:r>
              <a:rPr lang="en-US" dirty="0" err="1" smtClean="0"/>
              <a:t>NotificationHandler</a:t>
            </a:r>
            <a:r>
              <a:rPr lang="en-US" dirty="0" smtClean="0"/>
              <a:t> / </a:t>
            </a:r>
            <a:r>
              <a:rPr lang="en-US" dirty="0" err="1" smtClean="0"/>
              <a:t>AsyncNotificationHandler</a:t>
            </a:r>
            <a:endParaRPr lang="en-US" dirty="0" smtClean="0"/>
          </a:p>
          <a:p>
            <a:pPr lvl="1"/>
            <a:r>
              <a:rPr lang="en-US" dirty="0" smtClean="0"/>
              <a:t>Default implementations of notification handlers</a:t>
            </a:r>
          </a:p>
          <a:p>
            <a:pPr lvl="1"/>
            <a:r>
              <a:rPr lang="en-US" dirty="0" smtClean="0"/>
              <a:t>Derive and override</a:t>
            </a:r>
            <a:endParaRPr lang="en-US" dirty="0"/>
          </a:p>
        </p:txBody>
      </p:sp>
    </p:spTree>
    <p:extLst>
      <p:ext uri="{BB962C8B-B14F-4D97-AF65-F5344CB8AC3E}">
        <p14:creationId xmlns:p14="http://schemas.microsoft.com/office/powerpoint/2010/main" val="23235630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Notification Handler</a:t>
            </a:r>
            <a:endParaRPr lang="en-US" dirty="0"/>
          </a:p>
        </p:txBody>
      </p:sp>
      <p:pic>
        <p:nvPicPr>
          <p:cNvPr id="3" name="Picture 2"/>
          <p:cNvPicPr>
            <a:picLocks noChangeAspect="1"/>
          </p:cNvPicPr>
          <p:nvPr/>
        </p:nvPicPr>
        <p:blipFill>
          <a:blip r:embed="rId3"/>
          <a:stretch>
            <a:fillRect/>
          </a:stretch>
        </p:blipFill>
        <p:spPr>
          <a:xfrm>
            <a:off x="518828" y="2478703"/>
            <a:ext cx="9398183" cy="3949393"/>
          </a:xfrm>
          <a:prstGeom prst="rect">
            <a:avLst/>
          </a:prstGeom>
        </p:spPr>
      </p:pic>
    </p:spTree>
    <p:extLst>
      <p:ext uri="{BB962C8B-B14F-4D97-AF65-F5344CB8AC3E}">
        <p14:creationId xmlns:p14="http://schemas.microsoft.com/office/powerpoint/2010/main" val="10946219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MediatR - Mediator</a:t>
            </a:r>
            <a:endParaRPr lang="en-US" dirty="0"/>
          </a:p>
        </p:txBody>
      </p:sp>
      <p:sp>
        <p:nvSpPr>
          <p:cNvPr id="3" name="Content Placeholder 2"/>
          <p:cNvSpPr>
            <a:spLocks noGrp="1"/>
          </p:cNvSpPr>
          <p:nvPr>
            <p:ph idx="1"/>
          </p:nvPr>
        </p:nvSpPr>
        <p:spPr/>
        <p:txBody>
          <a:bodyPr/>
          <a:lstStyle/>
          <a:p>
            <a:r>
              <a:rPr lang="en-US" dirty="0" smtClean="0"/>
              <a:t>Dispatches </a:t>
            </a:r>
            <a:r>
              <a:rPr lang="en-US" dirty="0"/>
              <a:t>requests (commands / queries) and </a:t>
            </a:r>
            <a:r>
              <a:rPr lang="en-US" dirty="0" smtClean="0"/>
              <a:t>notifications (events)</a:t>
            </a:r>
            <a:endParaRPr lang="en-US" dirty="0"/>
          </a:p>
          <a:p>
            <a:r>
              <a:rPr lang="en-US" dirty="0"/>
              <a:t>.Send() for requests</a:t>
            </a:r>
          </a:p>
          <a:p>
            <a:pPr lvl="1"/>
            <a:r>
              <a:rPr lang="en-US" dirty="0"/>
              <a:t>Accepts arguments of type </a:t>
            </a:r>
            <a:r>
              <a:rPr lang="en-US" dirty="0" err="1"/>
              <a:t>TRequest</a:t>
            </a:r>
            <a:endParaRPr lang="en-US" dirty="0"/>
          </a:p>
          <a:p>
            <a:r>
              <a:rPr lang="en-US" dirty="0"/>
              <a:t>.Publish() for notifications</a:t>
            </a:r>
          </a:p>
          <a:p>
            <a:pPr lvl="1"/>
            <a:r>
              <a:rPr lang="en-US" dirty="0"/>
              <a:t>Accepts arguments of type </a:t>
            </a:r>
            <a:r>
              <a:rPr lang="en-US" dirty="0" err="1"/>
              <a:t>INotification</a:t>
            </a:r>
            <a:r>
              <a:rPr lang="en-US" dirty="0"/>
              <a:t> </a:t>
            </a:r>
          </a:p>
        </p:txBody>
      </p:sp>
    </p:spTree>
    <p:extLst>
      <p:ext uri="{BB962C8B-B14F-4D97-AF65-F5344CB8AC3E}">
        <p14:creationId xmlns:p14="http://schemas.microsoft.com/office/powerpoint/2010/main" val="2234017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4678" y="472542"/>
            <a:ext cx="7631722" cy="6172156"/>
          </a:xfrm>
          <a:prstGeom prst="rect">
            <a:avLst/>
          </a:prstGeom>
        </p:spPr>
      </p:pic>
    </p:spTree>
    <p:extLst>
      <p:ext uri="{BB962C8B-B14F-4D97-AF65-F5344CB8AC3E}">
        <p14:creationId xmlns:p14="http://schemas.microsoft.com/office/powerpoint/2010/main" val="25811472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r>
              <a:rPr lang="en-US" dirty="0" smtClean="0"/>
              <a:t> – Pipeline Behaviors</a:t>
            </a:r>
            <a:endParaRPr lang="en-US" dirty="0"/>
          </a:p>
        </p:txBody>
      </p:sp>
      <p:sp>
        <p:nvSpPr>
          <p:cNvPr id="3" name="Content Placeholder 2"/>
          <p:cNvSpPr>
            <a:spLocks noGrp="1"/>
          </p:cNvSpPr>
          <p:nvPr>
            <p:ph idx="1"/>
          </p:nvPr>
        </p:nvSpPr>
        <p:spPr/>
        <p:txBody>
          <a:bodyPr/>
          <a:lstStyle/>
          <a:p>
            <a:r>
              <a:rPr lang="en-US" dirty="0" smtClean="0"/>
              <a:t>Build your own pipeline</a:t>
            </a:r>
          </a:p>
          <a:p>
            <a:r>
              <a:rPr lang="en-US" dirty="0" err="1" smtClean="0"/>
              <a:t>IPipelineBehavior</a:t>
            </a:r>
            <a:r>
              <a:rPr lang="en-US" dirty="0" smtClean="0"/>
              <a:t>&lt;</a:t>
            </a:r>
            <a:r>
              <a:rPr lang="en-US" dirty="0" err="1" smtClean="0"/>
              <a:t>TRequest</a:t>
            </a:r>
            <a:r>
              <a:rPr lang="en-US" dirty="0" smtClean="0"/>
              <a:t>, </a:t>
            </a:r>
            <a:r>
              <a:rPr lang="en-US" dirty="0" err="1" smtClean="0"/>
              <a:t>TResponse</a:t>
            </a:r>
            <a:r>
              <a:rPr lang="en-US" dirty="0" smtClean="0"/>
              <a:t>&gt;</a:t>
            </a:r>
            <a:endParaRPr lang="en-US" dirty="0"/>
          </a:p>
          <a:p>
            <a:r>
              <a:rPr lang="en-US" dirty="0" smtClean="0"/>
              <a:t>Great for chaining validation, logging</a:t>
            </a:r>
          </a:p>
        </p:txBody>
      </p:sp>
    </p:spTree>
    <p:extLst>
      <p:ext uri="{BB962C8B-B14F-4D97-AF65-F5344CB8AC3E}">
        <p14:creationId xmlns:p14="http://schemas.microsoft.com/office/powerpoint/2010/main" val="29967136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r>
              <a:rPr lang="en-US" dirty="0" smtClean="0"/>
              <a:t> – Pipeline Behaviors</a:t>
            </a:r>
            <a:endParaRPr lang="en-US" dirty="0"/>
          </a:p>
        </p:txBody>
      </p:sp>
      <p:pic>
        <p:nvPicPr>
          <p:cNvPr id="4" name="Picture 3"/>
          <p:cNvPicPr>
            <a:picLocks noChangeAspect="1"/>
          </p:cNvPicPr>
          <p:nvPr/>
        </p:nvPicPr>
        <p:blipFill>
          <a:blip r:embed="rId2"/>
          <a:stretch>
            <a:fillRect/>
          </a:stretch>
        </p:blipFill>
        <p:spPr>
          <a:xfrm>
            <a:off x="197465" y="2753862"/>
            <a:ext cx="11906250" cy="3028950"/>
          </a:xfrm>
          <a:prstGeom prst="rect">
            <a:avLst/>
          </a:prstGeom>
        </p:spPr>
      </p:pic>
    </p:spTree>
    <p:extLst>
      <p:ext uri="{BB962C8B-B14F-4D97-AF65-F5344CB8AC3E}">
        <p14:creationId xmlns:p14="http://schemas.microsoft.com/office/powerpoint/2010/main" val="3623884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MediatR Setup</a:t>
            </a:r>
          </a:p>
        </p:txBody>
      </p:sp>
      <p:sp>
        <p:nvSpPr>
          <p:cNvPr id="3" name="Content Placeholder 2"/>
          <p:cNvSpPr>
            <a:spLocks noGrp="1"/>
          </p:cNvSpPr>
          <p:nvPr>
            <p:ph idx="1"/>
          </p:nvPr>
        </p:nvSpPr>
        <p:spPr>
          <a:xfrm>
            <a:off x="1154955" y="2429301"/>
            <a:ext cx="8761412" cy="4217159"/>
          </a:xfrm>
        </p:spPr>
        <p:txBody>
          <a:bodyPr>
            <a:normAutofit/>
          </a:bodyPr>
          <a:lstStyle/>
          <a:p>
            <a:r>
              <a:rPr lang="en-US" dirty="0"/>
              <a:t>DI container registrations</a:t>
            </a:r>
          </a:p>
          <a:p>
            <a:pPr lvl="1"/>
            <a:r>
              <a:rPr lang="en-US" dirty="0"/>
              <a:t>ASP.NET Core</a:t>
            </a:r>
          </a:p>
          <a:p>
            <a:pPr lvl="2"/>
            <a:r>
              <a:rPr lang="en-US" dirty="0" err="1"/>
              <a:t>MediatR.Extensions.Microsoft.DependencyInjection</a:t>
            </a:r>
            <a:r>
              <a:rPr lang="en-US" dirty="0"/>
              <a:t> </a:t>
            </a:r>
            <a:r>
              <a:rPr lang="en-US" dirty="0" err="1"/>
              <a:t>Nuget</a:t>
            </a:r>
            <a:r>
              <a:rPr lang="en-US" dirty="0"/>
              <a:t> package</a:t>
            </a:r>
          </a:p>
          <a:p>
            <a:pPr lvl="2"/>
            <a:r>
              <a:rPr lang="en-US" dirty="0" err="1"/>
              <a:t>IServiceCollection.AddMediatR</a:t>
            </a:r>
            <a:r>
              <a:rPr lang="en-US" dirty="0"/>
              <a:t>(Assembly)</a:t>
            </a:r>
          </a:p>
          <a:p>
            <a:pPr lvl="2"/>
            <a:r>
              <a:rPr lang="en-US" dirty="0"/>
              <a:t>All handlers</a:t>
            </a:r>
          </a:p>
          <a:p>
            <a:pPr lvl="1"/>
            <a:r>
              <a:rPr lang="en-US" dirty="0"/>
              <a:t>Any other DI container</a:t>
            </a:r>
          </a:p>
          <a:p>
            <a:pPr lvl="2"/>
            <a:r>
              <a:rPr lang="en-US" dirty="0"/>
              <a:t>Mediator</a:t>
            </a:r>
          </a:p>
          <a:p>
            <a:pPr lvl="2"/>
            <a:r>
              <a:rPr lang="en-US" dirty="0"/>
              <a:t>Factory </a:t>
            </a:r>
            <a:r>
              <a:rPr lang="en-US" dirty="0" smtClean="0"/>
              <a:t>delegates</a:t>
            </a:r>
          </a:p>
          <a:p>
            <a:pPr lvl="3"/>
            <a:r>
              <a:rPr lang="en-US" dirty="0" err="1" smtClean="0"/>
              <a:t>SingleInstanceFactory</a:t>
            </a:r>
            <a:endParaRPr lang="en-US" dirty="0" smtClean="0"/>
          </a:p>
          <a:p>
            <a:pPr lvl="3"/>
            <a:r>
              <a:rPr lang="en-US" dirty="0" err="1" smtClean="0"/>
              <a:t>MultiInstanceFactory</a:t>
            </a:r>
            <a:endParaRPr lang="en-US" dirty="0"/>
          </a:p>
          <a:p>
            <a:pPr lvl="2"/>
            <a:r>
              <a:rPr lang="en-US" dirty="0"/>
              <a:t>All </a:t>
            </a:r>
            <a:r>
              <a:rPr lang="en-US" dirty="0" smtClean="0"/>
              <a:t>handlers</a:t>
            </a:r>
          </a:p>
          <a:p>
            <a:pPr lvl="3"/>
            <a:r>
              <a:rPr lang="en-US" dirty="0" smtClean="0"/>
              <a:t>Your stuff</a:t>
            </a:r>
          </a:p>
          <a:p>
            <a:pPr lvl="3"/>
            <a:endParaRPr lang="en-US" dirty="0"/>
          </a:p>
        </p:txBody>
      </p:sp>
    </p:spTree>
    <p:extLst>
      <p:ext uri="{BB962C8B-B14F-4D97-AF65-F5344CB8AC3E}">
        <p14:creationId xmlns:p14="http://schemas.microsoft.com/office/powerpoint/2010/main" val="30733467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sp>
        <p:nvSpPr>
          <p:cNvPr id="3" name="Content Placeholder 2"/>
          <p:cNvSpPr>
            <a:spLocks noGrp="1"/>
          </p:cNvSpPr>
          <p:nvPr>
            <p:ph type="body" idx="1"/>
          </p:nvPr>
        </p:nvSpPr>
        <p:spPr>
          <a:xfrm>
            <a:off x="1522277" y="5079961"/>
            <a:ext cx="8825659" cy="860400"/>
          </a:xfrm>
        </p:spPr>
        <p:txBody>
          <a:bodyPr>
            <a:noAutofit/>
          </a:bodyPr>
          <a:lstStyle/>
          <a:p>
            <a:pPr algn="ctr"/>
            <a:r>
              <a:rPr lang="en-US" sz="6000" dirty="0" smtClean="0"/>
              <a:t>To the code!!!</a:t>
            </a:r>
            <a:endParaRPr lang="en-US" sz="6000" dirty="0"/>
          </a:p>
        </p:txBody>
      </p:sp>
    </p:spTree>
    <p:extLst>
      <p:ext uri="{BB962C8B-B14F-4D97-AF65-F5344CB8AC3E}">
        <p14:creationId xmlns:p14="http://schemas.microsoft.com/office/powerpoint/2010/main" val="3079791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87B50C-BA86-4F51-A3E5-EE1354FCE4C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E7DC5BDA-5569-44D1-B022-C75E74FC53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sp>
        <p:nvSpPr>
          <p:cNvPr id="15" name="Rectangle 14">
            <a:extLst>
              <a:ext uri="{FF2B5EF4-FFF2-40B4-BE49-F238E27FC236}">
                <a16:creationId xmlns:a16="http://schemas.microsoft.com/office/drawing/2014/main" id="{D0125878-85CE-4A00-BA94-36987E34106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693C577-1671-4474-89E0-90DFDC176724}"/>
              </a:ext>
            </a:extLst>
          </p:cNvPr>
          <p:cNvSpPr>
            <a:spLocks noGrp="1"/>
          </p:cNvSpPr>
          <p:nvPr>
            <p:ph type="title"/>
          </p:nvPr>
        </p:nvSpPr>
        <p:spPr>
          <a:xfrm>
            <a:off x="1154953" y="973668"/>
            <a:ext cx="8761413" cy="706964"/>
          </a:xfrm>
        </p:spPr>
        <p:txBody>
          <a:bodyPr>
            <a:normAutofit/>
          </a:bodyPr>
          <a:lstStyle/>
          <a:p>
            <a:r>
              <a:rPr lang="en-US">
                <a:solidFill>
                  <a:srgbClr val="FFFFFF"/>
                </a:solidFill>
              </a:rPr>
              <a:t>Why Am I Here?</a:t>
            </a:r>
          </a:p>
        </p:txBody>
      </p:sp>
      <p:graphicFrame>
        <p:nvGraphicFramePr>
          <p:cNvPr id="6" name="Content Placeholder 2"/>
          <p:cNvGraphicFramePr>
            <a:graphicFrameLocks noGrp="1"/>
          </p:cNvGraphicFramePr>
          <p:nvPr>
            <p:ph idx="1"/>
            <p:extLst>
              <p:ext uri="{D42A27DB-BD31-4B8C-83A1-F6EECF244321}">
                <p14:modId xmlns:p14="http://schemas.microsoft.com/office/powerpoint/2010/main" val="17533118"/>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08874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and References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solidFill>
                  <a:schemeClr val="tx1"/>
                </a:solidFill>
                <a:hlinkClick r:id="rId2"/>
              </a:rPr>
              <a:t>CQRS Pattern</a:t>
            </a:r>
            <a:endParaRPr lang="en-US" dirty="0" smtClean="0">
              <a:solidFill>
                <a:schemeClr val="tx1"/>
              </a:solidFill>
            </a:endParaRPr>
          </a:p>
          <a:p>
            <a:r>
              <a:rPr lang="en-US" dirty="0" smtClean="0">
                <a:solidFill>
                  <a:schemeClr val="tx1"/>
                </a:solidFill>
                <a:hlinkClick r:id="rId3"/>
              </a:rPr>
              <a:t>CQRS</a:t>
            </a:r>
            <a:endParaRPr lang="en-US" dirty="0" smtClean="0">
              <a:solidFill>
                <a:schemeClr val="tx1"/>
              </a:solidFill>
            </a:endParaRPr>
          </a:p>
          <a:p>
            <a:r>
              <a:rPr lang="en-US" dirty="0" smtClean="0">
                <a:solidFill>
                  <a:schemeClr val="tx1"/>
                </a:solidFill>
                <a:hlinkClick r:id="rId4"/>
              </a:rPr>
              <a:t>Event Sourcing</a:t>
            </a:r>
            <a:endParaRPr lang="en-US" dirty="0" smtClean="0">
              <a:solidFill>
                <a:schemeClr val="tx1"/>
              </a:solidFill>
            </a:endParaRPr>
          </a:p>
          <a:p>
            <a:r>
              <a:rPr lang="en-US" dirty="0" smtClean="0">
                <a:solidFill>
                  <a:schemeClr val="tx1"/>
                </a:solidFill>
                <a:hlinkClick r:id="rId5"/>
              </a:rPr>
              <a:t>CQRS with MediatR and AutoMapper</a:t>
            </a:r>
            <a:endParaRPr lang="en-US" dirty="0" smtClean="0">
              <a:solidFill>
                <a:schemeClr val="tx1"/>
              </a:solidFill>
            </a:endParaRPr>
          </a:p>
          <a:p>
            <a:r>
              <a:rPr lang="en-US" dirty="0" smtClean="0">
                <a:solidFill>
                  <a:schemeClr val="tx1"/>
                </a:solidFill>
                <a:hlinkClick r:id="rId6"/>
              </a:rPr>
              <a:t>MediatR with ASP.NET Core</a:t>
            </a:r>
            <a:endParaRPr lang="en-US" dirty="0" smtClean="0">
              <a:solidFill>
                <a:schemeClr val="tx1"/>
              </a:solidFill>
            </a:endParaRPr>
          </a:p>
          <a:p>
            <a:r>
              <a:rPr lang="en-US" dirty="0" smtClean="0">
                <a:solidFill>
                  <a:schemeClr val="tx1"/>
                </a:solidFill>
                <a:hlinkClick r:id="rId7"/>
              </a:rPr>
              <a:t>Non-Trivial MediatR Usage</a:t>
            </a:r>
            <a:endParaRPr lang="en-US" dirty="0" smtClean="0">
              <a:solidFill>
                <a:schemeClr val="tx1"/>
              </a:solidFill>
            </a:endParaRPr>
          </a:p>
          <a:p>
            <a:r>
              <a:rPr lang="en-US" dirty="0" smtClean="0">
                <a:solidFill>
                  <a:schemeClr val="tx1"/>
                </a:solidFill>
                <a:hlinkClick r:id="rId8"/>
              </a:rPr>
              <a:t>Fat Controller CQRS Diet</a:t>
            </a:r>
            <a:endParaRPr lang="en-US" dirty="0" smtClean="0">
              <a:solidFill>
                <a:schemeClr val="tx1"/>
              </a:solidFill>
            </a:endParaRPr>
          </a:p>
          <a:p>
            <a:r>
              <a:rPr lang="en-US" dirty="0" err="1" smtClean="0">
                <a:solidFill>
                  <a:schemeClr val="tx1"/>
                </a:solidFill>
                <a:hlinkClick r:id="rId9"/>
              </a:rPr>
              <a:t>MediatR</a:t>
            </a:r>
            <a:r>
              <a:rPr lang="en-US" dirty="0" smtClean="0">
                <a:solidFill>
                  <a:schemeClr val="tx1"/>
                </a:solidFill>
                <a:hlinkClick r:id="rId9"/>
              </a:rPr>
              <a:t> Repo</a:t>
            </a:r>
            <a:endParaRPr lang="en-US" dirty="0" smtClean="0">
              <a:solidFill>
                <a:schemeClr val="tx1"/>
              </a:solidFill>
            </a:endParaRPr>
          </a:p>
          <a:p>
            <a:r>
              <a:rPr lang="en-US" dirty="0" err="1" smtClean="0">
                <a:solidFill>
                  <a:schemeClr val="tx1"/>
                </a:solidFill>
                <a:hlinkClick r:id="rId10"/>
              </a:rPr>
              <a:t>MediatR</a:t>
            </a:r>
            <a:r>
              <a:rPr lang="en-US" dirty="0" smtClean="0">
                <a:solidFill>
                  <a:schemeClr val="tx1"/>
                </a:solidFill>
                <a:hlinkClick r:id="rId10"/>
              </a:rPr>
              <a:t> 4.0</a:t>
            </a:r>
            <a:endParaRPr lang="en-US" dirty="0" smtClean="0">
              <a:solidFill>
                <a:schemeClr val="tx1"/>
              </a:solidFill>
            </a:endParaRPr>
          </a:p>
          <a:p>
            <a:r>
              <a:rPr lang="en-US" dirty="0" smtClean="0">
                <a:solidFill>
                  <a:schemeClr val="tx1"/>
                </a:solidFill>
                <a:hlinkClick r:id="rId11"/>
              </a:rPr>
              <a:t>Design Patterns</a:t>
            </a:r>
            <a:endParaRPr lang="en-US" dirty="0" smtClean="0">
              <a:solidFill>
                <a:schemeClr val="tx1"/>
              </a:solidFill>
            </a:endParaRPr>
          </a:p>
          <a:p>
            <a:endParaRPr lang="en-US" dirty="0" smtClean="0">
              <a:solidFill>
                <a:schemeClr val="tx1"/>
              </a:solidFill>
            </a:endParaRPr>
          </a:p>
        </p:txBody>
      </p:sp>
      <p:sp>
        <p:nvSpPr>
          <p:cNvPr id="5" name="Content Placeholder 4"/>
          <p:cNvSpPr>
            <a:spLocks noGrp="1"/>
          </p:cNvSpPr>
          <p:nvPr>
            <p:ph sz="half" idx="2"/>
          </p:nvPr>
        </p:nvSpPr>
        <p:spPr/>
        <p:txBody>
          <a:bodyPr>
            <a:normAutofit fontScale="92500" lnSpcReduction="20000"/>
          </a:bodyPr>
          <a:lstStyle/>
          <a:p>
            <a:r>
              <a:rPr lang="en-US" dirty="0" smtClean="0">
                <a:hlinkClick r:id="rId12"/>
              </a:rPr>
              <a:t>My blog</a:t>
            </a:r>
            <a:endParaRPr lang="en-US" dirty="0" smtClean="0"/>
          </a:p>
          <a:p>
            <a:r>
              <a:rPr lang="en-US" dirty="0" smtClean="0">
                <a:hlinkClick r:id="rId13"/>
              </a:rPr>
              <a:t>My GitHub</a:t>
            </a:r>
            <a:endParaRPr lang="en-US" dirty="0" smtClean="0"/>
          </a:p>
          <a:p>
            <a:r>
              <a:rPr lang="en-US" dirty="0" smtClean="0">
                <a:hlinkClick r:id="rId14"/>
              </a:rPr>
              <a:t>Email</a:t>
            </a:r>
            <a:endParaRPr lang="en-US" dirty="0"/>
          </a:p>
        </p:txBody>
      </p:sp>
    </p:spTree>
    <p:extLst>
      <p:ext uri="{BB962C8B-B14F-4D97-AF65-F5344CB8AC3E}">
        <p14:creationId xmlns:p14="http://schemas.microsoft.com/office/powerpoint/2010/main" val="3031868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E6D0-D42A-4EA5-8E40-5071F0BE643F}"/>
              </a:ext>
            </a:extLst>
          </p:cNvPr>
          <p:cNvSpPr>
            <a:spLocks noGrp="1"/>
          </p:cNvSpPr>
          <p:nvPr>
            <p:ph type="title"/>
          </p:nvPr>
        </p:nvSpPr>
        <p:spPr/>
        <p:txBody>
          <a:bodyPr/>
          <a:lstStyle/>
          <a:p>
            <a:r>
              <a:rPr lang="en-US" dirty="0" smtClean="0"/>
              <a:t>We have problems…</a:t>
            </a:r>
            <a:endParaRPr lang="en-US" dirty="0"/>
          </a:p>
        </p:txBody>
      </p:sp>
      <p:sp>
        <p:nvSpPr>
          <p:cNvPr id="3" name="Content Placeholder 2">
            <a:extLst>
              <a:ext uri="{FF2B5EF4-FFF2-40B4-BE49-F238E27FC236}">
                <a16:creationId xmlns:a16="http://schemas.microsoft.com/office/drawing/2014/main" id="{869899B7-6356-44E7-A1C6-9F93E4C2B1D8}"/>
              </a:ext>
            </a:extLst>
          </p:cNvPr>
          <p:cNvSpPr>
            <a:spLocks noGrp="1"/>
          </p:cNvSpPr>
          <p:nvPr>
            <p:ph idx="1"/>
          </p:nvPr>
        </p:nvSpPr>
        <p:spPr/>
        <p:txBody>
          <a:bodyPr>
            <a:normAutofit/>
          </a:bodyPr>
          <a:lstStyle/>
          <a:p>
            <a:r>
              <a:rPr lang="en-US" dirty="0" smtClean="0"/>
              <a:t>Applications </a:t>
            </a:r>
            <a:r>
              <a:rPr lang="en-US" dirty="0"/>
              <a:t>becoming large and have very long life spans. Maintenance is a big issue.</a:t>
            </a:r>
          </a:p>
          <a:p>
            <a:pPr lvl="1"/>
            <a:r>
              <a:rPr lang="en-US" dirty="0" smtClean="0"/>
              <a:t>Making </a:t>
            </a:r>
            <a:r>
              <a:rPr lang="en-US" dirty="0"/>
              <a:t>modifications and debugging difficult</a:t>
            </a:r>
          </a:p>
          <a:p>
            <a:r>
              <a:rPr lang="en-US" dirty="0" smtClean="0"/>
              <a:t>Difficulty </a:t>
            </a:r>
            <a:r>
              <a:rPr lang="en-US" dirty="0"/>
              <a:t>in testing</a:t>
            </a:r>
          </a:p>
          <a:p>
            <a:pPr lvl="1"/>
            <a:r>
              <a:rPr lang="en-US" dirty="0"/>
              <a:t>Bloated controllers leading to bloated service layers</a:t>
            </a:r>
          </a:p>
          <a:p>
            <a:r>
              <a:rPr lang="en-US" dirty="0" smtClean="0"/>
              <a:t>Difficulty </a:t>
            </a:r>
            <a:r>
              <a:rPr lang="en-US" dirty="0"/>
              <a:t>in team </a:t>
            </a:r>
            <a:r>
              <a:rPr lang="en-US" dirty="0" smtClean="0"/>
              <a:t>development</a:t>
            </a:r>
            <a:endParaRPr lang="en-US" dirty="0"/>
          </a:p>
          <a:p>
            <a:pPr lvl="1"/>
            <a:r>
              <a:rPr lang="en-US" dirty="0"/>
              <a:t>How do I segment my work? </a:t>
            </a:r>
          </a:p>
          <a:p>
            <a:pPr lvl="1"/>
            <a:r>
              <a:rPr lang="en-US" dirty="0"/>
              <a:t>Merge difficulties</a:t>
            </a:r>
          </a:p>
          <a:p>
            <a:pPr lvl="2"/>
            <a:endParaRPr lang="en-US" dirty="0"/>
          </a:p>
          <a:p>
            <a:pPr lvl="1"/>
            <a:endParaRPr lang="en-US" dirty="0"/>
          </a:p>
        </p:txBody>
      </p:sp>
    </p:spTree>
    <p:extLst>
      <p:ext uri="{BB962C8B-B14F-4D97-AF65-F5344CB8AC3E}">
        <p14:creationId xmlns:p14="http://schemas.microsoft.com/office/powerpoint/2010/main" val="260009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87B50C-BA86-4F51-A3E5-EE1354FCE4C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E7DC5BDA-5569-44D1-B022-C75E74FC53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sp>
        <p:nvSpPr>
          <p:cNvPr id="14" name="Rectangle 13">
            <a:extLst>
              <a:ext uri="{FF2B5EF4-FFF2-40B4-BE49-F238E27FC236}">
                <a16:creationId xmlns:a16="http://schemas.microsoft.com/office/drawing/2014/main" id="{D0125878-85CE-4A00-BA94-36987E34106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p:cNvGraphicFramePr>
            <a:graphicFrameLocks noGrp="1"/>
          </p:cNvGraphicFramePr>
          <p:nvPr>
            <p:ph idx="1"/>
            <p:extLst>
              <p:ext uri="{D42A27DB-BD31-4B8C-83A1-F6EECF244321}">
                <p14:modId xmlns:p14="http://schemas.microsoft.com/office/powerpoint/2010/main" val="3245035512"/>
              </p:ext>
            </p:extLst>
          </p:nvPr>
        </p:nvGraphicFramePr>
        <p:xfrm>
          <a:off x="1283308" y="1748379"/>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72483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AEDF6F8-658E-4206-92AB-B3C094374E85}"/>
              </a:ext>
            </a:extLst>
          </p:cNvPr>
          <p:cNvSpPr txBox="1">
            <a:spLocks/>
          </p:cNvSpPr>
          <p:nvPr/>
        </p:nvSpPr>
        <p:spPr bwMode="gray">
          <a:xfrm>
            <a:off x="1307354" y="1894114"/>
            <a:ext cx="9387860" cy="1992085"/>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8800" dirty="0">
                <a:solidFill>
                  <a:srgbClr val="FFFFFF"/>
                </a:solidFill>
              </a:rPr>
              <a:t>CQRS</a:t>
            </a:r>
          </a:p>
        </p:txBody>
      </p:sp>
      <p:sp>
        <p:nvSpPr>
          <p:cNvPr id="6" name="Rectangle 5">
            <a:extLst>
              <a:ext uri="{FF2B5EF4-FFF2-40B4-BE49-F238E27FC236}">
                <a16:creationId xmlns:a16="http://schemas.microsoft.com/office/drawing/2014/main" id="{F2821123-1204-4BBC-95CB-A0BA3BCA9E8D}"/>
              </a:ext>
            </a:extLst>
          </p:cNvPr>
          <p:cNvSpPr/>
          <p:nvPr/>
        </p:nvSpPr>
        <p:spPr>
          <a:xfrm>
            <a:off x="3558734" y="3886199"/>
            <a:ext cx="5123517" cy="369332"/>
          </a:xfrm>
          <a:prstGeom prst="rect">
            <a:avLst/>
          </a:prstGeom>
        </p:spPr>
        <p:txBody>
          <a:bodyPr wrap="none">
            <a:spAutoFit/>
          </a:bodyPr>
          <a:lstStyle/>
          <a:p>
            <a:pPr algn="ctr"/>
            <a:r>
              <a:rPr lang="en-US" dirty="0">
                <a:solidFill>
                  <a:srgbClr val="FFFFFF"/>
                </a:solidFill>
              </a:rPr>
              <a:t>Command Query Responsibility Segregation</a:t>
            </a:r>
          </a:p>
        </p:txBody>
      </p:sp>
    </p:spTree>
    <p:extLst>
      <p:ext uri="{BB962C8B-B14F-4D97-AF65-F5344CB8AC3E}">
        <p14:creationId xmlns:p14="http://schemas.microsoft.com/office/powerpoint/2010/main" val="1713761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87B50C-BA86-4F51-A3E5-EE1354FCE4C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E7DC5BDA-5569-44D1-B022-C75E74FC53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sp>
        <p:nvSpPr>
          <p:cNvPr id="15" name="Rectangle 14">
            <a:extLst>
              <a:ext uri="{FF2B5EF4-FFF2-40B4-BE49-F238E27FC236}">
                <a16:creationId xmlns:a16="http://schemas.microsoft.com/office/drawing/2014/main" id="{D0125878-85CE-4A00-BA94-36987E34106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0946D3C-C41A-4990-86FB-AB68388D3C0D}"/>
              </a:ext>
            </a:extLst>
          </p:cNvPr>
          <p:cNvSpPr>
            <a:spLocks noGrp="1"/>
          </p:cNvSpPr>
          <p:nvPr>
            <p:ph type="title"/>
          </p:nvPr>
        </p:nvSpPr>
        <p:spPr>
          <a:xfrm>
            <a:off x="1154953" y="973668"/>
            <a:ext cx="8761413" cy="706964"/>
          </a:xfrm>
        </p:spPr>
        <p:txBody>
          <a:bodyPr>
            <a:normAutofit/>
          </a:bodyPr>
          <a:lstStyle/>
          <a:p>
            <a:r>
              <a:rPr lang="en-US">
                <a:solidFill>
                  <a:srgbClr val="FFFFFF"/>
                </a:solidFill>
              </a:rPr>
              <a:t>CQRS</a:t>
            </a:r>
          </a:p>
        </p:txBody>
      </p:sp>
      <p:graphicFrame>
        <p:nvGraphicFramePr>
          <p:cNvPr id="6" name="Content Placeholder 2"/>
          <p:cNvGraphicFramePr>
            <a:graphicFrameLocks noGrp="1"/>
          </p:cNvGraphicFramePr>
          <p:nvPr>
            <p:ph idx="1"/>
            <p:extLst>
              <p:ext uri="{D42A27DB-BD31-4B8C-83A1-F6EECF244321}">
                <p14:modId xmlns:p14="http://schemas.microsoft.com/office/powerpoint/2010/main" val="780545144"/>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944308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11E61-EBE9-4D80-ADDF-9E433A3E7F25}"/>
              </a:ext>
            </a:extLst>
          </p:cNvPr>
          <p:cNvSpPr>
            <a:spLocks noGrp="1"/>
          </p:cNvSpPr>
          <p:nvPr>
            <p:ph type="title"/>
          </p:nvPr>
        </p:nvSpPr>
        <p:spPr>
          <a:xfrm>
            <a:off x="1154953" y="973668"/>
            <a:ext cx="8761413" cy="706964"/>
          </a:xfrm>
        </p:spPr>
        <p:txBody>
          <a:bodyPr/>
          <a:lstStyle/>
          <a:p>
            <a:r>
              <a:rPr lang="en-US"/>
              <a:t>CQRS</a:t>
            </a:r>
            <a:endParaRPr lang="en-US" dirty="0"/>
          </a:p>
        </p:txBody>
      </p:sp>
      <p:sp>
        <p:nvSpPr>
          <p:cNvPr id="3" name="Content Placeholder 2">
            <a:extLst>
              <a:ext uri="{FF2B5EF4-FFF2-40B4-BE49-F238E27FC236}">
                <a16:creationId xmlns:a16="http://schemas.microsoft.com/office/drawing/2014/main" id="{2CA2A9BE-380C-49F8-892B-59551044AC8E}"/>
              </a:ext>
            </a:extLst>
          </p:cNvPr>
          <p:cNvSpPr>
            <a:spLocks noGrp="1"/>
          </p:cNvSpPr>
          <p:nvPr>
            <p:ph idx="1"/>
          </p:nvPr>
        </p:nvSpPr>
        <p:spPr>
          <a:xfrm>
            <a:off x="1154955" y="2603499"/>
            <a:ext cx="8761412" cy="3995193"/>
          </a:xfrm>
        </p:spPr>
        <p:txBody>
          <a:bodyPr>
            <a:normAutofit/>
          </a:bodyPr>
          <a:lstStyle/>
          <a:p>
            <a:r>
              <a:rPr lang="en-US" dirty="0"/>
              <a:t>Development pattern</a:t>
            </a:r>
          </a:p>
          <a:p>
            <a:pPr lvl="1"/>
            <a:r>
              <a:rPr lang="en-US" dirty="0"/>
              <a:t>Main Idea: Segregate read and write operations</a:t>
            </a:r>
          </a:p>
          <a:p>
            <a:r>
              <a:rPr lang="en-US" dirty="0" smtClean="0"/>
              <a:t>Keep reads and writes separate</a:t>
            </a:r>
            <a:endParaRPr lang="en-US" dirty="0"/>
          </a:p>
          <a:p>
            <a:r>
              <a:rPr lang="en-US" dirty="0"/>
              <a:t>Can be more complex</a:t>
            </a:r>
          </a:p>
          <a:p>
            <a:r>
              <a:rPr lang="en-US" dirty="0"/>
              <a:t>Data store agnostic</a:t>
            </a:r>
          </a:p>
          <a:p>
            <a:pPr lvl="1"/>
            <a:r>
              <a:rPr lang="en-US" dirty="0"/>
              <a:t>Do not know or care about data persistence</a:t>
            </a:r>
          </a:p>
          <a:p>
            <a:r>
              <a:rPr lang="en-US" dirty="0"/>
              <a:t>Read and writes can be shaped different on the same entity</a:t>
            </a:r>
          </a:p>
          <a:p>
            <a:pPr lvl="1"/>
            <a:r>
              <a:rPr lang="en-US" dirty="0"/>
              <a:t>Ex. Sometimes fields are required, sometimes </a:t>
            </a:r>
            <a:r>
              <a:rPr lang="en-US" dirty="0" smtClean="0"/>
              <a:t>not</a:t>
            </a:r>
          </a:p>
          <a:p>
            <a:pPr lvl="1"/>
            <a:r>
              <a:rPr lang="en-US" dirty="0" smtClean="0"/>
              <a:t>Ex. Different queries against the same underlying entity</a:t>
            </a:r>
            <a:endParaRPr lang="en-US" dirty="0"/>
          </a:p>
          <a:p>
            <a:endParaRPr lang="en-US" dirty="0"/>
          </a:p>
          <a:p>
            <a:pPr lvl="1"/>
            <a:endParaRPr lang="en-US" dirty="0"/>
          </a:p>
        </p:txBody>
      </p:sp>
    </p:spTree>
    <p:extLst>
      <p:ext uri="{BB962C8B-B14F-4D97-AF65-F5344CB8AC3E}">
        <p14:creationId xmlns:p14="http://schemas.microsoft.com/office/powerpoint/2010/main" val="3085920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17571</TotalTime>
  <Words>1485</Words>
  <Application>Microsoft Office PowerPoint</Application>
  <PresentationFormat>Widescreen</PresentationFormat>
  <Paragraphs>266</Paragraphs>
  <Slides>40</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Century Gothic</vt:lpstr>
      <vt:lpstr>Wingdings 3</vt:lpstr>
      <vt:lpstr>Ion Boardroom</vt:lpstr>
      <vt:lpstr>Easy CQRS with ASP.NET Core &amp; MediatR</vt:lpstr>
      <vt:lpstr>Background</vt:lpstr>
      <vt:lpstr>Dayton Freight Lines, Inc.</vt:lpstr>
      <vt:lpstr>Why Am I Here?</vt:lpstr>
      <vt:lpstr>We have problems…</vt:lpstr>
      <vt:lpstr>PowerPoint Presentation</vt:lpstr>
      <vt:lpstr>PowerPoint Presentation</vt:lpstr>
      <vt:lpstr>CQRS</vt:lpstr>
      <vt:lpstr>CQRS</vt:lpstr>
      <vt:lpstr>CQRS</vt:lpstr>
      <vt:lpstr>CRUD Applications</vt:lpstr>
      <vt:lpstr>CRUD Applications</vt:lpstr>
      <vt:lpstr>CQRS</vt:lpstr>
      <vt:lpstr>CQRS</vt:lpstr>
      <vt:lpstr>CQRS </vt:lpstr>
      <vt:lpstr>CQRS</vt:lpstr>
      <vt:lpstr>CQRS</vt:lpstr>
      <vt:lpstr>Goals</vt:lpstr>
      <vt:lpstr>Goals</vt:lpstr>
      <vt:lpstr>PowerPoint Presentation</vt:lpstr>
      <vt:lpstr>MediatR</vt:lpstr>
      <vt:lpstr>Mediator Pattern</vt:lpstr>
      <vt:lpstr>MediatR - Requests</vt:lpstr>
      <vt:lpstr>Example Query</vt:lpstr>
      <vt:lpstr>Example Command</vt:lpstr>
      <vt:lpstr>MediatR - Responses</vt:lpstr>
      <vt:lpstr>MediatR – Request Handlers</vt:lpstr>
      <vt:lpstr>Request Handlers</vt:lpstr>
      <vt:lpstr>Example Request Handler</vt:lpstr>
      <vt:lpstr>MediatR - Notifications</vt:lpstr>
      <vt:lpstr>Example Notification</vt:lpstr>
      <vt:lpstr>MediatR – Notification Handlers</vt:lpstr>
      <vt:lpstr>Example Notification Handler</vt:lpstr>
      <vt:lpstr>MediatR - Mediator</vt:lpstr>
      <vt:lpstr>PowerPoint Presentation</vt:lpstr>
      <vt:lpstr>MediatR – Pipeline Behaviors</vt:lpstr>
      <vt:lpstr>MediatR – Pipeline Behaviors</vt:lpstr>
      <vt:lpstr>MediatR Setup</vt:lpstr>
      <vt:lpstr>Demos</vt:lpstr>
      <vt:lpstr>Links and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Easy CQRS with ASP.NET Core &amp; MediatR</dc:title>
  <dc:creator>Ryan Foote</dc:creator>
  <cp:lastModifiedBy>Ryan Foote</cp:lastModifiedBy>
  <cp:revision>78</cp:revision>
  <dcterms:created xsi:type="dcterms:W3CDTF">2017-10-15T18:50:04Z</dcterms:created>
  <dcterms:modified xsi:type="dcterms:W3CDTF">2017-12-05T21:55:41Z</dcterms:modified>
</cp:coreProperties>
</file>