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2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2E72-9B57-491E-A2D0-657634CAA4A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D90F-A07E-42DC-941A-801AF5EFC6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D90F-A07E-42DC-941A-801AF5EFC6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1274" y="4124452"/>
            <a:ext cx="4942840" cy="1019175"/>
          </a:xfrm>
          <a:custGeom>
            <a:avLst/>
            <a:gdLst/>
            <a:ahLst/>
            <a:cxnLst/>
            <a:rect l="l" t="t" r="r" b="b"/>
            <a:pathLst>
              <a:path w="4942840" h="1019175">
                <a:moveTo>
                  <a:pt x="4942725" y="34213"/>
                </a:moveTo>
                <a:lnTo>
                  <a:pt x="4901235" y="29070"/>
                </a:lnTo>
                <a:lnTo>
                  <a:pt x="4851324" y="23533"/>
                </a:lnTo>
                <a:lnTo>
                  <a:pt x="4800892" y="18580"/>
                </a:lnTo>
                <a:lnTo>
                  <a:pt x="4749978" y="14211"/>
                </a:lnTo>
                <a:lnTo>
                  <a:pt x="4698644" y="10439"/>
                </a:lnTo>
                <a:lnTo>
                  <a:pt x="4646955" y="7239"/>
                </a:lnTo>
                <a:lnTo>
                  <a:pt x="4594961" y="4635"/>
                </a:lnTo>
                <a:lnTo>
                  <a:pt x="4542714" y="2603"/>
                </a:lnTo>
                <a:lnTo>
                  <a:pt x="4490288" y="1155"/>
                </a:lnTo>
                <a:lnTo>
                  <a:pt x="4437735" y="292"/>
                </a:lnTo>
                <a:lnTo>
                  <a:pt x="4385107" y="0"/>
                </a:lnTo>
                <a:lnTo>
                  <a:pt x="4331030" y="304"/>
                </a:lnTo>
                <a:lnTo>
                  <a:pt x="4277004" y="1219"/>
                </a:lnTo>
                <a:lnTo>
                  <a:pt x="4223093" y="2743"/>
                </a:lnTo>
                <a:lnTo>
                  <a:pt x="4169372" y="4864"/>
                </a:lnTo>
                <a:lnTo>
                  <a:pt x="4115879" y="7594"/>
                </a:lnTo>
                <a:lnTo>
                  <a:pt x="4062692" y="10934"/>
                </a:lnTo>
                <a:lnTo>
                  <a:pt x="4009872" y="14859"/>
                </a:lnTo>
                <a:lnTo>
                  <a:pt x="3957485" y="19405"/>
                </a:lnTo>
                <a:lnTo>
                  <a:pt x="3905605" y="24536"/>
                </a:lnTo>
                <a:lnTo>
                  <a:pt x="3854272" y="30276"/>
                </a:lnTo>
                <a:lnTo>
                  <a:pt x="3803561" y="36601"/>
                </a:lnTo>
                <a:lnTo>
                  <a:pt x="3753535" y="43522"/>
                </a:lnTo>
                <a:lnTo>
                  <a:pt x="3704259" y="51054"/>
                </a:lnTo>
                <a:lnTo>
                  <a:pt x="3655796" y="59169"/>
                </a:lnTo>
                <a:lnTo>
                  <a:pt x="3608209" y="67868"/>
                </a:lnTo>
                <a:lnTo>
                  <a:pt x="3561562" y="77165"/>
                </a:lnTo>
                <a:lnTo>
                  <a:pt x="3515918" y="87045"/>
                </a:lnTo>
                <a:lnTo>
                  <a:pt x="3471341" y="97523"/>
                </a:lnTo>
                <a:lnTo>
                  <a:pt x="3427882" y="108585"/>
                </a:lnTo>
                <a:lnTo>
                  <a:pt x="3368116" y="125209"/>
                </a:lnTo>
                <a:lnTo>
                  <a:pt x="3310953" y="142659"/>
                </a:lnTo>
                <a:lnTo>
                  <a:pt x="3256229" y="160883"/>
                </a:lnTo>
                <a:lnTo>
                  <a:pt x="3203727" y="179819"/>
                </a:lnTo>
                <a:lnTo>
                  <a:pt x="3153283" y="199415"/>
                </a:lnTo>
                <a:lnTo>
                  <a:pt x="3104692" y="219595"/>
                </a:lnTo>
                <a:lnTo>
                  <a:pt x="3057753" y="240309"/>
                </a:lnTo>
                <a:lnTo>
                  <a:pt x="3012300" y="261505"/>
                </a:lnTo>
                <a:lnTo>
                  <a:pt x="2968117" y="283121"/>
                </a:lnTo>
                <a:lnTo>
                  <a:pt x="2925038" y="305092"/>
                </a:lnTo>
                <a:lnTo>
                  <a:pt x="2882862" y="327380"/>
                </a:lnTo>
                <a:lnTo>
                  <a:pt x="2841383" y="349897"/>
                </a:lnTo>
                <a:lnTo>
                  <a:pt x="2596845" y="486816"/>
                </a:lnTo>
                <a:lnTo>
                  <a:pt x="2555024" y="509397"/>
                </a:lnTo>
                <a:lnTo>
                  <a:pt x="2512390" y="531749"/>
                </a:lnTo>
                <a:lnTo>
                  <a:pt x="2468765" y="553808"/>
                </a:lnTo>
                <a:lnTo>
                  <a:pt x="2423934" y="575525"/>
                </a:lnTo>
                <a:lnTo>
                  <a:pt x="2377719" y="596849"/>
                </a:lnTo>
                <a:lnTo>
                  <a:pt x="2329929" y="617702"/>
                </a:lnTo>
                <a:lnTo>
                  <a:pt x="2280386" y="638048"/>
                </a:lnTo>
                <a:lnTo>
                  <a:pt x="2241512" y="653097"/>
                </a:lnTo>
                <a:lnTo>
                  <a:pt x="2201532" y="667791"/>
                </a:lnTo>
                <a:lnTo>
                  <a:pt x="2160460" y="682117"/>
                </a:lnTo>
                <a:lnTo>
                  <a:pt x="2118334" y="696074"/>
                </a:lnTo>
                <a:lnTo>
                  <a:pt x="2075192" y="709650"/>
                </a:lnTo>
                <a:lnTo>
                  <a:pt x="2031047" y="722858"/>
                </a:lnTo>
                <a:lnTo>
                  <a:pt x="1985962" y="735660"/>
                </a:lnTo>
                <a:lnTo>
                  <a:pt x="1939937" y="748080"/>
                </a:lnTo>
                <a:lnTo>
                  <a:pt x="1893023" y="760095"/>
                </a:lnTo>
                <a:lnTo>
                  <a:pt x="1845246" y="771690"/>
                </a:lnTo>
                <a:lnTo>
                  <a:pt x="1796643" y="782878"/>
                </a:lnTo>
                <a:lnTo>
                  <a:pt x="1747240" y="793648"/>
                </a:lnTo>
                <a:lnTo>
                  <a:pt x="1697062" y="803986"/>
                </a:lnTo>
                <a:lnTo>
                  <a:pt x="1646161" y="813892"/>
                </a:lnTo>
                <a:lnTo>
                  <a:pt x="1594561" y="823353"/>
                </a:lnTo>
                <a:lnTo>
                  <a:pt x="1542275" y="832358"/>
                </a:lnTo>
                <a:lnTo>
                  <a:pt x="1489367" y="840917"/>
                </a:lnTo>
                <a:lnTo>
                  <a:pt x="1435849" y="849020"/>
                </a:lnTo>
                <a:lnTo>
                  <a:pt x="1381760" y="856653"/>
                </a:lnTo>
                <a:lnTo>
                  <a:pt x="1271981" y="870483"/>
                </a:lnTo>
                <a:lnTo>
                  <a:pt x="1160297" y="882357"/>
                </a:lnTo>
                <a:lnTo>
                  <a:pt x="1046962" y="892251"/>
                </a:lnTo>
                <a:lnTo>
                  <a:pt x="937488" y="899769"/>
                </a:lnTo>
                <a:lnTo>
                  <a:pt x="569671" y="920178"/>
                </a:lnTo>
                <a:lnTo>
                  <a:pt x="466242" y="927912"/>
                </a:lnTo>
                <a:lnTo>
                  <a:pt x="415188" y="932561"/>
                </a:lnTo>
                <a:lnTo>
                  <a:pt x="364680" y="937869"/>
                </a:lnTo>
                <a:lnTo>
                  <a:pt x="314794" y="943927"/>
                </a:lnTo>
                <a:lnTo>
                  <a:pt x="258127" y="952182"/>
                </a:lnTo>
                <a:lnTo>
                  <a:pt x="202780" y="961961"/>
                </a:lnTo>
                <a:lnTo>
                  <a:pt x="149504" y="973201"/>
                </a:lnTo>
                <a:lnTo>
                  <a:pt x="99021" y="985837"/>
                </a:lnTo>
                <a:lnTo>
                  <a:pt x="52082" y="999782"/>
                </a:lnTo>
                <a:lnTo>
                  <a:pt x="9410" y="1014971"/>
                </a:lnTo>
                <a:lnTo>
                  <a:pt x="0" y="1019048"/>
                </a:lnTo>
                <a:lnTo>
                  <a:pt x="1455953" y="1019048"/>
                </a:lnTo>
                <a:lnTo>
                  <a:pt x="2084641" y="1019048"/>
                </a:lnTo>
                <a:lnTo>
                  <a:pt x="4942725" y="1019048"/>
                </a:lnTo>
                <a:lnTo>
                  <a:pt x="4942725" y="865212"/>
                </a:lnTo>
                <a:lnTo>
                  <a:pt x="4942725" y="636270"/>
                </a:lnTo>
                <a:lnTo>
                  <a:pt x="4942725" y="602157"/>
                </a:lnTo>
                <a:lnTo>
                  <a:pt x="4942725" y="551192"/>
                </a:lnTo>
                <a:lnTo>
                  <a:pt x="4942725" y="34213"/>
                </a:lnTo>
                <a:close/>
              </a:path>
            </a:pathLst>
          </a:custGeom>
          <a:solidFill>
            <a:srgbClr val="1BA1B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62481" cy="5143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59074" y="846643"/>
            <a:ext cx="1007110" cy="1007110"/>
          </a:xfrm>
          <a:custGeom>
            <a:avLst/>
            <a:gdLst/>
            <a:ahLst/>
            <a:cxnLst/>
            <a:rect l="l" t="t" r="r" b="b"/>
            <a:pathLst>
              <a:path w="1007109" h="1007110">
                <a:moveTo>
                  <a:pt x="503399" y="1006799"/>
                </a:moveTo>
                <a:lnTo>
                  <a:pt x="454919" y="1004495"/>
                </a:lnTo>
                <a:lnTo>
                  <a:pt x="407742" y="997722"/>
                </a:lnTo>
                <a:lnTo>
                  <a:pt x="362080" y="986693"/>
                </a:lnTo>
                <a:lnTo>
                  <a:pt x="318143" y="971616"/>
                </a:lnTo>
                <a:lnTo>
                  <a:pt x="276143" y="952705"/>
                </a:lnTo>
                <a:lnTo>
                  <a:pt x="236291" y="930169"/>
                </a:lnTo>
                <a:lnTo>
                  <a:pt x="198798" y="904220"/>
                </a:lnTo>
                <a:lnTo>
                  <a:pt x="163874" y="875068"/>
                </a:lnTo>
                <a:lnTo>
                  <a:pt x="131731" y="842925"/>
                </a:lnTo>
                <a:lnTo>
                  <a:pt x="102579" y="808001"/>
                </a:lnTo>
                <a:lnTo>
                  <a:pt x="76630" y="770507"/>
                </a:lnTo>
                <a:lnTo>
                  <a:pt x="54094" y="730655"/>
                </a:lnTo>
                <a:lnTo>
                  <a:pt x="35183" y="688656"/>
                </a:lnTo>
                <a:lnTo>
                  <a:pt x="20106" y="644719"/>
                </a:lnTo>
                <a:lnTo>
                  <a:pt x="9077" y="599057"/>
                </a:lnTo>
                <a:lnTo>
                  <a:pt x="2304" y="551880"/>
                </a:lnTo>
                <a:lnTo>
                  <a:pt x="0" y="503399"/>
                </a:lnTo>
                <a:lnTo>
                  <a:pt x="2304" y="454919"/>
                </a:lnTo>
                <a:lnTo>
                  <a:pt x="9077" y="407742"/>
                </a:lnTo>
                <a:lnTo>
                  <a:pt x="20106" y="362080"/>
                </a:lnTo>
                <a:lnTo>
                  <a:pt x="35183" y="318143"/>
                </a:lnTo>
                <a:lnTo>
                  <a:pt x="54094" y="276144"/>
                </a:lnTo>
                <a:lnTo>
                  <a:pt x="76630" y="236292"/>
                </a:lnTo>
                <a:lnTo>
                  <a:pt x="102579" y="198798"/>
                </a:lnTo>
                <a:lnTo>
                  <a:pt x="131731" y="163874"/>
                </a:lnTo>
                <a:lnTo>
                  <a:pt x="163874" y="131731"/>
                </a:lnTo>
                <a:lnTo>
                  <a:pt x="198798" y="102579"/>
                </a:lnTo>
                <a:lnTo>
                  <a:pt x="236291" y="76630"/>
                </a:lnTo>
                <a:lnTo>
                  <a:pt x="276143" y="54094"/>
                </a:lnTo>
                <a:lnTo>
                  <a:pt x="318143" y="35183"/>
                </a:lnTo>
                <a:lnTo>
                  <a:pt x="362080" y="20106"/>
                </a:lnTo>
                <a:lnTo>
                  <a:pt x="407742" y="9077"/>
                </a:lnTo>
                <a:lnTo>
                  <a:pt x="454919" y="2304"/>
                </a:lnTo>
                <a:lnTo>
                  <a:pt x="503399" y="0"/>
                </a:lnTo>
                <a:lnTo>
                  <a:pt x="553154" y="2463"/>
                </a:lnTo>
                <a:lnTo>
                  <a:pt x="602067" y="9762"/>
                </a:lnTo>
                <a:lnTo>
                  <a:pt x="649806" y="21759"/>
                </a:lnTo>
                <a:lnTo>
                  <a:pt x="696042" y="38319"/>
                </a:lnTo>
                <a:lnTo>
                  <a:pt x="740446" y="59303"/>
                </a:lnTo>
                <a:lnTo>
                  <a:pt x="782686" y="84577"/>
                </a:lnTo>
                <a:lnTo>
                  <a:pt x="822433" y="114002"/>
                </a:lnTo>
                <a:lnTo>
                  <a:pt x="859357" y="147442"/>
                </a:lnTo>
                <a:lnTo>
                  <a:pt x="892797" y="184366"/>
                </a:lnTo>
                <a:lnTo>
                  <a:pt x="922222" y="224113"/>
                </a:lnTo>
                <a:lnTo>
                  <a:pt x="947496" y="266353"/>
                </a:lnTo>
                <a:lnTo>
                  <a:pt x="968480" y="310757"/>
                </a:lnTo>
                <a:lnTo>
                  <a:pt x="985040" y="356993"/>
                </a:lnTo>
                <a:lnTo>
                  <a:pt x="997037" y="404732"/>
                </a:lnTo>
                <a:lnTo>
                  <a:pt x="1004336" y="453645"/>
                </a:lnTo>
                <a:lnTo>
                  <a:pt x="1006799" y="503399"/>
                </a:lnTo>
                <a:lnTo>
                  <a:pt x="1004495" y="551880"/>
                </a:lnTo>
                <a:lnTo>
                  <a:pt x="997722" y="599057"/>
                </a:lnTo>
                <a:lnTo>
                  <a:pt x="986693" y="644719"/>
                </a:lnTo>
                <a:lnTo>
                  <a:pt x="971616" y="688656"/>
                </a:lnTo>
                <a:lnTo>
                  <a:pt x="952705" y="730655"/>
                </a:lnTo>
                <a:lnTo>
                  <a:pt x="930169" y="770507"/>
                </a:lnTo>
                <a:lnTo>
                  <a:pt x="904220" y="808001"/>
                </a:lnTo>
                <a:lnTo>
                  <a:pt x="875068" y="842925"/>
                </a:lnTo>
                <a:lnTo>
                  <a:pt x="842925" y="875068"/>
                </a:lnTo>
                <a:lnTo>
                  <a:pt x="808001" y="904220"/>
                </a:lnTo>
                <a:lnTo>
                  <a:pt x="770507" y="930169"/>
                </a:lnTo>
                <a:lnTo>
                  <a:pt x="730655" y="952705"/>
                </a:lnTo>
                <a:lnTo>
                  <a:pt x="688656" y="971616"/>
                </a:lnTo>
                <a:lnTo>
                  <a:pt x="644719" y="986693"/>
                </a:lnTo>
                <a:lnTo>
                  <a:pt x="599057" y="997722"/>
                </a:lnTo>
                <a:lnTo>
                  <a:pt x="551880" y="1004495"/>
                </a:lnTo>
                <a:lnTo>
                  <a:pt x="503399" y="1006799"/>
                </a:lnTo>
                <a:close/>
              </a:path>
            </a:pathLst>
          </a:custGeom>
          <a:solidFill>
            <a:srgbClr val="1BA1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84"/>
            <a:ext cx="1395730" cy="1104900"/>
          </a:xfrm>
          <a:custGeom>
            <a:avLst/>
            <a:gdLst/>
            <a:ahLst/>
            <a:cxnLst/>
            <a:rect l="l" t="t" r="r" b="b"/>
            <a:pathLst>
              <a:path w="1395730" h="1104900">
                <a:moveTo>
                  <a:pt x="547069" y="1104510"/>
                </a:moveTo>
                <a:lnTo>
                  <a:pt x="492540" y="1101292"/>
                </a:lnTo>
                <a:lnTo>
                  <a:pt x="439134" y="1091457"/>
                </a:lnTo>
                <a:lnTo>
                  <a:pt x="387869" y="1074737"/>
                </a:lnTo>
                <a:lnTo>
                  <a:pt x="339762" y="1050862"/>
                </a:lnTo>
                <a:lnTo>
                  <a:pt x="295832" y="1019562"/>
                </a:lnTo>
                <a:lnTo>
                  <a:pt x="259261" y="983721"/>
                </a:lnTo>
                <a:lnTo>
                  <a:pt x="226443" y="944125"/>
                </a:lnTo>
                <a:lnTo>
                  <a:pt x="195262" y="902893"/>
                </a:lnTo>
                <a:lnTo>
                  <a:pt x="163603" y="862140"/>
                </a:lnTo>
                <a:lnTo>
                  <a:pt x="129093" y="824335"/>
                </a:lnTo>
                <a:lnTo>
                  <a:pt x="90596" y="791342"/>
                </a:lnTo>
                <a:lnTo>
                  <a:pt x="47701" y="766337"/>
                </a:lnTo>
                <a:lnTo>
                  <a:pt x="0" y="752494"/>
                </a:lnTo>
                <a:lnTo>
                  <a:pt x="0" y="0"/>
                </a:lnTo>
                <a:lnTo>
                  <a:pt x="1395522" y="0"/>
                </a:lnTo>
                <a:lnTo>
                  <a:pt x="1395124" y="45697"/>
                </a:lnTo>
                <a:lnTo>
                  <a:pt x="1387055" y="90342"/>
                </a:lnTo>
                <a:lnTo>
                  <a:pt x="1370822" y="132228"/>
                </a:lnTo>
                <a:lnTo>
                  <a:pt x="1345936" y="169646"/>
                </a:lnTo>
                <a:lnTo>
                  <a:pt x="1312428" y="200696"/>
                </a:lnTo>
                <a:lnTo>
                  <a:pt x="1273690" y="223544"/>
                </a:lnTo>
                <a:lnTo>
                  <a:pt x="1230899" y="238936"/>
                </a:lnTo>
                <a:lnTo>
                  <a:pt x="1185230" y="247623"/>
                </a:lnTo>
                <a:lnTo>
                  <a:pt x="1137861" y="250353"/>
                </a:lnTo>
                <a:lnTo>
                  <a:pt x="1108575" y="249410"/>
                </a:lnTo>
                <a:lnTo>
                  <a:pt x="1079371" y="246696"/>
                </a:lnTo>
                <a:lnTo>
                  <a:pt x="1050518" y="242380"/>
                </a:lnTo>
                <a:lnTo>
                  <a:pt x="1022285" y="236631"/>
                </a:lnTo>
                <a:lnTo>
                  <a:pt x="984268" y="227117"/>
                </a:lnTo>
                <a:lnTo>
                  <a:pt x="945917" y="217679"/>
                </a:lnTo>
                <a:lnTo>
                  <a:pt x="907111" y="210451"/>
                </a:lnTo>
                <a:lnTo>
                  <a:pt x="867726" y="207567"/>
                </a:lnTo>
                <a:lnTo>
                  <a:pt x="857504" y="207784"/>
                </a:lnTo>
                <a:lnTo>
                  <a:pt x="806423" y="216995"/>
                </a:lnTo>
                <a:lnTo>
                  <a:pt x="768793" y="235728"/>
                </a:lnTo>
                <a:lnTo>
                  <a:pt x="726875" y="290697"/>
                </a:lnTo>
                <a:lnTo>
                  <a:pt x="721198" y="335532"/>
                </a:lnTo>
                <a:lnTo>
                  <a:pt x="731596" y="381076"/>
                </a:lnTo>
                <a:lnTo>
                  <a:pt x="754107" y="424235"/>
                </a:lnTo>
                <a:lnTo>
                  <a:pt x="784770" y="461912"/>
                </a:lnTo>
                <a:lnTo>
                  <a:pt x="823201" y="496531"/>
                </a:lnTo>
                <a:lnTo>
                  <a:pt x="863188" y="529443"/>
                </a:lnTo>
                <a:lnTo>
                  <a:pt x="901374" y="563828"/>
                </a:lnTo>
                <a:lnTo>
                  <a:pt x="934402" y="602868"/>
                </a:lnTo>
                <a:lnTo>
                  <a:pt x="956510" y="642885"/>
                </a:lnTo>
                <a:lnTo>
                  <a:pt x="970774" y="686063"/>
                </a:lnTo>
                <a:lnTo>
                  <a:pt x="977454" y="731201"/>
                </a:lnTo>
                <a:lnTo>
                  <a:pt x="976810" y="777100"/>
                </a:lnTo>
                <a:lnTo>
                  <a:pt x="969101" y="822559"/>
                </a:lnTo>
                <a:lnTo>
                  <a:pt x="954588" y="866379"/>
                </a:lnTo>
                <a:lnTo>
                  <a:pt x="933529" y="907358"/>
                </a:lnTo>
                <a:lnTo>
                  <a:pt x="906807" y="944643"/>
                </a:lnTo>
                <a:lnTo>
                  <a:pt x="875526" y="978148"/>
                </a:lnTo>
                <a:lnTo>
                  <a:pt x="840361" y="1007830"/>
                </a:lnTo>
                <a:lnTo>
                  <a:pt x="801983" y="1033642"/>
                </a:lnTo>
                <a:lnTo>
                  <a:pt x="761066" y="1055542"/>
                </a:lnTo>
                <a:lnTo>
                  <a:pt x="718284" y="1073482"/>
                </a:lnTo>
                <a:lnTo>
                  <a:pt x="674309" y="1087420"/>
                </a:lnTo>
                <a:lnTo>
                  <a:pt x="611437" y="1100152"/>
                </a:lnTo>
                <a:lnTo>
                  <a:pt x="579335" y="1103410"/>
                </a:lnTo>
                <a:lnTo>
                  <a:pt x="547069" y="1104510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26298" y="3749923"/>
            <a:ext cx="4318000" cy="1393825"/>
          </a:xfrm>
          <a:custGeom>
            <a:avLst/>
            <a:gdLst/>
            <a:ahLst/>
            <a:cxnLst/>
            <a:rect l="l" t="t" r="r" b="b"/>
            <a:pathLst>
              <a:path w="4318000" h="1393825">
                <a:moveTo>
                  <a:pt x="4317719" y="1393437"/>
                </a:moveTo>
                <a:lnTo>
                  <a:pt x="0" y="1393437"/>
                </a:lnTo>
                <a:lnTo>
                  <a:pt x="20087" y="1350376"/>
                </a:lnTo>
                <a:lnTo>
                  <a:pt x="43147" y="1308512"/>
                </a:lnTo>
                <a:lnTo>
                  <a:pt x="69007" y="1267972"/>
                </a:lnTo>
                <a:lnTo>
                  <a:pt x="97493" y="1228886"/>
                </a:lnTo>
                <a:lnTo>
                  <a:pt x="128430" y="1191380"/>
                </a:lnTo>
                <a:lnTo>
                  <a:pt x="161647" y="1155584"/>
                </a:lnTo>
                <a:lnTo>
                  <a:pt x="196968" y="1121624"/>
                </a:lnTo>
                <a:lnTo>
                  <a:pt x="234221" y="1089630"/>
                </a:lnTo>
                <a:lnTo>
                  <a:pt x="273232" y="1059729"/>
                </a:lnTo>
                <a:lnTo>
                  <a:pt x="313826" y="1032049"/>
                </a:lnTo>
                <a:lnTo>
                  <a:pt x="355832" y="1006718"/>
                </a:lnTo>
                <a:lnTo>
                  <a:pt x="399075" y="983865"/>
                </a:lnTo>
                <a:lnTo>
                  <a:pt x="443381" y="963617"/>
                </a:lnTo>
                <a:lnTo>
                  <a:pt x="488739" y="945771"/>
                </a:lnTo>
                <a:lnTo>
                  <a:pt x="534700" y="930047"/>
                </a:lnTo>
                <a:lnTo>
                  <a:pt x="581216" y="916358"/>
                </a:lnTo>
                <a:lnTo>
                  <a:pt x="628235" y="904613"/>
                </a:lnTo>
                <a:lnTo>
                  <a:pt x="675706" y="894723"/>
                </a:lnTo>
                <a:lnTo>
                  <a:pt x="723581" y="886600"/>
                </a:lnTo>
                <a:lnTo>
                  <a:pt x="771808" y="880153"/>
                </a:lnTo>
                <a:lnTo>
                  <a:pt x="820337" y="875295"/>
                </a:lnTo>
                <a:lnTo>
                  <a:pt x="869118" y="871935"/>
                </a:lnTo>
                <a:lnTo>
                  <a:pt x="918101" y="869984"/>
                </a:lnTo>
                <a:lnTo>
                  <a:pt x="967235" y="869354"/>
                </a:lnTo>
                <a:lnTo>
                  <a:pt x="1015440" y="869930"/>
                </a:lnTo>
                <a:lnTo>
                  <a:pt x="1063691" y="871602"/>
                </a:lnTo>
                <a:lnTo>
                  <a:pt x="1111944" y="874287"/>
                </a:lnTo>
                <a:lnTo>
                  <a:pt x="1160158" y="877899"/>
                </a:lnTo>
                <a:lnTo>
                  <a:pt x="1208286" y="882354"/>
                </a:lnTo>
                <a:lnTo>
                  <a:pt x="1256287" y="887568"/>
                </a:lnTo>
                <a:lnTo>
                  <a:pt x="1304116" y="893457"/>
                </a:lnTo>
                <a:lnTo>
                  <a:pt x="1351731" y="899935"/>
                </a:lnTo>
                <a:lnTo>
                  <a:pt x="1400583" y="907475"/>
                </a:lnTo>
                <a:lnTo>
                  <a:pt x="1449440" y="915433"/>
                </a:lnTo>
                <a:lnTo>
                  <a:pt x="1498306" y="923707"/>
                </a:lnTo>
                <a:lnTo>
                  <a:pt x="1547187" y="932194"/>
                </a:lnTo>
                <a:lnTo>
                  <a:pt x="1596086" y="940791"/>
                </a:lnTo>
                <a:lnTo>
                  <a:pt x="1645008" y="949395"/>
                </a:lnTo>
                <a:lnTo>
                  <a:pt x="1693959" y="957902"/>
                </a:lnTo>
                <a:lnTo>
                  <a:pt x="1742943" y="966210"/>
                </a:lnTo>
                <a:lnTo>
                  <a:pt x="1791964" y="974216"/>
                </a:lnTo>
                <a:lnTo>
                  <a:pt x="1841027" y="981816"/>
                </a:lnTo>
                <a:lnTo>
                  <a:pt x="1890137" y="988908"/>
                </a:lnTo>
                <a:lnTo>
                  <a:pt x="1939299" y="995389"/>
                </a:lnTo>
                <a:lnTo>
                  <a:pt x="1988517" y="1001155"/>
                </a:lnTo>
                <a:lnTo>
                  <a:pt x="2037796" y="1006104"/>
                </a:lnTo>
                <a:lnTo>
                  <a:pt x="2087140" y="1010133"/>
                </a:lnTo>
                <a:lnTo>
                  <a:pt x="2136555" y="1013138"/>
                </a:lnTo>
                <a:lnTo>
                  <a:pt x="2186045" y="1015017"/>
                </a:lnTo>
                <a:lnTo>
                  <a:pt x="2235615" y="1015666"/>
                </a:lnTo>
                <a:lnTo>
                  <a:pt x="2242991" y="1015645"/>
                </a:lnTo>
                <a:lnTo>
                  <a:pt x="2314401" y="1014297"/>
                </a:lnTo>
                <a:lnTo>
                  <a:pt x="2363613" y="1011797"/>
                </a:lnTo>
                <a:lnTo>
                  <a:pt x="2412721" y="1007936"/>
                </a:lnTo>
                <a:lnTo>
                  <a:pt x="2461689" y="1002728"/>
                </a:lnTo>
                <a:lnTo>
                  <a:pt x="2510486" y="996184"/>
                </a:lnTo>
                <a:lnTo>
                  <a:pt x="2559076" y="988318"/>
                </a:lnTo>
                <a:lnTo>
                  <a:pt x="2607425" y="979141"/>
                </a:lnTo>
                <a:lnTo>
                  <a:pt x="2655501" y="968665"/>
                </a:lnTo>
                <a:lnTo>
                  <a:pt x="2703267" y="956904"/>
                </a:lnTo>
                <a:lnTo>
                  <a:pt x="2750692" y="943870"/>
                </a:lnTo>
                <a:lnTo>
                  <a:pt x="2797741" y="929574"/>
                </a:lnTo>
                <a:lnTo>
                  <a:pt x="2844379" y="914029"/>
                </a:lnTo>
                <a:lnTo>
                  <a:pt x="2890573" y="897249"/>
                </a:lnTo>
                <a:lnTo>
                  <a:pt x="2936289" y="879244"/>
                </a:lnTo>
                <a:lnTo>
                  <a:pt x="2981493" y="860027"/>
                </a:lnTo>
                <a:lnTo>
                  <a:pt x="3026152" y="839611"/>
                </a:lnTo>
                <a:lnTo>
                  <a:pt x="3070230" y="818009"/>
                </a:lnTo>
                <a:lnTo>
                  <a:pt x="3113695" y="795231"/>
                </a:lnTo>
                <a:lnTo>
                  <a:pt x="3156511" y="771292"/>
                </a:lnTo>
                <a:lnTo>
                  <a:pt x="3198646" y="746202"/>
                </a:lnTo>
                <a:lnTo>
                  <a:pt x="3240066" y="719975"/>
                </a:lnTo>
                <a:lnTo>
                  <a:pt x="3280736" y="692623"/>
                </a:lnTo>
                <a:lnTo>
                  <a:pt x="3320622" y="664158"/>
                </a:lnTo>
                <a:lnTo>
                  <a:pt x="3362484" y="632761"/>
                </a:lnTo>
                <a:lnTo>
                  <a:pt x="3403556" y="600360"/>
                </a:lnTo>
                <a:lnTo>
                  <a:pt x="3443970" y="567128"/>
                </a:lnTo>
                <a:lnTo>
                  <a:pt x="3483858" y="533235"/>
                </a:lnTo>
                <a:lnTo>
                  <a:pt x="3523351" y="498853"/>
                </a:lnTo>
                <a:lnTo>
                  <a:pt x="3562580" y="464155"/>
                </a:lnTo>
                <a:lnTo>
                  <a:pt x="3601678" y="429310"/>
                </a:lnTo>
                <a:lnTo>
                  <a:pt x="3640775" y="394491"/>
                </a:lnTo>
                <a:lnTo>
                  <a:pt x="3680005" y="359869"/>
                </a:lnTo>
                <a:lnTo>
                  <a:pt x="3719497" y="325616"/>
                </a:lnTo>
                <a:lnTo>
                  <a:pt x="3759385" y="291903"/>
                </a:lnTo>
                <a:lnTo>
                  <a:pt x="3799799" y="258902"/>
                </a:lnTo>
                <a:lnTo>
                  <a:pt x="3840871" y="226784"/>
                </a:lnTo>
                <a:lnTo>
                  <a:pt x="3882733" y="195721"/>
                </a:lnTo>
                <a:lnTo>
                  <a:pt x="3922466" y="168611"/>
                </a:lnTo>
                <a:lnTo>
                  <a:pt x="3963306" y="142611"/>
                </a:lnTo>
                <a:lnTo>
                  <a:pt x="4005152" y="117935"/>
                </a:lnTo>
                <a:lnTo>
                  <a:pt x="4047903" y="94792"/>
                </a:lnTo>
                <a:lnTo>
                  <a:pt x="4091457" y="73395"/>
                </a:lnTo>
                <a:lnTo>
                  <a:pt x="4135712" y="53955"/>
                </a:lnTo>
                <a:lnTo>
                  <a:pt x="4180567" y="36684"/>
                </a:lnTo>
                <a:lnTo>
                  <a:pt x="4225921" y="21794"/>
                </a:lnTo>
                <a:lnTo>
                  <a:pt x="4271672" y="9495"/>
                </a:lnTo>
                <a:lnTo>
                  <a:pt x="4317719" y="0"/>
                </a:lnTo>
                <a:lnTo>
                  <a:pt x="4317719" y="1393437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002" y="52704"/>
            <a:ext cx="75577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ery Time You Wash Clothes, Millions Of Microfibers Are Released Into The  Water | Here &amp; Now">
            <a:extLst>
              <a:ext uri="{FF2B5EF4-FFF2-40B4-BE49-F238E27FC236}">
                <a16:creationId xmlns:a16="http://schemas.microsoft.com/office/drawing/2014/main" id="{640DDA69-2BD3-209A-0109-221A59B6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0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object 2"/>
          <p:cNvGrpSpPr/>
          <p:nvPr/>
        </p:nvGrpSpPr>
        <p:grpSpPr>
          <a:xfrm>
            <a:off x="76" y="75"/>
            <a:ext cx="9144343" cy="5143526"/>
            <a:chOff x="76" y="75"/>
            <a:chExt cx="9144343" cy="5143526"/>
          </a:xfrm>
        </p:grpSpPr>
        <p:sp>
          <p:nvSpPr>
            <p:cNvPr id="4" name="object 4"/>
            <p:cNvSpPr/>
            <p:nvPr/>
          </p:nvSpPr>
          <p:spPr>
            <a:xfrm>
              <a:off x="76" y="1204061"/>
              <a:ext cx="4710430" cy="3939540"/>
            </a:xfrm>
            <a:custGeom>
              <a:avLst/>
              <a:gdLst/>
              <a:ahLst/>
              <a:cxnLst/>
              <a:rect l="l" t="t" r="r" b="b"/>
              <a:pathLst>
                <a:path w="4710430" h="3939540">
                  <a:moveTo>
                    <a:pt x="909764" y="227545"/>
                  </a:moveTo>
                  <a:lnTo>
                    <a:pt x="905357" y="182943"/>
                  </a:lnTo>
                  <a:lnTo>
                    <a:pt x="892441" y="140462"/>
                  </a:lnTo>
                  <a:lnTo>
                    <a:pt x="871537" y="101295"/>
                  </a:lnTo>
                  <a:lnTo>
                    <a:pt x="843114" y="66636"/>
                  </a:lnTo>
                  <a:lnTo>
                    <a:pt x="808456" y="38227"/>
                  </a:lnTo>
                  <a:lnTo>
                    <a:pt x="769302" y="17310"/>
                  </a:lnTo>
                  <a:lnTo>
                    <a:pt x="726821" y="4406"/>
                  </a:lnTo>
                  <a:lnTo>
                    <a:pt x="682218" y="0"/>
                  </a:lnTo>
                  <a:lnTo>
                    <a:pt x="636358" y="4622"/>
                  </a:lnTo>
                  <a:lnTo>
                    <a:pt x="593648" y="17881"/>
                  </a:lnTo>
                  <a:lnTo>
                    <a:pt x="554990" y="38862"/>
                  </a:lnTo>
                  <a:lnTo>
                    <a:pt x="521309" y="66636"/>
                  </a:lnTo>
                  <a:lnTo>
                    <a:pt x="493534" y="100317"/>
                  </a:lnTo>
                  <a:lnTo>
                    <a:pt x="472554" y="138976"/>
                  </a:lnTo>
                  <a:lnTo>
                    <a:pt x="459295" y="181686"/>
                  </a:lnTo>
                  <a:lnTo>
                    <a:pt x="454672" y="227545"/>
                  </a:lnTo>
                  <a:lnTo>
                    <a:pt x="459295" y="273405"/>
                  </a:lnTo>
                  <a:lnTo>
                    <a:pt x="472554" y="316115"/>
                  </a:lnTo>
                  <a:lnTo>
                    <a:pt x="493534" y="354774"/>
                  </a:lnTo>
                  <a:lnTo>
                    <a:pt x="521309" y="388442"/>
                  </a:lnTo>
                  <a:lnTo>
                    <a:pt x="554990" y="416229"/>
                  </a:lnTo>
                  <a:lnTo>
                    <a:pt x="593648" y="437210"/>
                  </a:lnTo>
                  <a:lnTo>
                    <a:pt x="636358" y="450469"/>
                  </a:lnTo>
                  <a:lnTo>
                    <a:pt x="682218" y="455091"/>
                  </a:lnTo>
                  <a:lnTo>
                    <a:pt x="728078" y="450469"/>
                  </a:lnTo>
                  <a:lnTo>
                    <a:pt x="770788" y="437210"/>
                  </a:lnTo>
                  <a:lnTo>
                    <a:pt x="809447" y="416229"/>
                  </a:lnTo>
                  <a:lnTo>
                    <a:pt x="843114" y="388442"/>
                  </a:lnTo>
                  <a:lnTo>
                    <a:pt x="870902" y="354774"/>
                  </a:lnTo>
                  <a:lnTo>
                    <a:pt x="891882" y="316115"/>
                  </a:lnTo>
                  <a:lnTo>
                    <a:pt x="905141" y="273405"/>
                  </a:lnTo>
                  <a:lnTo>
                    <a:pt x="909764" y="227545"/>
                  </a:lnTo>
                  <a:close/>
                </a:path>
                <a:path w="4710430" h="3939540">
                  <a:moveTo>
                    <a:pt x="4710188" y="3937000"/>
                  </a:moveTo>
                  <a:lnTo>
                    <a:pt x="4679289" y="3897338"/>
                  </a:lnTo>
                  <a:lnTo>
                    <a:pt x="4644682" y="3860127"/>
                  </a:lnTo>
                  <a:lnTo>
                    <a:pt x="4606861" y="3825481"/>
                  </a:lnTo>
                  <a:lnTo>
                    <a:pt x="4566272" y="3793566"/>
                  </a:lnTo>
                  <a:lnTo>
                    <a:pt x="4523397" y="3764496"/>
                  </a:lnTo>
                  <a:lnTo>
                    <a:pt x="4478693" y="3738410"/>
                  </a:lnTo>
                  <a:lnTo>
                    <a:pt x="4432617" y="3715461"/>
                  </a:lnTo>
                  <a:lnTo>
                    <a:pt x="4385653" y="3695776"/>
                  </a:lnTo>
                  <a:lnTo>
                    <a:pt x="4338459" y="3679050"/>
                  </a:lnTo>
                  <a:lnTo>
                    <a:pt x="4290682" y="3664394"/>
                  </a:lnTo>
                  <a:lnTo>
                    <a:pt x="4242384" y="3651542"/>
                  </a:lnTo>
                  <a:lnTo>
                    <a:pt x="4193641" y="3640239"/>
                  </a:lnTo>
                  <a:lnTo>
                    <a:pt x="4144530" y="3630218"/>
                  </a:lnTo>
                  <a:lnTo>
                    <a:pt x="4095127" y="3621201"/>
                  </a:lnTo>
                  <a:lnTo>
                    <a:pt x="4045496" y="3612959"/>
                  </a:lnTo>
                  <a:lnTo>
                    <a:pt x="3995712" y="3605199"/>
                  </a:lnTo>
                  <a:lnTo>
                    <a:pt x="3945852" y="3597668"/>
                  </a:lnTo>
                  <a:lnTo>
                    <a:pt x="3895991" y="3590112"/>
                  </a:lnTo>
                  <a:lnTo>
                    <a:pt x="3846207" y="3582263"/>
                  </a:lnTo>
                  <a:lnTo>
                    <a:pt x="3796550" y="3573856"/>
                  </a:lnTo>
                  <a:lnTo>
                    <a:pt x="3747109" y="3564623"/>
                  </a:lnTo>
                  <a:lnTo>
                    <a:pt x="3698570" y="3554349"/>
                  </a:lnTo>
                  <a:lnTo>
                    <a:pt x="3650297" y="3542944"/>
                  </a:lnTo>
                  <a:lnTo>
                    <a:pt x="3602304" y="3530409"/>
                  </a:lnTo>
                  <a:lnTo>
                    <a:pt x="3554628" y="3516757"/>
                  </a:lnTo>
                  <a:lnTo>
                    <a:pt x="3507270" y="3502012"/>
                  </a:lnTo>
                  <a:lnTo>
                    <a:pt x="3460267" y="3486175"/>
                  </a:lnTo>
                  <a:lnTo>
                    <a:pt x="3413633" y="3469259"/>
                  </a:lnTo>
                  <a:lnTo>
                    <a:pt x="3367392" y="3451275"/>
                  </a:lnTo>
                  <a:lnTo>
                    <a:pt x="3321570" y="3432251"/>
                  </a:lnTo>
                  <a:lnTo>
                    <a:pt x="3276181" y="3412185"/>
                  </a:lnTo>
                  <a:lnTo>
                    <a:pt x="3231261" y="3391103"/>
                  </a:lnTo>
                  <a:lnTo>
                    <a:pt x="3186823" y="3369005"/>
                  </a:lnTo>
                  <a:lnTo>
                    <a:pt x="3142881" y="3345916"/>
                  </a:lnTo>
                  <a:lnTo>
                    <a:pt x="3099460" y="3321837"/>
                  </a:lnTo>
                  <a:lnTo>
                    <a:pt x="3056598" y="3296780"/>
                  </a:lnTo>
                  <a:lnTo>
                    <a:pt x="3014294" y="3270770"/>
                  </a:lnTo>
                  <a:lnTo>
                    <a:pt x="2972587" y="3243821"/>
                  </a:lnTo>
                  <a:lnTo>
                    <a:pt x="2931490" y="3215932"/>
                  </a:lnTo>
                  <a:lnTo>
                    <a:pt x="2891028" y="3187128"/>
                  </a:lnTo>
                  <a:lnTo>
                    <a:pt x="2851226" y="3157410"/>
                  </a:lnTo>
                  <a:lnTo>
                    <a:pt x="2812097" y="3126803"/>
                  </a:lnTo>
                  <a:lnTo>
                    <a:pt x="2773667" y="3095320"/>
                  </a:lnTo>
                  <a:lnTo>
                    <a:pt x="2735961" y="3062960"/>
                  </a:lnTo>
                  <a:lnTo>
                    <a:pt x="2699004" y="3029750"/>
                  </a:lnTo>
                  <a:lnTo>
                    <a:pt x="2662809" y="2995701"/>
                  </a:lnTo>
                  <a:lnTo>
                    <a:pt x="2627401" y="2960827"/>
                  </a:lnTo>
                  <a:lnTo>
                    <a:pt x="2592794" y="2925127"/>
                  </a:lnTo>
                  <a:lnTo>
                    <a:pt x="2559024" y="2888627"/>
                  </a:lnTo>
                  <a:lnTo>
                    <a:pt x="2526119" y="2851340"/>
                  </a:lnTo>
                  <a:lnTo>
                    <a:pt x="2494242" y="2813570"/>
                  </a:lnTo>
                  <a:lnTo>
                    <a:pt x="2463165" y="2775115"/>
                  </a:lnTo>
                  <a:lnTo>
                    <a:pt x="2432824" y="2736037"/>
                  </a:lnTo>
                  <a:lnTo>
                    <a:pt x="2403157" y="2696375"/>
                  </a:lnTo>
                  <a:lnTo>
                    <a:pt x="2374112" y="2656192"/>
                  </a:lnTo>
                  <a:lnTo>
                    <a:pt x="2345639" y="2615514"/>
                  </a:lnTo>
                  <a:lnTo>
                    <a:pt x="2317673" y="2574429"/>
                  </a:lnTo>
                  <a:lnTo>
                    <a:pt x="2290165" y="2532951"/>
                  </a:lnTo>
                  <a:lnTo>
                    <a:pt x="2263051" y="2491143"/>
                  </a:lnTo>
                  <a:lnTo>
                    <a:pt x="2236279" y="2449055"/>
                  </a:lnTo>
                  <a:lnTo>
                    <a:pt x="2209800" y="2406751"/>
                  </a:lnTo>
                  <a:lnTo>
                    <a:pt x="2183549" y="2364257"/>
                  </a:lnTo>
                  <a:lnTo>
                    <a:pt x="2157488" y="2321636"/>
                  </a:lnTo>
                  <a:lnTo>
                    <a:pt x="2131542" y="2278938"/>
                  </a:lnTo>
                  <a:lnTo>
                    <a:pt x="2105660" y="2236203"/>
                  </a:lnTo>
                  <a:lnTo>
                    <a:pt x="2079790" y="2193493"/>
                  </a:lnTo>
                  <a:lnTo>
                    <a:pt x="2053869" y="2150846"/>
                  </a:lnTo>
                  <a:lnTo>
                    <a:pt x="2027859" y="2108327"/>
                  </a:lnTo>
                  <a:lnTo>
                    <a:pt x="2001685" y="2065985"/>
                  </a:lnTo>
                  <a:lnTo>
                    <a:pt x="1975294" y="2023846"/>
                  </a:lnTo>
                  <a:lnTo>
                    <a:pt x="1948649" y="1981987"/>
                  </a:lnTo>
                  <a:lnTo>
                    <a:pt x="1921675" y="1940445"/>
                  </a:lnTo>
                  <a:lnTo>
                    <a:pt x="1894319" y="1899272"/>
                  </a:lnTo>
                  <a:lnTo>
                    <a:pt x="1866531" y="1858530"/>
                  </a:lnTo>
                  <a:lnTo>
                    <a:pt x="1838261" y="1818246"/>
                  </a:lnTo>
                  <a:lnTo>
                    <a:pt x="1809432" y="1778482"/>
                  </a:lnTo>
                  <a:lnTo>
                    <a:pt x="1780019" y="1739290"/>
                  </a:lnTo>
                  <a:lnTo>
                    <a:pt x="1749933" y="1700720"/>
                  </a:lnTo>
                  <a:lnTo>
                    <a:pt x="1719148" y="1662811"/>
                  </a:lnTo>
                  <a:lnTo>
                    <a:pt x="1687588" y="1625625"/>
                  </a:lnTo>
                  <a:lnTo>
                    <a:pt x="1655203" y="1589214"/>
                  </a:lnTo>
                  <a:lnTo>
                    <a:pt x="1621942" y="1553616"/>
                  </a:lnTo>
                  <a:lnTo>
                    <a:pt x="1587754" y="1518894"/>
                  </a:lnTo>
                  <a:lnTo>
                    <a:pt x="1552562" y="1485087"/>
                  </a:lnTo>
                  <a:lnTo>
                    <a:pt x="1516341" y="1452245"/>
                  </a:lnTo>
                  <a:lnTo>
                    <a:pt x="1479003" y="1420431"/>
                  </a:lnTo>
                  <a:lnTo>
                    <a:pt x="1440522" y="1389672"/>
                  </a:lnTo>
                  <a:lnTo>
                    <a:pt x="1399413" y="1359141"/>
                  </a:lnTo>
                  <a:lnTo>
                    <a:pt x="1357236" y="1330236"/>
                  </a:lnTo>
                  <a:lnTo>
                    <a:pt x="1314056" y="1302943"/>
                  </a:lnTo>
                  <a:lnTo>
                    <a:pt x="1269923" y="1277277"/>
                  </a:lnTo>
                  <a:lnTo>
                    <a:pt x="1224902" y="1253248"/>
                  </a:lnTo>
                  <a:lnTo>
                    <a:pt x="1179055" y="1230845"/>
                  </a:lnTo>
                  <a:lnTo>
                    <a:pt x="1132433" y="1210081"/>
                  </a:lnTo>
                  <a:lnTo>
                    <a:pt x="1085113" y="1190955"/>
                  </a:lnTo>
                  <a:lnTo>
                    <a:pt x="1037132" y="1173480"/>
                  </a:lnTo>
                  <a:lnTo>
                    <a:pt x="988580" y="1157655"/>
                  </a:lnTo>
                  <a:lnTo>
                    <a:pt x="939482" y="1143469"/>
                  </a:lnTo>
                  <a:lnTo>
                    <a:pt x="889927" y="1130947"/>
                  </a:lnTo>
                  <a:lnTo>
                    <a:pt x="839965" y="1120089"/>
                  </a:lnTo>
                  <a:lnTo>
                    <a:pt x="789647" y="1110881"/>
                  </a:lnTo>
                  <a:lnTo>
                    <a:pt x="739038" y="1103350"/>
                  </a:lnTo>
                  <a:lnTo>
                    <a:pt x="688213" y="1097483"/>
                  </a:lnTo>
                  <a:lnTo>
                    <a:pt x="637209" y="1093279"/>
                  </a:lnTo>
                  <a:lnTo>
                    <a:pt x="586092" y="1090764"/>
                  </a:lnTo>
                  <a:lnTo>
                    <a:pt x="534936" y="1089914"/>
                  </a:lnTo>
                  <a:lnTo>
                    <a:pt x="485152" y="1090714"/>
                  </a:lnTo>
                  <a:lnTo>
                    <a:pt x="435432" y="1093114"/>
                  </a:lnTo>
                  <a:lnTo>
                    <a:pt x="385838" y="1097114"/>
                  </a:lnTo>
                  <a:lnTo>
                    <a:pt x="336410" y="1102715"/>
                  </a:lnTo>
                  <a:lnTo>
                    <a:pt x="287223" y="1109916"/>
                  </a:lnTo>
                  <a:lnTo>
                    <a:pt x="238315" y="1118730"/>
                  </a:lnTo>
                  <a:lnTo>
                    <a:pt x="189750" y="1129157"/>
                  </a:lnTo>
                  <a:lnTo>
                    <a:pt x="141592" y="1141209"/>
                  </a:lnTo>
                  <a:lnTo>
                    <a:pt x="93865" y="1154874"/>
                  </a:lnTo>
                  <a:lnTo>
                    <a:pt x="46659" y="1170152"/>
                  </a:lnTo>
                  <a:lnTo>
                    <a:pt x="0" y="1187069"/>
                  </a:lnTo>
                  <a:lnTo>
                    <a:pt x="0" y="2850159"/>
                  </a:lnTo>
                  <a:lnTo>
                    <a:pt x="25" y="3939336"/>
                  </a:lnTo>
                  <a:lnTo>
                    <a:pt x="3297593" y="3939336"/>
                  </a:lnTo>
                  <a:lnTo>
                    <a:pt x="3298228" y="3937000"/>
                  </a:lnTo>
                  <a:lnTo>
                    <a:pt x="4710188" y="3937000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6019" y="75"/>
              <a:ext cx="2438400" cy="1808480"/>
            </a:xfrm>
            <a:custGeom>
              <a:avLst/>
              <a:gdLst/>
              <a:ahLst/>
              <a:cxnLst/>
              <a:rect l="l" t="t" r="r" b="b"/>
              <a:pathLst>
                <a:path w="2438400" h="1808480">
                  <a:moveTo>
                    <a:pt x="2130920" y="1506080"/>
                  </a:moveTo>
                  <a:lnTo>
                    <a:pt x="2127161" y="1458531"/>
                  </a:lnTo>
                  <a:lnTo>
                    <a:pt x="2116099" y="1412595"/>
                  </a:lnTo>
                  <a:lnTo>
                    <a:pt x="2098065" y="1369060"/>
                  </a:lnTo>
                  <a:lnTo>
                    <a:pt x="2073402" y="1328737"/>
                  </a:lnTo>
                  <a:lnTo>
                    <a:pt x="2042439" y="1292466"/>
                  </a:lnTo>
                  <a:lnTo>
                    <a:pt x="2006168" y="1261503"/>
                  </a:lnTo>
                  <a:lnTo>
                    <a:pt x="1965845" y="1236840"/>
                  </a:lnTo>
                  <a:lnTo>
                    <a:pt x="1922310" y="1218806"/>
                  </a:lnTo>
                  <a:lnTo>
                    <a:pt x="1876374" y="1207744"/>
                  </a:lnTo>
                  <a:lnTo>
                    <a:pt x="1828825" y="1203985"/>
                  </a:lnTo>
                  <a:lnTo>
                    <a:pt x="1779816" y="1207935"/>
                  </a:lnTo>
                  <a:lnTo>
                    <a:pt x="1733334" y="1219377"/>
                  </a:lnTo>
                  <a:lnTo>
                    <a:pt x="1689989" y="1237703"/>
                  </a:lnTo>
                  <a:lnTo>
                    <a:pt x="1650403" y="1262265"/>
                  </a:lnTo>
                  <a:lnTo>
                    <a:pt x="1615211" y="1292466"/>
                  </a:lnTo>
                  <a:lnTo>
                    <a:pt x="1585010" y="1327658"/>
                  </a:lnTo>
                  <a:lnTo>
                    <a:pt x="1560449" y="1367243"/>
                  </a:lnTo>
                  <a:lnTo>
                    <a:pt x="1542122" y="1410589"/>
                  </a:lnTo>
                  <a:lnTo>
                    <a:pt x="1530680" y="1457083"/>
                  </a:lnTo>
                  <a:lnTo>
                    <a:pt x="1526730" y="1506080"/>
                  </a:lnTo>
                  <a:lnTo>
                    <a:pt x="1530680" y="1555076"/>
                  </a:lnTo>
                  <a:lnTo>
                    <a:pt x="1542122" y="1601571"/>
                  </a:lnTo>
                  <a:lnTo>
                    <a:pt x="1560449" y="1644916"/>
                  </a:lnTo>
                  <a:lnTo>
                    <a:pt x="1585010" y="1684502"/>
                  </a:lnTo>
                  <a:lnTo>
                    <a:pt x="1615211" y="1719694"/>
                  </a:lnTo>
                  <a:lnTo>
                    <a:pt x="1650403" y="1749894"/>
                  </a:lnTo>
                  <a:lnTo>
                    <a:pt x="1689989" y="1774456"/>
                  </a:lnTo>
                  <a:lnTo>
                    <a:pt x="1733334" y="1792782"/>
                  </a:lnTo>
                  <a:lnTo>
                    <a:pt x="1779816" y="1804225"/>
                  </a:lnTo>
                  <a:lnTo>
                    <a:pt x="1828825" y="1808175"/>
                  </a:lnTo>
                  <a:lnTo>
                    <a:pt x="1877822" y="1804225"/>
                  </a:lnTo>
                  <a:lnTo>
                    <a:pt x="1924316" y="1792782"/>
                  </a:lnTo>
                  <a:lnTo>
                    <a:pt x="1967661" y="1774456"/>
                  </a:lnTo>
                  <a:lnTo>
                    <a:pt x="2007235" y="1749894"/>
                  </a:lnTo>
                  <a:lnTo>
                    <a:pt x="2042439" y="1719694"/>
                  </a:lnTo>
                  <a:lnTo>
                    <a:pt x="2072640" y="1684502"/>
                  </a:lnTo>
                  <a:lnTo>
                    <a:pt x="2097201" y="1644916"/>
                  </a:lnTo>
                  <a:lnTo>
                    <a:pt x="2115528" y="1601571"/>
                  </a:lnTo>
                  <a:lnTo>
                    <a:pt x="2126970" y="1555076"/>
                  </a:lnTo>
                  <a:lnTo>
                    <a:pt x="2130920" y="1506080"/>
                  </a:lnTo>
                  <a:close/>
                </a:path>
                <a:path w="2438400" h="1808480">
                  <a:moveTo>
                    <a:pt x="2437904" y="0"/>
                  </a:moveTo>
                  <a:lnTo>
                    <a:pt x="13970" y="0"/>
                  </a:lnTo>
                  <a:lnTo>
                    <a:pt x="3086" y="43815"/>
                  </a:lnTo>
                  <a:lnTo>
                    <a:pt x="0" y="88925"/>
                  </a:lnTo>
                  <a:lnTo>
                    <a:pt x="4406" y="134061"/>
                  </a:lnTo>
                  <a:lnTo>
                    <a:pt x="15951" y="177952"/>
                  </a:lnTo>
                  <a:lnTo>
                    <a:pt x="34315" y="219341"/>
                  </a:lnTo>
                  <a:lnTo>
                    <a:pt x="59169" y="256984"/>
                  </a:lnTo>
                  <a:lnTo>
                    <a:pt x="90170" y="289585"/>
                  </a:lnTo>
                  <a:lnTo>
                    <a:pt x="127000" y="315899"/>
                  </a:lnTo>
                  <a:lnTo>
                    <a:pt x="168884" y="335419"/>
                  </a:lnTo>
                  <a:lnTo>
                    <a:pt x="212559" y="347840"/>
                  </a:lnTo>
                  <a:lnTo>
                    <a:pt x="257721" y="354406"/>
                  </a:lnTo>
                  <a:lnTo>
                    <a:pt x="304076" y="356323"/>
                  </a:lnTo>
                  <a:lnTo>
                    <a:pt x="358025" y="354393"/>
                  </a:lnTo>
                  <a:lnTo>
                    <a:pt x="412750" y="349758"/>
                  </a:lnTo>
                  <a:lnTo>
                    <a:pt x="467829" y="344233"/>
                  </a:lnTo>
                  <a:lnTo>
                    <a:pt x="522846" y="339598"/>
                  </a:lnTo>
                  <a:lnTo>
                    <a:pt x="577380" y="337654"/>
                  </a:lnTo>
                  <a:lnTo>
                    <a:pt x="582777" y="337654"/>
                  </a:lnTo>
                  <a:lnTo>
                    <a:pt x="644398" y="341452"/>
                  </a:lnTo>
                  <a:lnTo>
                    <a:pt x="694321" y="349300"/>
                  </a:lnTo>
                  <a:lnTo>
                    <a:pt x="743343" y="361099"/>
                  </a:lnTo>
                  <a:lnTo>
                    <a:pt x="791438" y="376516"/>
                  </a:lnTo>
                  <a:lnTo>
                    <a:pt x="838581" y="395224"/>
                  </a:lnTo>
                  <a:lnTo>
                    <a:pt x="884770" y="416877"/>
                  </a:lnTo>
                  <a:lnTo>
                    <a:pt x="929982" y="441147"/>
                  </a:lnTo>
                  <a:lnTo>
                    <a:pt x="974191" y="467690"/>
                  </a:lnTo>
                  <a:lnTo>
                    <a:pt x="1017384" y="496189"/>
                  </a:lnTo>
                  <a:lnTo>
                    <a:pt x="1059535" y="526300"/>
                  </a:lnTo>
                  <a:lnTo>
                    <a:pt x="1100658" y="557695"/>
                  </a:lnTo>
                  <a:lnTo>
                    <a:pt x="1140701" y="590029"/>
                  </a:lnTo>
                  <a:lnTo>
                    <a:pt x="1179728" y="622820"/>
                  </a:lnTo>
                  <a:lnTo>
                    <a:pt x="1218488" y="656120"/>
                  </a:lnTo>
                  <a:lnTo>
                    <a:pt x="1257122" y="689698"/>
                  </a:lnTo>
                  <a:lnTo>
                    <a:pt x="1295793" y="723290"/>
                  </a:lnTo>
                  <a:lnTo>
                    <a:pt x="1334643" y="756627"/>
                  </a:lnTo>
                  <a:lnTo>
                    <a:pt x="1373847" y="789457"/>
                  </a:lnTo>
                  <a:lnTo>
                    <a:pt x="1413548" y="821524"/>
                  </a:lnTo>
                  <a:lnTo>
                    <a:pt x="1453908" y="852576"/>
                  </a:lnTo>
                  <a:lnTo>
                    <a:pt x="1495082" y="882345"/>
                  </a:lnTo>
                  <a:lnTo>
                    <a:pt x="1537233" y="910590"/>
                  </a:lnTo>
                  <a:lnTo>
                    <a:pt x="1580502" y="937031"/>
                  </a:lnTo>
                  <a:lnTo>
                    <a:pt x="1625053" y="961428"/>
                  </a:lnTo>
                  <a:lnTo>
                    <a:pt x="1668284" y="981837"/>
                  </a:lnTo>
                  <a:lnTo>
                    <a:pt x="1712544" y="999845"/>
                  </a:lnTo>
                  <a:lnTo>
                    <a:pt x="1757705" y="1015453"/>
                  </a:lnTo>
                  <a:lnTo>
                    <a:pt x="1803628" y="1028661"/>
                  </a:lnTo>
                  <a:lnTo>
                    <a:pt x="1850212" y="1039469"/>
                  </a:lnTo>
                  <a:lnTo>
                    <a:pt x="1897303" y="1047889"/>
                  </a:lnTo>
                  <a:lnTo>
                    <a:pt x="1944776" y="1053896"/>
                  </a:lnTo>
                  <a:lnTo>
                    <a:pt x="1992528" y="1057503"/>
                  </a:lnTo>
                  <a:lnTo>
                    <a:pt x="2040394" y="1058710"/>
                  </a:lnTo>
                  <a:lnTo>
                    <a:pt x="2089988" y="1057414"/>
                  </a:lnTo>
                  <a:lnTo>
                    <a:pt x="2139442" y="1053541"/>
                  </a:lnTo>
                  <a:lnTo>
                    <a:pt x="2188603" y="1047089"/>
                  </a:lnTo>
                  <a:lnTo>
                    <a:pt x="2237359" y="1038047"/>
                  </a:lnTo>
                  <a:lnTo>
                    <a:pt x="2285555" y="1026426"/>
                  </a:lnTo>
                  <a:lnTo>
                    <a:pt x="2333040" y="1012228"/>
                  </a:lnTo>
                  <a:lnTo>
                    <a:pt x="2379700" y="995438"/>
                  </a:lnTo>
                  <a:lnTo>
                    <a:pt x="2425369" y="976058"/>
                  </a:lnTo>
                  <a:lnTo>
                    <a:pt x="2429497" y="975004"/>
                  </a:lnTo>
                  <a:lnTo>
                    <a:pt x="2433701" y="971854"/>
                  </a:lnTo>
                  <a:lnTo>
                    <a:pt x="2437904" y="970800"/>
                  </a:lnTo>
                  <a:lnTo>
                    <a:pt x="2437904" y="0"/>
                  </a:lnTo>
                  <a:close/>
                </a:path>
              </a:pathLst>
            </a:custGeom>
            <a:solidFill>
              <a:srgbClr val="D7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" y="1204061"/>
              <a:ext cx="4710430" cy="3939540"/>
            </a:xfrm>
            <a:custGeom>
              <a:avLst/>
              <a:gdLst/>
              <a:ahLst/>
              <a:cxnLst/>
              <a:rect l="l" t="t" r="r" b="b"/>
              <a:pathLst>
                <a:path w="4710430" h="3939540">
                  <a:moveTo>
                    <a:pt x="909764" y="227545"/>
                  </a:moveTo>
                  <a:lnTo>
                    <a:pt x="905357" y="182943"/>
                  </a:lnTo>
                  <a:lnTo>
                    <a:pt x="892441" y="140462"/>
                  </a:lnTo>
                  <a:lnTo>
                    <a:pt x="871537" y="101295"/>
                  </a:lnTo>
                  <a:lnTo>
                    <a:pt x="843114" y="66636"/>
                  </a:lnTo>
                  <a:lnTo>
                    <a:pt x="808456" y="38227"/>
                  </a:lnTo>
                  <a:lnTo>
                    <a:pt x="769302" y="17310"/>
                  </a:lnTo>
                  <a:lnTo>
                    <a:pt x="726821" y="4406"/>
                  </a:lnTo>
                  <a:lnTo>
                    <a:pt x="682218" y="0"/>
                  </a:lnTo>
                  <a:lnTo>
                    <a:pt x="636358" y="4622"/>
                  </a:lnTo>
                  <a:lnTo>
                    <a:pt x="593648" y="17881"/>
                  </a:lnTo>
                  <a:lnTo>
                    <a:pt x="554990" y="38862"/>
                  </a:lnTo>
                  <a:lnTo>
                    <a:pt x="521309" y="66636"/>
                  </a:lnTo>
                  <a:lnTo>
                    <a:pt x="493534" y="100317"/>
                  </a:lnTo>
                  <a:lnTo>
                    <a:pt x="472554" y="138976"/>
                  </a:lnTo>
                  <a:lnTo>
                    <a:pt x="459295" y="181686"/>
                  </a:lnTo>
                  <a:lnTo>
                    <a:pt x="454672" y="227545"/>
                  </a:lnTo>
                  <a:lnTo>
                    <a:pt x="459295" y="273405"/>
                  </a:lnTo>
                  <a:lnTo>
                    <a:pt x="472554" y="316115"/>
                  </a:lnTo>
                  <a:lnTo>
                    <a:pt x="493534" y="354774"/>
                  </a:lnTo>
                  <a:lnTo>
                    <a:pt x="521309" y="388442"/>
                  </a:lnTo>
                  <a:lnTo>
                    <a:pt x="554990" y="416229"/>
                  </a:lnTo>
                  <a:lnTo>
                    <a:pt x="593648" y="437210"/>
                  </a:lnTo>
                  <a:lnTo>
                    <a:pt x="636358" y="450469"/>
                  </a:lnTo>
                  <a:lnTo>
                    <a:pt x="682218" y="455091"/>
                  </a:lnTo>
                  <a:lnTo>
                    <a:pt x="728078" y="450469"/>
                  </a:lnTo>
                  <a:lnTo>
                    <a:pt x="770788" y="437210"/>
                  </a:lnTo>
                  <a:lnTo>
                    <a:pt x="809447" y="416229"/>
                  </a:lnTo>
                  <a:lnTo>
                    <a:pt x="843114" y="388442"/>
                  </a:lnTo>
                  <a:lnTo>
                    <a:pt x="870902" y="354774"/>
                  </a:lnTo>
                  <a:lnTo>
                    <a:pt x="891882" y="316115"/>
                  </a:lnTo>
                  <a:lnTo>
                    <a:pt x="905141" y="273405"/>
                  </a:lnTo>
                  <a:lnTo>
                    <a:pt x="909764" y="227545"/>
                  </a:lnTo>
                  <a:close/>
                </a:path>
                <a:path w="4710430" h="3939540">
                  <a:moveTo>
                    <a:pt x="4710188" y="3937000"/>
                  </a:moveTo>
                  <a:lnTo>
                    <a:pt x="4679289" y="3897338"/>
                  </a:lnTo>
                  <a:lnTo>
                    <a:pt x="4644682" y="3860127"/>
                  </a:lnTo>
                  <a:lnTo>
                    <a:pt x="4606861" y="3825481"/>
                  </a:lnTo>
                  <a:lnTo>
                    <a:pt x="4566272" y="3793566"/>
                  </a:lnTo>
                  <a:lnTo>
                    <a:pt x="4523397" y="3764496"/>
                  </a:lnTo>
                  <a:lnTo>
                    <a:pt x="4478693" y="3738410"/>
                  </a:lnTo>
                  <a:lnTo>
                    <a:pt x="4432617" y="3715461"/>
                  </a:lnTo>
                  <a:lnTo>
                    <a:pt x="4385653" y="3695776"/>
                  </a:lnTo>
                  <a:lnTo>
                    <a:pt x="4338459" y="3679050"/>
                  </a:lnTo>
                  <a:lnTo>
                    <a:pt x="4290682" y="3664394"/>
                  </a:lnTo>
                  <a:lnTo>
                    <a:pt x="4242384" y="3651542"/>
                  </a:lnTo>
                  <a:lnTo>
                    <a:pt x="4193641" y="3640239"/>
                  </a:lnTo>
                  <a:lnTo>
                    <a:pt x="4144530" y="3630218"/>
                  </a:lnTo>
                  <a:lnTo>
                    <a:pt x="4095127" y="3621201"/>
                  </a:lnTo>
                  <a:lnTo>
                    <a:pt x="4045496" y="3612959"/>
                  </a:lnTo>
                  <a:lnTo>
                    <a:pt x="3995712" y="3605199"/>
                  </a:lnTo>
                  <a:lnTo>
                    <a:pt x="3945852" y="3597668"/>
                  </a:lnTo>
                  <a:lnTo>
                    <a:pt x="3895991" y="3590112"/>
                  </a:lnTo>
                  <a:lnTo>
                    <a:pt x="3846207" y="3582263"/>
                  </a:lnTo>
                  <a:lnTo>
                    <a:pt x="3796550" y="3573856"/>
                  </a:lnTo>
                  <a:lnTo>
                    <a:pt x="3747109" y="3564623"/>
                  </a:lnTo>
                  <a:lnTo>
                    <a:pt x="3698570" y="3554349"/>
                  </a:lnTo>
                  <a:lnTo>
                    <a:pt x="3650297" y="3542944"/>
                  </a:lnTo>
                  <a:lnTo>
                    <a:pt x="3602304" y="3530409"/>
                  </a:lnTo>
                  <a:lnTo>
                    <a:pt x="3554628" y="3516757"/>
                  </a:lnTo>
                  <a:lnTo>
                    <a:pt x="3507270" y="3502012"/>
                  </a:lnTo>
                  <a:lnTo>
                    <a:pt x="3460267" y="3486175"/>
                  </a:lnTo>
                  <a:lnTo>
                    <a:pt x="3413633" y="3469259"/>
                  </a:lnTo>
                  <a:lnTo>
                    <a:pt x="3367392" y="3451275"/>
                  </a:lnTo>
                  <a:lnTo>
                    <a:pt x="3321570" y="3432251"/>
                  </a:lnTo>
                  <a:lnTo>
                    <a:pt x="3276181" y="3412185"/>
                  </a:lnTo>
                  <a:lnTo>
                    <a:pt x="3231261" y="3391103"/>
                  </a:lnTo>
                  <a:lnTo>
                    <a:pt x="3186823" y="3369005"/>
                  </a:lnTo>
                  <a:lnTo>
                    <a:pt x="3142881" y="3345916"/>
                  </a:lnTo>
                  <a:lnTo>
                    <a:pt x="3099460" y="3321837"/>
                  </a:lnTo>
                  <a:lnTo>
                    <a:pt x="3056598" y="3296780"/>
                  </a:lnTo>
                  <a:lnTo>
                    <a:pt x="3014294" y="3270770"/>
                  </a:lnTo>
                  <a:lnTo>
                    <a:pt x="2972587" y="3243821"/>
                  </a:lnTo>
                  <a:lnTo>
                    <a:pt x="2931490" y="3215932"/>
                  </a:lnTo>
                  <a:lnTo>
                    <a:pt x="2891028" y="3187128"/>
                  </a:lnTo>
                  <a:lnTo>
                    <a:pt x="2851226" y="3157410"/>
                  </a:lnTo>
                  <a:lnTo>
                    <a:pt x="2812097" y="3126803"/>
                  </a:lnTo>
                  <a:lnTo>
                    <a:pt x="2773667" y="3095320"/>
                  </a:lnTo>
                  <a:lnTo>
                    <a:pt x="2735961" y="3062960"/>
                  </a:lnTo>
                  <a:lnTo>
                    <a:pt x="2699004" y="3029750"/>
                  </a:lnTo>
                  <a:lnTo>
                    <a:pt x="2662809" y="2995701"/>
                  </a:lnTo>
                  <a:lnTo>
                    <a:pt x="2627401" y="2960827"/>
                  </a:lnTo>
                  <a:lnTo>
                    <a:pt x="2592794" y="2925127"/>
                  </a:lnTo>
                  <a:lnTo>
                    <a:pt x="2559024" y="2888627"/>
                  </a:lnTo>
                  <a:lnTo>
                    <a:pt x="2526119" y="2851340"/>
                  </a:lnTo>
                  <a:lnTo>
                    <a:pt x="2494242" y="2813570"/>
                  </a:lnTo>
                  <a:lnTo>
                    <a:pt x="2463165" y="2775115"/>
                  </a:lnTo>
                  <a:lnTo>
                    <a:pt x="2432824" y="2736037"/>
                  </a:lnTo>
                  <a:lnTo>
                    <a:pt x="2403157" y="2696375"/>
                  </a:lnTo>
                  <a:lnTo>
                    <a:pt x="2374112" y="2656192"/>
                  </a:lnTo>
                  <a:lnTo>
                    <a:pt x="2345639" y="2615514"/>
                  </a:lnTo>
                  <a:lnTo>
                    <a:pt x="2317673" y="2574429"/>
                  </a:lnTo>
                  <a:lnTo>
                    <a:pt x="2290165" y="2532951"/>
                  </a:lnTo>
                  <a:lnTo>
                    <a:pt x="2263051" y="2491143"/>
                  </a:lnTo>
                  <a:lnTo>
                    <a:pt x="2236279" y="2449055"/>
                  </a:lnTo>
                  <a:lnTo>
                    <a:pt x="2209800" y="2406751"/>
                  </a:lnTo>
                  <a:lnTo>
                    <a:pt x="2183549" y="2364257"/>
                  </a:lnTo>
                  <a:lnTo>
                    <a:pt x="2157488" y="2321636"/>
                  </a:lnTo>
                  <a:lnTo>
                    <a:pt x="2131542" y="2278938"/>
                  </a:lnTo>
                  <a:lnTo>
                    <a:pt x="2105660" y="2236203"/>
                  </a:lnTo>
                  <a:lnTo>
                    <a:pt x="2079790" y="2193493"/>
                  </a:lnTo>
                  <a:lnTo>
                    <a:pt x="2053869" y="2150846"/>
                  </a:lnTo>
                  <a:lnTo>
                    <a:pt x="2027859" y="2108327"/>
                  </a:lnTo>
                  <a:lnTo>
                    <a:pt x="2001685" y="2065985"/>
                  </a:lnTo>
                  <a:lnTo>
                    <a:pt x="1975294" y="2023846"/>
                  </a:lnTo>
                  <a:lnTo>
                    <a:pt x="1948649" y="1981987"/>
                  </a:lnTo>
                  <a:lnTo>
                    <a:pt x="1921675" y="1940445"/>
                  </a:lnTo>
                  <a:lnTo>
                    <a:pt x="1894319" y="1899272"/>
                  </a:lnTo>
                  <a:lnTo>
                    <a:pt x="1866531" y="1858530"/>
                  </a:lnTo>
                  <a:lnTo>
                    <a:pt x="1838261" y="1818246"/>
                  </a:lnTo>
                  <a:lnTo>
                    <a:pt x="1809432" y="1778482"/>
                  </a:lnTo>
                  <a:lnTo>
                    <a:pt x="1780019" y="1739290"/>
                  </a:lnTo>
                  <a:lnTo>
                    <a:pt x="1749933" y="1700720"/>
                  </a:lnTo>
                  <a:lnTo>
                    <a:pt x="1719148" y="1662811"/>
                  </a:lnTo>
                  <a:lnTo>
                    <a:pt x="1687588" y="1625625"/>
                  </a:lnTo>
                  <a:lnTo>
                    <a:pt x="1655203" y="1589214"/>
                  </a:lnTo>
                  <a:lnTo>
                    <a:pt x="1621942" y="1553616"/>
                  </a:lnTo>
                  <a:lnTo>
                    <a:pt x="1587754" y="1518894"/>
                  </a:lnTo>
                  <a:lnTo>
                    <a:pt x="1552562" y="1485087"/>
                  </a:lnTo>
                  <a:lnTo>
                    <a:pt x="1516341" y="1452245"/>
                  </a:lnTo>
                  <a:lnTo>
                    <a:pt x="1479003" y="1420431"/>
                  </a:lnTo>
                  <a:lnTo>
                    <a:pt x="1440522" y="1389672"/>
                  </a:lnTo>
                  <a:lnTo>
                    <a:pt x="1399413" y="1359141"/>
                  </a:lnTo>
                  <a:lnTo>
                    <a:pt x="1357236" y="1330236"/>
                  </a:lnTo>
                  <a:lnTo>
                    <a:pt x="1314056" y="1302943"/>
                  </a:lnTo>
                  <a:lnTo>
                    <a:pt x="1269923" y="1277277"/>
                  </a:lnTo>
                  <a:lnTo>
                    <a:pt x="1224902" y="1253248"/>
                  </a:lnTo>
                  <a:lnTo>
                    <a:pt x="1179055" y="1230845"/>
                  </a:lnTo>
                  <a:lnTo>
                    <a:pt x="1132433" y="1210081"/>
                  </a:lnTo>
                  <a:lnTo>
                    <a:pt x="1085113" y="1190955"/>
                  </a:lnTo>
                  <a:lnTo>
                    <a:pt x="1037132" y="1173480"/>
                  </a:lnTo>
                  <a:lnTo>
                    <a:pt x="988580" y="1157655"/>
                  </a:lnTo>
                  <a:lnTo>
                    <a:pt x="939482" y="1143469"/>
                  </a:lnTo>
                  <a:lnTo>
                    <a:pt x="889927" y="1130947"/>
                  </a:lnTo>
                  <a:lnTo>
                    <a:pt x="839965" y="1120089"/>
                  </a:lnTo>
                  <a:lnTo>
                    <a:pt x="789647" y="1110881"/>
                  </a:lnTo>
                  <a:lnTo>
                    <a:pt x="739038" y="1103350"/>
                  </a:lnTo>
                  <a:lnTo>
                    <a:pt x="688213" y="1097483"/>
                  </a:lnTo>
                  <a:lnTo>
                    <a:pt x="637209" y="1093279"/>
                  </a:lnTo>
                  <a:lnTo>
                    <a:pt x="586092" y="1090764"/>
                  </a:lnTo>
                  <a:lnTo>
                    <a:pt x="534936" y="1089914"/>
                  </a:lnTo>
                  <a:lnTo>
                    <a:pt x="485152" y="1090714"/>
                  </a:lnTo>
                  <a:lnTo>
                    <a:pt x="435432" y="1093114"/>
                  </a:lnTo>
                  <a:lnTo>
                    <a:pt x="385838" y="1097114"/>
                  </a:lnTo>
                  <a:lnTo>
                    <a:pt x="336410" y="1102715"/>
                  </a:lnTo>
                  <a:lnTo>
                    <a:pt x="287223" y="1109916"/>
                  </a:lnTo>
                  <a:lnTo>
                    <a:pt x="238315" y="1118730"/>
                  </a:lnTo>
                  <a:lnTo>
                    <a:pt x="189750" y="1129157"/>
                  </a:lnTo>
                  <a:lnTo>
                    <a:pt x="141592" y="1141209"/>
                  </a:lnTo>
                  <a:lnTo>
                    <a:pt x="93865" y="1154874"/>
                  </a:lnTo>
                  <a:lnTo>
                    <a:pt x="46659" y="1170152"/>
                  </a:lnTo>
                  <a:lnTo>
                    <a:pt x="0" y="1187069"/>
                  </a:lnTo>
                  <a:lnTo>
                    <a:pt x="0" y="2850159"/>
                  </a:lnTo>
                  <a:lnTo>
                    <a:pt x="25" y="3939336"/>
                  </a:lnTo>
                  <a:lnTo>
                    <a:pt x="3297593" y="3939336"/>
                  </a:lnTo>
                  <a:lnTo>
                    <a:pt x="3298228" y="3937000"/>
                  </a:lnTo>
                  <a:lnTo>
                    <a:pt x="4710188" y="3937000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6834" y="3336332"/>
              <a:ext cx="4495165" cy="1807210"/>
            </a:xfrm>
            <a:custGeom>
              <a:avLst/>
              <a:gdLst/>
              <a:ahLst/>
              <a:cxnLst/>
              <a:rect l="l" t="t" r="r" b="b"/>
              <a:pathLst>
                <a:path w="4495165" h="1807210">
                  <a:moveTo>
                    <a:pt x="4494789" y="1807167"/>
                  </a:moveTo>
                  <a:lnTo>
                    <a:pt x="4451065" y="1762768"/>
                  </a:lnTo>
                  <a:lnTo>
                    <a:pt x="4415092" y="1730545"/>
                  </a:lnTo>
                  <a:lnTo>
                    <a:pt x="4377521" y="1700127"/>
                  </a:lnTo>
                  <a:lnTo>
                    <a:pt x="4338460" y="1671553"/>
                  </a:lnTo>
                  <a:lnTo>
                    <a:pt x="4298017" y="1644859"/>
                  </a:lnTo>
                  <a:lnTo>
                    <a:pt x="4256300" y="1620084"/>
                  </a:lnTo>
                  <a:lnTo>
                    <a:pt x="4213416" y="1597265"/>
                  </a:lnTo>
                  <a:lnTo>
                    <a:pt x="4169474" y="1576440"/>
                  </a:lnTo>
                  <a:lnTo>
                    <a:pt x="4124582" y="1557647"/>
                  </a:lnTo>
                  <a:lnTo>
                    <a:pt x="4078847" y="1540924"/>
                  </a:lnTo>
                  <a:lnTo>
                    <a:pt x="4032378" y="1526308"/>
                  </a:lnTo>
                  <a:lnTo>
                    <a:pt x="3985281" y="1513837"/>
                  </a:lnTo>
                  <a:lnTo>
                    <a:pt x="3937666" y="1503549"/>
                  </a:lnTo>
                  <a:lnTo>
                    <a:pt x="3889639" y="1495481"/>
                  </a:lnTo>
                  <a:lnTo>
                    <a:pt x="3841309" y="1489672"/>
                  </a:lnTo>
                  <a:lnTo>
                    <a:pt x="3792784" y="1486158"/>
                  </a:lnTo>
                  <a:lnTo>
                    <a:pt x="3744171" y="1484979"/>
                  </a:lnTo>
                  <a:lnTo>
                    <a:pt x="3688303" y="1486553"/>
                  </a:lnTo>
                  <a:lnTo>
                    <a:pt x="3632620" y="1491323"/>
                  </a:lnTo>
                  <a:lnTo>
                    <a:pt x="3577304" y="1499356"/>
                  </a:lnTo>
                  <a:lnTo>
                    <a:pt x="3522539" y="1510722"/>
                  </a:lnTo>
                  <a:lnTo>
                    <a:pt x="3473153" y="1524718"/>
                  </a:lnTo>
                  <a:lnTo>
                    <a:pt x="3424100" y="1540681"/>
                  </a:lnTo>
                  <a:lnTo>
                    <a:pt x="3375285" y="1558004"/>
                  </a:lnTo>
                  <a:lnTo>
                    <a:pt x="3326614" y="1576081"/>
                  </a:lnTo>
                  <a:lnTo>
                    <a:pt x="3277990" y="1594305"/>
                  </a:lnTo>
                  <a:lnTo>
                    <a:pt x="3229319" y="1612068"/>
                  </a:lnTo>
                  <a:lnTo>
                    <a:pt x="3180504" y="1628763"/>
                  </a:lnTo>
                  <a:lnTo>
                    <a:pt x="3131452" y="1643784"/>
                  </a:lnTo>
                  <a:lnTo>
                    <a:pt x="3082065" y="1656523"/>
                  </a:lnTo>
                  <a:lnTo>
                    <a:pt x="3032250" y="1666375"/>
                  </a:lnTo>
                  <a:lnTo>
                    <a:pt x="2981910" y="1672730"/>
                  </a:lnTo>
                  <a:lnTo>
                    <a:pt x="2930950" y="1674984"/>
                  </a:lnTo>
                  <a:lnTo>
                    <a:pt x="2881310" y="1672853"/>
                  </a:lnTo>
                  <a:lnTo>
                    <a:pt x="2832479" y="1666607"/>
                  </a:lnTo>
                  <a:lnTo>
                    <a:pt x="2784547" y="1656460"/>
                  </a:lnTo>
                  <a:lnTo>
                    <a:pt x="2737605" y="1642629"/>
                  </a:lnTo>
                  <a:lnTo>
                    <a:pt x="2691743" y="1625331"/>
                  </a:lnTo>
                  <a:lnTo>
                    <a:pt x="2647052" y="1604781"/>
                  </a:lnTo>
                  <a:lnTo>
                    <a:pt x="2603622" y="1581195"/>
                  </a:lnTo>
                  <a:lnTo>
                    <a:pt x="2561544" y="1554790"/>
                  </a:lnTo>
                  <a:lnTo>
                    <a:pt x="2520908" y="1525783"/>
                  </a:lnTo>
                  <a:lnTo>
                    <a:pt x="2481805" y="1494388"/>
                  </a:lnTo>
                  <a:lnTo>
                    <a:pt x="2444325" y="1460823"/>
                  </a:lnTo>
                  <a:lnTo>
                    <a:pt x="2408560" y="1425304"/>
                  </a:lnTo>
                  <a:lnTo>
                    <a:pt x="2374598" y="1388046"/>
                  </a:lnTo>
                  <a:lnTo>
                    <a:pt x="2342531" y="1349266"/>
                  </a:lnTo>
                  <a:lnTo>
                    <a:pt x="2312449" y="1309181"/>
                  </a:lnTo>
                  <a:lnTo>
                    <a:pt x="2284443" y="1268006"/>
                  </a:lnTo>
                  <a:lnTo>
                    <a:pt x="2256997" y="1226532"/>
                  </a:lnTo>
                  <a:lnTo>
                    <a:pt x="2230913" y="1184273"/>
                  </a:lnTo>
                  <a:lnTo>
                    <a:pt x="2206036" y="1141326"/>
                  </a:lnTo>
                  <a:lnTo>
                    <a:pt x="2182212" y="1097783"/>
                  </a:lnTo>
                  <a:lnTo>
                    <a:pt x="2159286" y="1053740"/>
                  </a:lnTo>
                  <a:lnTo>
                    <a:pt x="2137103" y="1009293"/>
                  </a:lnTo>
                  <a:lnTo>
                    <a:pt x="2115508" y="964535"/>
                  </a:lnTo>
                  <a:lnTo>
                    <a:pt x="2094347" y="919561"/>
                  </a:lnTo>
                  <a:lnTo>
                    <a:pt x="2073464" y="874467"/>
                  </a:lnTo>
                  <a:lnTo>
                    <a:pt x="2052705" y="829348"/>
                  </a:lnTo>
                  <a:lnTo>
                    <a:pt x="2031915" y="784297"/>
                  </a:lnTo>
                  <a:lnTo>
                    <a:pt x="2010940" y="739409"/>
                  </a:lnTo>
                  <a:lnTo>
                    <a:pt x="1989624" y="694781"/>
                  </a:lnTo>
                  <a:lnTo>
                    <a:pt x="1967813" y="650506"/>
                  </a:lnTo>
                  <a:lnTo>
                    <a:pt x="1945352" y="606679"/>
                  </a:lnTo>
                  <a:lnTo>
                    <a:pt x="1922086" y="563394"/>
                  </a:lnTo>
                  <a:lnTo>
                    <a:pt x="1897153" y="519363"/>
                  </a:lnTo>
                  <a:lnTo>
                    <a:pt x="1871054" y="475843"/>
                  </a:lnTo>
                  <a:lnTo>
                    <a:pt x="1843750" y="433031"/>
                  </a:lnTo>
                  <a:lnTo>
                    <a:pt x="1815201" y="391122"/>
                  </a:lnTo>
                  <a:lnTo>
                    <a:pt x="1785367" y="350312"/>
                  </a:lnTo>
                  <a:lnTo>
                    <a:pt x="1754210" y="310797"/>
                  </a:lnTo>
                  <a:lnTo>
                    <a:pt x="1721690" y="272772"/>
                  </a:lnTo>
                  <a:lnTo>
                    <a:pt x="1687767" y="236433"/>
                  </a:lnTo>
                  <a:lnTo>
                    <a:pt x="1652402" y="201976"/>
                  </a:lnTo>
                  <a:lnTo>
                    <a:pt x="1615555" y="169597"/>
                  </a:lnTo>
                  <a:lnTo>
                    <a:pt x="1577186" y="139490"/>
                  </a:lnTo>
                  <a:lnTo>
                    <a:pt x="1537257" y="111853"/>
                  </a:lnTo>
                  <a:lnTo>
                    <a:pt x="1495728" y="86881"/>
                  </a:lnTo>
                  <a:lnTo>
                    <a:pt x="1452558" y="64769"/>
                  </a:lnTo>
                  <a:lnTo>
                    <a:pt x="1407710" y="45714"/>
                  </a:lnTo>
                  <a:lnTo>
                    <a:pt x="1361143" y="29910"/>
                  </a:lnTo>
                  <a:lnTo>
                    <a:pt x="1311515" y="16652"/>
                  </a:lnTo>
                  <a:lnTo>
                    <a:pt x="1261635" y="7324"/>
                  </a:lnTo>
                  <a:lnTo>
                    <a:pt x="1211617" y="1811"/>
                  </a:lnTo>
                  <a:lnTo>
                    <a:pt x="1161576" y="0"/>
                  </a:lnTo>
                  <a:lnTo>
                    <a:pt x="1113147" y="1633"/>
                  </a:lnTo>
                  <a:lnTo>
                    <a:pt x="1064848" y="6445"/>
                  </a:lnTo>
                  <a:lnTo>
                    <a:pt x="1016778" y="14308"/>
                  </a:lnTo>
                  <a:lnTo>
                    <a:pt x="969034" y="25089"/>
                  </a:lnTo>
                  <a:lnTo>
                    <a:pt x="921716" y="38660"/>
                  </a:lnTo>
                  <a:lnTo>
                    <a:pt x="874921" y="54890"/>
                  </a:lnTo>
                  <a:lnTo>
                    <a:pt x="828748" y="73648"/>
                  </a:lnTo>
                  <a:lnTo>
                    <a:pt x="783296" y="94806"/>
                  </a:lnTo>
                  <a:lnTo>
                    <a:pt x="738662" y="118232"/>
                  </a:lnTo>
                  <a:lnTo>
                    <a:pt x="694946" y="143796"/>
                  </a:lnTo>
                  <a:lnTo>
                    <a:pt x="652245" y="171368"/>
                  </a:lnTo>
                  <a:lnTo>
                    <a:pt x="610658" y="200819"/>
                  </a:lnTo>
                  <a:lnTo>
                    <a:pt x="570283" y="232018"/>
                  </a:lnTo>
                  <a:lnTo>
                    <a:pt x="531218" y="264834"/>
                  </a:lnTo>
                  <a:lnTo>
                    <a:pt x="493563" y="299138"/>
                  </a:lnTo>
                  <a:lnTo>
                    <a:pt x="457415" y="334800"/>
                  </a:lnTo>
                  <a:lnTo>
                    <a:pt x="422873" y="371688"/>
                  </a:lnTo>
                  <a:lnTo>
                    <a:pt x="390034" y="409674"/>
                  </a:lnTo>
                  <a:lnTo>
                    <a:pt x="359519" y="447337"/>
                  </a:lnTo>
                  <a:lnTo>
                    <a:pt x="330175" y="485920"/>
                  </a:lnTo>
                  <a:lnTo>
                    <a:pt x="302012" y="525383"/>
                  </a:lnTo>
                  <a:lnTo>
                    <a:pt x="275040" y="565685"/>
                  </a:lnTo>
                  <a:lnTo>
                    <a:pt x="249267" y="606785"/>
                  </a:lnTo>
                  <a:lnTo>
                    <a:pt x="224703" y="648644"/>
                  </a:lnTo>
                  <a:lnTo>
                    <a:pt x="201358" y="691219"/>
                  </a:lnTo>
                  <a:lnTo>
                    <a:pt x="179240" y="734471"/>
                  </a:lnTo>
                  <a:lnTo>
                    <a:pt x="158360" y="778360"/>
                  </a:lnTo>
                  <a:lnTo>
                    <a:pt x="138726" y="822843"/>
                  </a:lnTo>
                  <a:lnTo>
                    <a:pt x="120348" y="867882"/>
                  </a:lnTo>
                  <a:lnTo>
                    <a:pt x="103236" y="913435"/>
                  </a:lnTo>
                  <a:lnTo>
                    <a:pt x="87398" y="959461"/>
                  </a:lnTo>
                  <a:lnTo>
                    <a:pt x="72844" y="1005920"/>
                  </a:lnTo>
                  <a:lnTo>
                    <a:pt x="59584" y="1052771"/>
                  </a:lnTo>
                  <a:lnTo>
                    <a:pt x="47627" y="1099974"/>
                  </a:lnTo>
                  <a:lnTo>
                    <a:pt x="36982" y="1147488"/>
                  </a:lnTo>
                  <a:lnTo>
                    <a:pt x="27659" y="1195272"/>
                  </a:lnTo>
                  <a:lnTo>
                    <a:pt x="19667" y="1243286"/>
                  </a:lnTo>
                  <a:lnTo>
                    <a:pt x="13015" y="1291490"/>
                  </a:lnTo>
                  <a:lnTo>
                    <a:pt x="7713" y="1339841"/>
                  </a:lnTo>
                  <a:lnTo>
                    <a:pt x="3770" y="1388301"/>
                  </a:lnTo>
                  <a:lnTo>
                    <a:pt x="1196" y="1436828"/>
                  </a:lnTo>
                  <a:lnTo>
                    <a:pt x="0" y="1485381"/>
                  </a:lnTo>
                  <a:lnTo>
                    <a:pt x="191" y="1533921"/>
                  </a:lnTo>
                  <a:lnTo>
                    <a:pt x="1778" y="1582405"/>
                  </a:lnTo>
                  <a:lnTo>
                    <a:pt x="4772" y="1630795"/>
                  </a:lnTo>
                  <a:lnTo>
                    <a:pt x="9181" y="1679049"/>
                  </a:lnTo>
                  <a:lnTo>
                    <a:pt x="15015" y="1727126"/>
                  </a:lnTo>
                  <a:lnTo>
                    <a:pt x="22284" y="1774986"/>
                  </a:lnTo>
                  <a:lnTo>
                    <a:pt x="28173" y="1807167"/>
                  </a:lnTo>
                </a:path>
              </a:pathLst>
            </a:custGeom>
            <a:ln w="19049">
              <a:solidFill>
                <a:srgbClr val="A6E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924" y="4183833"/>
            <a:ext cx="3390675" cy="7421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sen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par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:  </a:t>
            </a:r>
            <a:r>
              <a:rPr lang="fr-FR" sz="2400" spc="50" dirty="0" err="1">
                <a:solidFill>
                  <a:srgbClr val="FFFFFF"/>
                </a:solidFill>
                <a:latin typeface="Tahoma"/>
                <a:cs typeface="Tahoma"/>
              </a:rPr>
              <a:t>Bouabdellaui</a:t>
            </a:r>
            <a:r>
              <a:rPr lang="fr-FR" sz="24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fr-FR" sz="2400" spc="50" dirty="0" err="1">
                <a:solidFill>
                  <a:srgbClr val="FFFFFF"/>
                </a:solidFill>
                <a:latin typeface="Tahoma"/>
                <a:cs typeface="Tahoma"/>
              </a:rPr>
              <a:t>mohamed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025" y="2554745"/>
            <a:ext cx="46520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10" dirty="0" err="1">
                <a:solidFill>
                  <a:srgbClr val="FFFFFF"/>
                </a:solidFill>
                <a:latin typeface="Trebuchet MS"/>
                <a:cs typeface="Trebuchet MS"/>
              </a:rPr>
              <a:t>Suivi</a:t>
            </a:r>
            <a:r>
              <a:rPr lang="fr-FR"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les</a:t>
            </a:r>
            <a:r>
              <a:rPr lang="fr-FR" sz="4800" b="1" spc="-3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fr-FR" sz="48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vêtements</a:t>
            </a:r>
            <a:endParaRPr sz="480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6998" y="0"/>
            <a:ext cx="9026525" cy="1818005"/>
            <a:chOff x="126998" y="0"/>
            <a:chExt cx="9026525" cy="1818005"/>
          </a:xfrm>
        </p:grpSpPr>
        <p:sp>
          <p:nvSpPr>
            <p:cNvPr id="11" name="object 11"/>
            <p:cNvSpPr/>
            <p:nvPr/>
          </p:nvSpPr>
          <p:spPr>
            <a:xfrm>
              <a:off x="8232750" y="1204050"/>
              <a:ext cx="604520" cy="604520"/>
            </a:xfrm>
            <a:custGeom>
              <a:avLst/>
              <a:gdLst/>
              <a:ahLst/>
              <a:cxnLst/>
              <a:rect l="l" t="t" r="r" b="b"/>
              <a:pathLst>
                <a:path w="604520" h="604519">
                  <a:moveTo>
                    <a:pt x="302099" y="604199"/>
                  </a:moveTo>
                  <a:lnTo>
                    <a:pt x="253097" y="600246"/>
                  </a:lnTo>
                  <a:lnTo>
                    <a:pt x="206613" y="588798"/>
                  </a:lnTo>
                  <a:lnTo>
                    <a:pt x="163267" y="570480"/>
                  </a:lnTo>
                  <a:lnTo>
                    <a:pt x="123683" y="545912"/>
                  </a:lnTo>
                  <a:lnTo>
                    <a:pt x="88483" y="515716"/>
                  </a:lnTo>
                  <a:lnTo>
                    <a:pt x="58287" y="480516"/>
                  </a:lnTo>
                  <a:lnTo>
                    <a:pt x="33719" y="440932"/>
                  </a:lnTo>
                  <a:lnTo>
                    <a:pt x="15401" y="397586"/>
                  </a:lnTo>
                  <a:lnTo>
                    <a:pt x="3953" y="351102"/>
                  </a:lnTo>
                  <a:lnTo>
                    <a:pt x="0" y="302099"/>
                  </a:lnTo>
                  <a:lnTo>
                    <a:pt x="3953" y="253097"/>
                  </a:lnTo>
                  <a:lnTo>
                    <a:pt x="15401" y="206613"/>
                  </a:lnTo>
                  <a:lnTo>
                    <a:pt x="33719" y="163267"/>
                  </a:lnTo>
                  <a:lnTo>
                    <a:pt x="58287" y="123683"/>
                  </a:lnTo>
                  <a:lnTo>
                    <a:pt x="88483" y="88482"/>
                  </a:lnTo>
                  <a:lnTo>
                    <a:pt x="123683" y="58287"/>
                  </a:lnTo>
                  <a:lnTo>
                    <a:pt x="163267" y="33719"/>
                  </a:lnTo>
                  <a:lnTo>
                    <a:pt x="206613" y="15401"/>
                  </a:lnTo>
                  <a:lnTo>
                    <a:pt x="253097" y="3953"/>
                  </a:lnTo>
                  <a:lnTo>
                    <a:pt x="302099" y="0"/>
                  </a:lnTo>
                  <a:lnTo>
                    <a:pt x="349644" y="3763"/>
                  </a:lnTo>
                  <a:lnTo>
                    <a:pt x="395589" y="14829"/>
                  </a:lnTo>
                  <a:lnTo>
                    <a:pt x="439124" y="32862"/>
                  </a:lnTo>
                  <a:lnTo>
                    <a:pt x="479437" y="57525"/>
                  </a:lnTo>
                  <a:lnTo>
                    <a:pt x="515717" y="88483"/>
                  </a:lnTo>
                  <a:lnTo>
                    <a:pt x="546675" y="124762"/>
                  </a:lnTo>
                  <a:lnTo>
                    <a:pt x="571338" y="165075"/>
                  </a:lnTo>
                  <a:lnTo>
                    <a:pt x="589370" y="208610"/>
                  </a:lnTo>
                  <a:lnTo>
                    <a:pt x="600436" y="254555"/>
                  </a:lnTo>
                  <a:lnTo>
                    <a:pt x="604199" y="302099"/>
                  </a:lnTo>
                  <a:lnTo>
                    <a:pt x="600246" y="351102"/>
                  </a:lnTo>
                  <a:lnTo>
                    <a:pt x="588798" y="397586"/>
                  </a:lnTo>
                  <a:lnTo>
                    <a:pt x="570480" y="440932"/>
                  </a:lnTo>
                  <a:lnTo>
                    <a:pt x="545912" y="480516"/>
                  </a:lnTo>
                  <a:lnTo>
                    <a:pt x="515716" y="515716"/>
                  </a:lnTo>
                  <a:lnTo>
                    <a:pt x="480516" y="545912"/>
                  </a:lnTo>
                  <a:lnTo>
                    <a:pt x="440932" y="570480"/>
                  </a:lnTo>
                  <a:lnTo>
                    <a:pt x="397586" y="588798"/>
                  </a:lnTo>
                  <a:lnTo>
                    <a:pt x="351102" y="600246"/>
                  </a:lnTo>
                  <a:lnTo>
                    <a:pt x="302099" y="604199"/>
                  </a:lnTo>
                  <a:close/>
                </a:path>
              </a:pathLst>
            </a:custGeom>
            <a:solidFill>
              <a:srgbClr val="D7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70076" y="0"/>
              <a:ext cx="3174365" cy="1348740"/>
            </a:xfrm>
            <a:custGeom>
              <a:avLst/>
              <a:gdLst/>
              <a:ahLst/>
              <a:cxnLst/>
              <a:rect l="l" t="t" r="r" b="b"/>
              <a:pathLst>
                <a:path w="3174365" h="1348740">
                  <a:moveTo>
                    <a:pt x="3173923" y="1259575"/>
                  </a:moveTo>
                  <a:lnTo>
                    <a:pt x="3124585" y="1278266"/>
                  </a:lnTo>
                  <a:lnTo>
                    <a:pt x="3074525" y="1294741"/>
                  </a:lnTo>
                  <a:lnTo>
                    <a:pt x="3023798" y="1309017"/>
                  </a:lnTo>
                  <a:lnTo>
                    <a:pt x="2972502" y="1321096"/>
                  </a:lnTo>
                  <a:lnTo>
                    <a:pt x="2920729" y="1330977"/>
                  </a:lnTo>
                  <a:lnTo>
                    <a:pt x="2868577" y="1338661"/>
                  </a:lnTo>
                  <a:lnTo>
                    <a:pt x="2816139" y="1344149"/>
                  </a:lnTo>
                  <a:lnTo>
                    <a:pt x="2763511" y="1347442"/>
                  </a:lnTo>
                  <a:lnTo>
                    <a:pt x="2710788" y="1348539"/>
                  </a:lnTo>
                  <a:lnTo>
                    <a:pt x="2658731" y="1347469"/>
                  </a:lnTo>
                  <a:lnTo>
                    <a:pt x="2606771" y="1344261"/>
                  </a:lnTo>
                  <a:lnTo>
                    <a:pt x="2555003" y="1338914"/>
                  </a:lnTo>
                  <a:lnTo>
                    <a:pt x="2503518" y="1331431"/>
                  </a:lnTo>
                  <a:lnTo>
                    <a:pt x="2452410" y="1321811"/>
                  </a:lnTo>
                  <a:lnTo>
                    <a:pt x="2401772" y="1310056"/>
                  </a:lnTo>
                  <a:lnTo>
                    <a:pt x="2351697" y="1296167"/>
                  </a:lnTo>
                  <a:lnTo>
                    <a:pt x="2302278" y="1280144"/>
                  </a:lnTo>
                  <a:lnTo>
                    <a:pt x="2253607" y="1261988"/>
                  </a:lnTo>
                  <a:lnTo>
                    <a:pt x="2205779" y="1241701"/>
                  </a:lnTo>
                  <a:lnTo>
                    <a:pt x="2158885" y="1219283"/>
                  </a:lnTo>
                  <a:lnTo>
                    <a:pt x="2114319" y="1195238"/>
                  </a:lnTo>
                  <a:lnTo>
                    <a:pt x="2070740" y="1169613"/>
                  </a:lnTo>
                  <a:lnTo>
                    <a:pt x="2028060" y="1142552"/>
                  </a:lnTo>
                  <a:lnTo>
                    <a:pt x="1986193" y="1114201"/>
                  </a:lnTo>
                  <a:lnTo>
                    <a:pt x="1945050" y="1084702"/>
                  </a:lnTo>
                  <a:lnTo>
                    <a:pt x="1904544" y="1054201"/>
                  </a:lnTo>
                  <a:lnTo>
                    <a:pt x="1864588" y="1022842"/>
                  </a:lnTo>
                  <a:lnTo>
                    <a:pt x="1825095" y="990769"/>
                  </a:lnTo>
                  <a:lnTo>
                    <a:pt x="1785976" y="958125"/>
                  </a:lnTo>
                  <a:lnTo>
                    <a:pt x="1747145" y="925056"/>
                  </a:lnTo>
                  <a:lnTo>
                    <a:pt x="1708514" y="891706"/>
                  </a:lnTo>
                  <a:lnTo>
                    <a:pt x="1669995" y="858218"/>
                  </a:lnTo>
                  <a:lnTo>
                    <a:pt x="1631502" y="824737"/>
                  </a:lnTo>
                  <a:lnTo>
                    <a:pt x="1592946" y="791408"/>
                  </a:lnTo>
                  <a:lnTo>
                    <a:pt x="1554240" y="758374"/>
                  </a:lnTo>
                  <a:lnTo>
                    <a:pt x="1515297" y="725779"/>
                  </a:lnTo>
                  <a:lnTo>
                    <a:pt x="1475523" y="693452"/>
                  </a:lnTo>
                  <a:lnTo>
                    <a:pt x="1434947" y="661769"/>
                  </a:lnTo>
                  <a:lnTo>
                    <a:pt x="1393581" y="630918"/>
                  </a:lnTo>
                  <a:lnTo>
                    <a:pt x="1351434" y="601086"/>
                  </a:lnTo>
                  <a:lnTo>
                    <a:pt x="1308515" y="572461"/>
                  </a:lnTo>
                  <a:lnTo>
                    <a:pt x="1264835" y="545229"/>
                  </a:lnTo>
                  <a:lnTo>
                    <a:pt x="1220403" y="519578"/>
                  </a:lnTo>
                  <a:lnTo>
                    <a:pt x="1175228" y="495695"/>
                  </a:lnTo>
                  <a:lnTo>
                    <a:pt x="1129322" y="473767"/>
                  </a:lnTo>
                  <a:lnTo>
                    <a:pt x="1082693" y="453981"/>
                  </a:lnTo>
                  <a:lnTo>
                    <a:pt x="1035352" y="436524"/>
                  </a:lnTo>
                  <a:lnTo>
                    <a:pt x="987307" y="421584"/>
                  </a:lnTo>
                  <a:lnTo>
                    <a:pt x="938569" y="409348"/>
                  </a:lnTo>
                  <a:lnTo>
                    <a:pt x="889148" y="400002"/>
                  </a:lnTo>
                  <a:lnTo>
                    <a:pt x="839054" y="393734"/>
                  </a:lnTo>
                  <a:lnTo>
                    <a:pt x="788295" y="390731"/>
                  </a:lnTo>
                  <a:lnTo>
                    <a:pt x="773945" y="390432"/>
                  </a:lnTo>
                  <a:lnTo>
                    <a:pt x="766770" y="390432"/>
                  </a:lnTo>
                  <a:lnTo>
                    <a:pt x="715112" y="391807"/>
                  </a:lnTo>
                  <a:lnTo>
                    <a:pt x="663038" y="395352"/>
                  </a:lnTo>
                  <a:lnTo>
                    <a:pt x="610753" y="400199"/>
                  </a:lnTo>
                  <a:lnTo>
                    <a:pt x="558463" y="405480"/>
                  </a:lnTo>
                  <a:lnTo>
                    <a:pt x="506373" y="410327"/>
                  </a:lnTo>
                  <a:lnTo>
                    <a:pt x="454689" y="413872"/>
                  </a:lnTo>
                  <a:lnTo>
                    <a:pt x="403618" y="415247"/>
                  </a:lnTo>
                  <a:lnTo>
                    <a:pt x="354225" y="413650"/>
                  </a:lnTo>
                  <a:lnTo>
                    <a:pt x="305799" y="408307"/>
                  </a:lnTo>
                  <a:lnTo>
                    <a:pt x="258540" y="398392"/>
                  </a:lnTo>
                  <a:lnTo>
                    <a:pt x="212649" y="383076"/>
                  </a:lnTo>
                  <a:lnTo>
                    <a:pt x="168326" y="361531"/>
                  </a:lnTo>
                  <a:lnTo>
                    <a:pt x="128574" y="334277"/>
                  </a:lnTo>
                  <a:lnTo>
                    <a:pt x="93716" y="301459"/>
                  </a:lnTo>
                  <a:lnTo>
                    <a:pt x="63980" y="263939"/>
                  </a:lnTo>
                  <a:lnTo>
                    <a:pt x="39590" y="222574"/>
                  </a:lnTo>
                  <a:lnTo>
                    <a:pt x="20771" y="178224"/>
                  </a:lnTo>
                  <a:lnTo>
                    <a:pt x="7750" y="131748"/>
                  </a:lnTo>
                  <a:lnTo>
                    <a:pt x="751" y="84006"/>
                  </a:lnTo>
                  <a:lnTo>
                    <a:pt x="0" y="35857"/>
                  </a:lnTo>
                  <a:lnTo>
                    <a:pt x="4301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6030" y="74"/>
              <a:ext cx="2438400" cy="1059180"/>
            </a:xfrm>
            <a:custGeom>
              <a:avLst/>
              <a:gdLst/>
              <a:ahLst/>
              <a:cxnLst/>
              <a:rect l="l" t="t" r="r" b="b"/>
              <a:pathLst>
                <a:path w="2438400" h="1059180">
                  <a:moveTo>
                    <a:pt x="2040394" y="1058699"/>
                  </a:moveTo>
                  <a:lnTo>
                    <a:pt x="1992518" y="1057497"/>
                  </a:lnTo>
                  <a:lnTo>
                    <a:pt x="1944776" y="1053890"/>
                  </a:lnTo>
                  <a:lnTo>
                    <a:pt x="1897294" y="1047880"/>
                  </a:lnTo>
                  <a:lnTo>
                    <a:pt x="1850202" y="1039468"/>
                  </a:lnTo>
                  <a:lnTo>
                    <a:pt x="1803626" y="1028656"/>
                  </a:lnTo>
                  <a:lnTo>
                    <a:pt x="1757694" y="1015444"/>
                  </a:lnTo>
                  <a:lnTo>
                    <a:pt x="1712535" y="999834"/>
                  </a:lnTo>
                  <a:lnTo>
                    <a:pt x="1668276" y="981827"/>
                  </a:lnTo>
                  <a:lnTo>
                    <a:pt x="1625044" y="961424"/>
                  </a:lnTo>
                  <a:lnTo>
                    <a:pt x="1580493" y="937027"/>
                  </a:lnTo>
                  <a:lnTo>
                    <a:pt x="1537224" y="910580"/>
                  </a:lnTo>
                  <a:lnTo>
                    <a:pt x="1495080" y="882342"/>
                  </a:lnTo>
                  <a:lnTo>
                    <a:pt x="1453906" y="852569"/>
                  </a:lnTo>
                  <a:lnTo>
                    <a:pt x="1413545" y="821519"/>
                  </a:lnTo>
                  <a:lnTo>
                    <a:pt x="1373841" y="789449"/>
                  </a:lnTo>
                  <a:lnTo>
                    <a:pt x="1334640" y="756617"/>
                  </a:lnTo>
                  <a:lnTo>
                    <a:pt x="1295783" y="723280"/>
                  </a:lnTo>
                  <a:lnTo>
                    <a:pt x="1257117" y="689695"/>
                  </a:lnTo>
                  <a:lnTo>
                    <a:pt x="1218484" y="656119"/>
                  </a:lnTo>
                  <a:lnTo>
                    <a:pt x="1179728" y="622810"/>
                  </a:lnTo>
                  <a:lnTo>
                    <a:pt x="1140694" y="590024"/>
                  </a:lnTo>
                  <a:lnTo>
                    <a:pt x="1100649" y="557686"/>
                  </a:lnTo>
                  <a:lnTo>
                    <a:pt x="1059536" y="526295"/>
                  </a:lnTo>
                  <a:lnTo>
                    <a:pt x="1017374" y="496183"/>
                  </a:lnTo>
                  <a:lnTo>
                    <a:pt x="974181" y="467686"/>
                  </a:lnTo>
                  <a:lnTo>
                    <a:pt x="929972" y="441136"/>
                  </a:lnTo>
                  <a:lnTo>
                    <a:pt x="884766" y="416868"/>
                  </a:lnTo>
                  <a:lnTo>
                    <a:pt x="838581" y="395216"/>
                  </a:lnTo>
                  <a:lnTo>
                    <a:pt x="791433" y="376513"/>
                  </a:lnTo>
                  <a:lnTo>
                    <a:pt x="743341" y="361094"/>
                  </a:lnTo>
                  <a:lnTo>
                    <a:pt x="694321" y="349292"/>
                  </a:lnTo>
                  <a:lnTo>
                    <a:pt x="644392" y="341441"/>
                  </a:lnTo>
                  <a:lnTo>
                    <a:pt x="593569" y="337874"/>
                  </a:lnTo>
                  <a:lnTo>
                    <a:pt x="582769" y="337649"/>
                  </a:lnTo>
                  <a:lnTo>
                    <a:pt x="577369" y="337649"/>
                  </a:lnTo>
                  <a:lnTo>
                    <a:pt x="522846" y="339592"/>
                  </a:lnTo>
                  <a:lnTo>
                    <a:pt x="467830" y="344223"/>
                  </a:lnTo>
                  <a:lnTo>
                    <a:pt x="412745" y="349751"/>
                  </a:lnTo>
                  <a:lnTo>
                    <a:pt x="358017" y="354382"/>
                  </a:lnTo>
                  <a:lnTo>
                    <a:pt x="304069" y="356324"/>
                  </a:lnTo>
                  <a:lnTo>
                    <a:pt x="257712" y="354406"/>
                  </a:lnTo>
                  <a:lnTo>
                    <a:pt x="212551" y="347840"/>
                  </a:lnTo>
                  <a:lnTo>
                    <a:pt x="168880" y="335410"/>
                  </a:lnTo>
                  <a:lnTo>
                    <a:pt x="126994" y="315899"/>
                  </a:lnTo>
                  <a:lnTo>
                    <a:pt x="90167" y="289581"/>
                  </a:lnTo>
                  <a:lnTo>
                    <a:pt x="59163" y="256974"/>
                  </a:lnTo>
                  <a:lnTo>
                    <a:pt x="34312" y="219342"/>
                  </a:lnTo>
                  <a:lnTo>
                    <a:pt x="15948" y="177946"/>
                  </a:lnTo>
                  <a:lnTo>
                    <a:pt x="4399" y="134052"/>
                  </a:lnTo>
                  <a:lnTo>
                    <a:pt x="0" y="88920"/>
                  </a:lnTo>
                  <a:lnTo>
                    <a:pt x="3079" y="43815"/>
                  </a:lnTo>
                  <a:lnTo>
                    <a:pt x="13969" y="0"/>
                  </a:lnTo>
                  <a:lnTo>
                    <a:pt x="2437894" y="0"/>
                  </a:lnTo>
                  <a:lnTo>
                    <a:pt x="2437894" y="970799"/>
                  </a:lnTo>
                  <a:lnTo>
                    <a:pt x="2433694" y="971849"/>
                  </a:lnTo>
                  <a:lnTo>
                    <a:pt x="2429494" y="974999"/>
                  </a:lnTo>
                  <a:lnTo>
                    <a:pt x="2425369" y="976049"/>
                  </a:lnTo>
                  <a:lnTo>
                    <a:pt x="2379693" y="995428"/>
                  </a:lnTo>
                  <a:lnTo>
                    <a:pt x="2333039" y="1012219"/>
                  </a:lnTo>
                  <a:lnTo>
                    <a:pt x="2285546" y="1026425"/>
                  </a:lnTo>
                  <a:lnTo>
                    <a:pt x="2237354" y="1038046"/>
                  </a:lnTo>
                  <a:lnTo>
                    <a:pt x="2188603" y="1047083"/>
                  </a:lnTo>
                  <a:lnTo>
                    <a:pt x="2139433" y="1053537"/>
                  </a:lnTo>
                  <a:lnTo>
                    <a:pt x="2089984" y="1057409"/>
                  </a:lnTo>
                  <a:lnTo>
                    <a:pt x="2040394" y="1058699"/>
                  </a:lnTo>
                  <a:close/>
                </a:path>
              </a:pathLst>
            </a:custGeom>
            <a:solidFill>
              <a:srgbClr val="D7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98" y="99075"/>
              <a:ext cx="624899" cy="6248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600" y="0"/>
              <a:ext cx="1105473" cy="10454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249225" y="4262063"/>
            <a:ext cx="417067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L’encadrant</a:t>
            </a:r>
            <a:r>
              <a:rPr sz="17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7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Soklabi</a:t>
            </a:r>
            <a:r>
              <a:rPr sz="17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Abdel</a:t>
            </a:r>
            <a:r>
              <a:rPr lang="fr-FR"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700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atif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8" y="0"/>
            <a:ext cx="9144635" cy="2697480"/>
          </a:xfrm>
          <a:custGeom>
            <a:avLst/>
            <a:gdLst/>
            <a:ahLst/>
            <a:cxnLst/>
            <a:rect l="l" t="t" r="r" b="b"/>
            <a:pathLst>
              <a:path w="9144635" h="2697480">
                <a:moveTo>
                  <a:pt x="9144051" y="2283041"/>
                </a:moveTo>
                <a:lnTo>
                  <a:pt x="9143987" y="0"/>
                </a:lnTo>
                <a:lnTo>
                  <a:pt x="0" y="0"/>
                </a:lnTo>
                <a:lnTo>
                  <a:pt x="0" y="2289962"/>
                </a:lnTo>
                <a:lnTo>
                  <a:pt x="22453" y="2289962"/>
                </a:lnTo>
                <a:lnTo>
                  <a:pt x="28486" y="2291829"/>
                </a:lnTo>
                <a:lnTo>
                  <a:pt x="94195" y="2308923"/>
                </a:lnTo>
                <a:lnTo>
                  <a:pt x="170967" y="2325268"/>
                </a:lnTo>
                <a:lnTo>
                  <a:pt x="213207" y="2333129"/>
                </a:lnTo>
                <a:lnTo>
                  <a:pt x="257860" y="2340775"/>
                </a:lnTo>
                <a:lnTo>
                  <a:pt x="304812" y="2348179"/>
                </a:lnTo>
                <a:lnTo>
                  <a:pt x="353936" y="2355342"/>
                </a:lnTo>
                <a:lnTo>
                  <a:pt x="405130" y="2362250"/>
                </a:lnTo>
                <a:lnTo>
                  <a:pt x="458254" y="2368880"/>
                </a:lnTo>
                <a:lnTo>
                  <a:pt x="513207" y="2375230"/>
                </a:lnTo>
                <a:lnTo>
                  <a:pt x="569861" y="2381288"/>
                </a:lnTo>
                <a:lnTo>
                  <a:pt x="628116" y="2387041"/>
                </a:lnTo>
                <a:lnTo>
                  <a:pt x="687832" y="2392464"/>
                </a:lnTo>
                <a:lnTo>
                  <a:pt x="748906" y="2397569"/>
                </a:lnTo>
                <a:lnTo>
                  <a:pt x="811212" y="2402319"/>
                </a:lnTo>
                <a:lnTo>
                  <a:pt x="874636" y="2406713"/>
                </a:lnTo>
                <a:lnTo>
                  <a:pt x="939063" y="2410752"/>
                </a:lnTo>
                <a:lnTo>
                  <a:pt x="986929" y="2413482"/>
                </a:lnTo>
                <a:lnTo>
                  <a:pt x="1035126" y="2416048"/>
                </a:lnTo>
                <a:lnTo>
                  <a:pt x="1083640" y="2418461"/>
                </a:lnTo>
                <a:lnTo>
                  <a:pt x="1132459" y="2420721"/>
                </a:lnTo>
                <a:lnTo>
                  <a:pt x="1181569" y="2422829"/>
                </a:lnTo>
                <a:lnTo>
                  <a:pt x="1230972" y="2424785"/>
                </a:lnTo>
                <a:lnTo>
                  <a:pt x="1280629" y="2426601"/>
                </a:lnTo>
                <a:lnTo>
                  <a:pt x="1330540" y="2428278"/>
                </a:lnTo>
                <a:lnTo>
                  <a:pt x="1380693" y="2429814"/>
                </a:lnTo>
                <a:lnTo>
                  <a:pt x="1431074" y="2431224"/>
                </a:lnTo>
                <a:lnTo>
                  <a:pt x="1481670" y="2432494"/>
                </a:lnTo>
                <a:lnTo>
                  <a:pt x="1532470" y="2433637"/>
                </a:lnTo>
                <a:lnTo>
                  <a:pt x="1583448" y="2434653"/>
                </a:lnTo>
                <a:lnTo>
                  <a:pt x="1634604" y="2435542"/>
                </a:lnTo>
                <a:lnTo>
                  <a:pt x="1685912" y="2436330"/>
                </a:lnTo>
                <a:lnTo>
                  <a:pt x="1737372" y="2436990"/>
                </a:lnTo>
                <a:lnTo>
                  <a:pt x="1788972" y="2437549"/>
                </a:lnTo>
                <a:lnTo>
                  <a:pt x="1840687" y="2437993"/>
                </a:lnTo>
                <a:lnTo>
                  <a:pt x="1892503" y="2438323"/>
                </a:lnTo>
                <a:lnTo>
                  <a:pt x="1944420" y="2438565"/>
                </a:lnTo>
                <a:lnTo>
                  <a:pt x="1996414" y="2438704"/>
                </a:lnTo>
                <a:lnTo>
                  <a:pt x="2048471" y="2438755"/>
                </a:lnTo>
                <a:lnTo>
                  <a:pt x="2099500" y="2438717"/>
                </a:lnTo>
                <a:lnTo>
                  <a:pt x="2150554" y="2438590"/>
                </a:lnTo>
                <a:lnTo>
                  <a:pt x="2201646" y="2438374"/>
                </a:lnTo>
                <a:lnTo>
                  <a:pt x="2252738" y="2438082"/>
                </a:lnTo>
                <a:lnTo>
                  <a:pt x="2303843" y="2437727"/>
                </a:lnTo>
                <a:lnTo>
                  <a:pt x="2354935" y="2437295"/>
                </a:lnTo>
                <a:lnTo>
                  <a:pt x="2406002" y="2436787"/>
                </a:lnTo>
                <a:lnTo>
                  <a:pt x="2457043" y="2436215"/>
                </a:lnTo>
                <a:lnTo>
                  <a:pt x="2508034" y="2435580"/>
                </a:lnTo>
                <a:lnTo>
                  <a:pt x="2558961" y="2434894"/>
                </a:lnTo>
                <a:lnTo>
                  <a:pt x="2609837" y="2434145"/>
                </a:lnTo>
                <a:lnTo>
                  <a:pt x="2660624" y="2433345"/>
                </a:lnTo>
                <a:lnTo>
                  <a:pt x="2711310" y="2432494"/>
                </a:lnTo>
                <a:lnTo>
                  <a:pt x="2761907" y="2431592"/>
                </a:lnTo>
                <a:lnTo>
                  <a:pt x="2812389" y="2430653"/>
                </a:lnTo>
                <a:lnTo>
                  <a:pt x="2862745" y="2429675"/>
                </a:lnTo>
                <a:lnTo>
                  <a:pt x="2913075" y="2428595"/>
                </a:lnTo>
                <a:lnTo>
                  <a:pt x="2963405" y="2427490"/>
                </a:lnTo>
                <a:lnTo>
                  <a:pt x="3013748" y="2426360"/>
                </a:lnTo>
                <a:lnTo>
                  <a:pt x="3064078" y="2425192"/>
                </a:lnTo>
                <a:lnTo>
                  <a:pt x="3114421" y="2424011"/>
                </a:lnTo>
                <a:lnTo>
                  <a:pt x="3164763" y="2422804"/>
                </a:lnTo>
                <a:lnTo>
                  <a:pt x="3215119" y="2421585"/>
                </a:lnTo>
                <a:lnTo>
                  <a:pt x="3265487" y="2420366"/>
                </a:lnTo>
                <a:lnTo>
                  <a:pt x="3315855" y="2419121"/>
                </a:lnTo>
                <a:lnTo>
                  <a:pt x="3366236" y="2417876"/>
                </a:lnTo>
                <a:lnTo>
                  <a:pt x="3416630" y="2416632"/>
                </a:lnTo>
                <a:lnTo>
                  <a:pt x="3467036" y="2415387"/>
                </a:lnTo>
                <a:lnTo>
                  <a:pt x="3517455" y="2414155"/>
                </a:lnTo>
                <a:lnTo>
                  <a:pt x="3567887" y="2412923"/>
                </a:lnTo>
                <a:lnTo>
                  <a:pt x="3618344" y="2411704"/>
                </a:lnTo>
                <a:lnTo>
                  <a:pt x="3668814" y="2410510"/>
                </a:lnTo>
                <a:lnTo>
                  <a:pt x="3719296" y="2409329"/>
                </a:lnTo>
                <a:lnTo>
                  <a:pt x="3769804" y="2408174"/>
                </a:lnTo>
                <a:lnTo>
                  <a:pt x="3820325" y="2407043"/>
                </a:lnTo>
                <a:lnTo>
                  <a:pt x="3870871" y="2405938"/>
                </a:lnTo>
                <a:lnTo>
                  <a:pt x="3921442" y="2404872"/>
                </a:lnTo>
                <a:lnTo>
                  <a:pt x="3972039" y="2403843"/>
                </a:lnTo>
                <a:lnTo>
                  <a:pt x="4022661" y="2402852"/>
                </a:lnTo>
                <a:lnTo>
                  <a:pt x="4073309" y="2401913"/>
                </a:lnTo>
                <a:lnTo>
                  <a:pt x="4123982" y="2401011"/>
                </a:lnTo>
                <a:lnTo>
                  <a:pt x="4174680" y="2400173"/>
                </a:lnTo>
                <a:lnTo>
                  <a:pt x="4225417" y="2399385"/>
                </a:lnTo>
                <a:lnTo>
                  <a:pt x="4276179" y="2398649"/>
                </a:lnTo>
                <a:lnTo>
                  <a:pt x="4326966" y="2397976"/>
                </a:lnTo>
                <a:lnTo>
                  <a:pt x="4377804" y="2397379"/>
                </a:lnTo>
                <a:lnTo>
                  <a:pt x="4428655" y="2396845"/>
                </a:lnTo>
                <a:lnTo>
                  <a:pt x="4479556" y="2396388"/>
                </a:lnTo>
                <a:lnTo>
                  <a:pt x="4530496" y="2395994"/>
                </a:lnTo>
                <a:lnTo>
                  <a:pt x="4581461" y="2395690"/>
                </a:lnTo>
                <a:lnTo>
                  <a:pt x="4632477" y="2395461"/>
                </a:lnTo>
                <a:lnTo>
                  <a:pt x="4683531" y="2395334"/>
                </a:lnTo>
                <a:lnTo>
                  <a:pt x="4734611" y="2395283"/>
                </a:lnTo>
                <a:lnTo>
                  <a:pt x="4750232" y="2395296"/>
                </a:lnTo>
                <a:lnTo>
                  <a:pt x="4765853" y="2395309"/>
                </a:lnTo>
                <a:lnTo>
                  <a:pt x="4781474" y="2395334"/>
                </a:lnTo>
                <a:lnTo>
                  <a:pt x="4797095" y="2395359"/>
                </a:lnTo>
                <a:lnTo>
                  <a:pt x="4851666" y="2395474"/>
                </a:lnTo>
                <a:lnTo>
                  <a:pt x="4906213" y="2395715"/>
                </a:lnTo>
                <a:lnTo>
                  <a:pt x="4960709" y="2396058"/>
                </a:lnTo>
                <a:lnTo>
                  <a:pt x="5015154" y="2396515"/>
                </a:lnTo>
                <a:lnTo>
                  <a:pt x="5069535" y="2397087"/>
                </a:lnTo>
                <a:lnTo>
                  <a:pt x="5123853" y="2397772"/>
                </a:lnTo>
                <a:lnTo>
                  <a:pt x="5178069" y="2398560"/>
                </a:lnTo>
                <a:lnTo>
                  <a:pt x="5232209" y="2399449"/>
                </a:lnTo>
                <a:lnTo>
                  <a:pt x="5286248" y="2400452"/>
                </a:lnTo>
                <a:lnTo>
                  <a:pt x="5340159" y="2401570"/>
                </a:lnTo>
                <a:lnTo>
                  <a:pt x="5393956" y="2402789"/>
                </a:lnTo>
                <a:lnTo>
                  <a:pt x="5447614" y="2404110"/>
                </a:lnTo>
                <a:lnTo>
                  <a:pt x="5501132" y="2405545"/>
                </a:lnTo>
                <a:lnTo>
                  <a:pt x="5554484" y="2407081"/>
                </a:lnTo>
                <a:lnTo>
                  <a:pt x="5607685" y="2408732"/>
                </a:lnTo>
                <a:lnTo>
                  <a:pt x="5660707" y="2410472"/>
                </a:lnTo>
                <a:lnTo>
                  <a:pt x="5713539" y="2412327"/>
                </a:lnTo>
                <a:lnTo>
                  <a:pt x="5766181" y="2414282"/>
                </a:lnTo>
                <a:lnTo>
                  <a:pt x="5818606" y="2416340"/>
                </a:lnTo>
                <a:lnTo>
                  <a:pt x="5870829" y="2418499"/>
                </a:lnTo>
                <a:lnTo>
                  <a:pt x="5922823" y="2420759"/>
                </a:lnTo>
                <a:lnTo>
                  <a:pt x="5974575" y="2423122"/>
                </a:lnTo>
                <a:lnTo>
                  <a:pt x="6026074" y="2425585"/>
                </a:lnTo>
                <a:lnTo>
                  <a:pt x="6077331" y="2428151"/>
                </a:lnTo>
                <a:lnTo>
                  <a:pt x="6128309" y="2430818"/>
                </a:lnTo>
                <a:lnTo>
                  <a:pt x="6179007" y="2433586"/>
                </a:lnTo>
                <a:lnTo>
                  <a:pt x="6229426" y="2436444"/>
                </a:lnTo>
                <a:lnTo>
                  <a:pt x="6279540" y="2439403"/>
                </a:lnTo>
                <a:lnTo>
                  <a:pt x="6329350" y="2442464"/>
                </a:lnTo>
                <a:lnTo>
                  <a:pt x="6378829" y="2445626"/>
                </a:lnTo>
                <a:lnTo>
                  <a:pt x="6427991" y="2448877"/>
                </a:lnTo>
                <a:lnTo>
                  <a:pt x="6476809" y="2452230"/>
                </a:lnTo>
                <a:lnTo>
                  <a:pt x="6525285" y="2455672"/>
                </a:lnTo>
                <a:lnTo>
                  <a:pt x="6573393" y="2459215"/>
                </a:lnTo>
                <a:lnTo>
                  <a:pt x="6621132" y="2462847"/>
                </a:lnTo>
                <a:lnTo>
                  <a:pt x="6668490" y="2466568"/>
                </a:lnTo>
                <a:lnTo>
                  <a:pt x="6715455" y="2470391"/>
                </a:lnTo>
                <a:lnTo>
                  <a:pt x="6762026" y="2474315"/>
                </a:lnTo>
                <a:lnTo>
                  <a:pt x="6808178" y="2478316"/>
                </a:lnTo>
                <a:lnTo>
                  <a:pt x="6853910" y="2482418"/>
                </a:lnTo>
                <a:lnTo>
                  <a:pt x="6899211" y="2486609"/>
                </a:lnTo>
                <a:lnTo>
                  <a:pt x="6944068" y="2490889"/>
                </a:lnTo>
                <a:lnTo>
                  <a:pt x="6988480" y="2495258"/>
                </a:lnTo>
                <a:lnTo>
                  <a:pt x="7032422" y="2499728"/>
                </a:lnTo>
                <a:lnTo>
                  <a:pt x="7084352" y="2505125"/>
                </a:lnTo>
                <a:lnTo>
                  <a:pt x="7135685" y="2510637"/>
                </a:lnTo>
                <a:lnTo>
                  <a:pt x="7186447" y="2516251"/>
                </a:lnTo>
                <a:lnTo>
                  <a:pt x="7236727" y="2521940"/>
                </a:lnTo>
                <a:lnTo>
                  <a:pt x="7286561" y="2527719"/>
                </a:lnTo>
                <a:lnTo>
                  <a:pt x="7336002" y="2533561"/>
                </a:lnTo>
                <a:lnTo>
                  <a:pt x="7385113" y="2539466"/>
                </a:lnTo>
                <a:lnTo>
                  <a:pt x="7433945" y="2545423"/>
                </a:lnTo>
                <a:lnTo>
                  <a:pt x="7482560" y="2551404"/>
                </a:lnTo>
                <a:lnTo>
                  <a:pt x="7531011" y="2557424"/>
                </a:lnTo>
                <a:lnTo>
                  <a:pt x="7579347" y="2563457"/>
                </a:lnTo>
                <a:lnTo>
                  <a:pt x="7627633" y="2569502"/>
                </a:lnTo>
                <a:lnTo>
                  <a:pt x="7675918" y="2575534"/>
                </a:lnTo>
                <a:lnTo>
                  <a:pt x="7724254" y="2581567"/>
                </a:lnTo>
                <a:lnTo>
                  <a:pt x="7772705" y="2587574"/>
                </a:lnTo>
                <a:lnTo>
                  <a:pt x="7821320" y="2593543"/>
                </a:lnTo>
                <a:lnTo>
                  <a:pt x="7870152" y="2599461"/>
                </a:lnTo>
                <a:lnTo>
                  <a:pt x="7919263" y="2605341"/>
                </a:lnTo>
                <a:lnTo>
                  <a:pt x="7968704" y="2611158"/>
                </a:lnTo>
                <a:lnTo>
                  <a:pt x="8018539" y="2616885"/>
                </a:lnTo>
                <a:lnTo>
                  <a:pt x="8068818" y="2622550"/>
                </a:lnTo>
                <a:lnTo>
                  <a:pt x="8119580" y="2628100"/>
                </a:lnTo>
                <a:lnTo>
                  <a:pt x="8170913" y="2633561"/>
                </a:lnTo>
                <a:lnTo>
                  <a:pt x="8222843" y="2638907"/>
                </a:lnTo>
                <a:lnTo>
                  <a:pt x="8269287" y="2643416"/>
                </a:lnTo>
                <a:lnTo>
                  <a:pt x="8316493" y="2647835"/>
                </a:lnTo>
                <a:lnTo>
                  <a:pt x="8364410" y="2652153"/>
                </a:lnTo>
                <a:lnTo>
                  <a:pt x="8413001" y="2656344"/>
                </a:lnTo>
                <a:lnTo>
                  <a:pt x="8462239" y="2660421"/>
                </a:lnTo>
                <a:lnTo>
                  <a:pt x="8512073" y="2664358"/>
                </a:lnTo>
                <a:lnTo>
                  <a:pt x="8562492" y="2668155"/>
                </a:lnTo>
                <a:lnTo>
                  <a:pt x="8613432" y="2671788"/>
                </a:lnTo>
                <a:lnTo>
                  <a:pt x="8664880" y="2675255"/>
                </a:lnTo>
                <a:lnTo>
                  <a:pt x="8716772" y="2678531"/>
                </a:lnTo>
                <a:lnTo>
                  <a:pt x="8769096" y="2681630"/>
                </a:lnTo>
                <a:lnTo>
                  <a:pt x="8821801" y="2684526"/>
                </a:lnTo>
                <a:lnTo>
                  <a:pt x="8874849" y="2687205"/>
                </a:lnTo>
                <a:lnTo>
                  <a:pt x="8928214" y="2689656"/>
                </a:lnTo>
                <a:lnTo>
                  <a:pt x="8981859" y="2691892"/>
                </a:lnTo>
                <a:lnTo>
                  <a:pt x="9035732" y="2693873"/>
                </a:lnTo>
                <a:lnTo>
                  <a:pt x="9089809" y="2695600"/>
                </a:lnTo>
                <a:lnTo>
                  <a:pt x="9144051" y="2697061"/>
                </a:lnTo>
                <a:lnTo>
                  <a:pt x="9144051" y="2283041"/>
                </a:lnTo>
                <a:close/>
              </a:path>
            </a:pathLst>
          </a:custGeom>
          <a:solidFill>
            <a:srgbClr val="A6E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289613"/>
            <a:ext cx="2834640" cy="854075"/>
          </a:xfrm>
          <a:custGeom>
            <a:avLst/>
            <a:gdLst/>
            <a:ahLst/>
            <a:cxnLst/>
            <a:rect l="l" t="t" r="r" b="b"/>
            <a:pathLst>
              <a:path w="2834640" h="854075">
                <a:moveTo>
                  <a:pt x="2834413" y="853886"/>
                </a:moveTo>
                <a:lnTo>
                  <a:pt x="2790149" y="826556"/>
                </a:lnTo>
                <a:lnTo>
                  <a:pt x="2747872" y="804717"/>
                </a:lnTo>
                <a:lnTo>
                  <a:pt x="2703291" y="785176"/>
                </a:lnTo>
                <a:lnTo>
                  <a:pt x="2656699" y="768005"/>
                </a:lnTo>
                <a:lnTo>
                  <a:pt x="2608388" y="753276"/>
                </a:lnTo>
                <a:lnTo>
                  <a:pt x="2558650" y="741063"/>
                </a:lnTo>
                <a:lnTo>
                  <a:pt x="2507778" y="731438"/>
                </a:lnTo>
                <a:lnTo>
                  <a:pt x="2456064" y="724473"/>
                </a:lnTo>
                <a:lnTo>
                  <a:pt x="2403800" y="720241"/>
                </a:lnTo>
                <a:lnTo>
                  <a:pt x="2351279" y="718814"/>
                </a:lnTo>
                <a:lnTo>
                  <a:pt x="2313140" y="719576"/>
                </a:lnTo>
                <a:lnTo>
                  <a:pt x="2237366" y="725773"/>
                </a:lnTo>
                <a:lnTo>
                  <a:pt x="2149499" y="741813"/>
                </a:lnTo>
                <a:lnTo>
                  <a:pt x="2099457" y="754162"/>
                </a:lnTo>
                <a:lnTo>
                  <a:pt x="2049635" y="767333"/>
                </a:lnTo>
                <a:lnTo>
                  <a:pt x="1999812" y="780332"/>
                </a:lnTo>
                <a:lnTo>
                  <a:pt x="1949770" y="792169"/>
                </a:lnTo>
                <a:lnTo>
                  <a:pt x="1899289" y="801851"/>
                </a:lnTo>
                <a:lnTo>
                  <a:pt x="1848148" y="808388"/>
                </a:lnTo>
                <a:lnTo>
                  <a:pt x="1796129" y="810787"/>
                </a:lnTo>
                <a:lnTo>
                  <a:pt x="1742171" y="808174"/>
                </a:lnTo>
                <a:lnTo>
                  <a:pt x="1689721" y="800621"/>
                </a:lnTo>
                <a:lnTo>
                  <a:pt x="1639033" y="788556"/>
                </a:lnTo>
                <a:lnTo>
                  <a:pt x="1590358" y="772408"/>
                </a:lnTo>
                <a:lnTo>
                  <a:pt x="1543952" y="752607"/>
                </a:lnTo>
                <a:lnTo>
                  <a:pt x="1500066" y="729579"/>
                </a:lnTo>
                <a:lnTo>
                  <a:pt x="1458953" y="703755"/>
                </a:lnTo>
                <a:lnTo>
                  <a:pt x="1420867" y="675562"/>
                </a:lnTo>
                <a:lnTo>
                  <a:pt x="1386061" y="645430"/>
                </a:lnTo>
                <a:lnTo>
                  <a:pt x="1354788" y="613786"/>
                </a:lnTo>
                <a:lnTo>
                  <a:pt x="1318245" y="573255"/>
                </a:lnTo>
                <a:lnTo>
                  <a:pt x="1284999" y="531389"/>
                </a:lnTo>
                <a:lnTo>
                  <a:pt x="1254205" y="488555"/>
                </a:lnTo>
                <a:lnTo>
                  <a:pt x="1225017" y="445120"/>
                </a:lnTo>
                <a:lnTo>
                  <a:pt x="1196590" y="401451"/>
                </a:lnTo>
                <a:lnTo>
                  <a:pt x="1168079" y="357916"/>
                </a:lnTo>
                <a:lnTo>
                  <a:pt x="1138638" y="314881"/>
                </a:lnTo>
                <a:lnTo>
                  <a:pt x="1107422" y="272715"/>
                </a:lnTo>
                <a:lnTo>
                  <a:pt x="1079809" y="238726"/>
                </a:lnTo>
                <a:lnTo>
                  <a:pt x="1050116" y="205516"/>
                </a:lnTo>
                <a:lnTo>
                  <a:pt x="1018235" y="173475"/>
                </a:lnTo>
                <a:lnTo>
                  <a:pt x="984054" y="142989"/>
                </a:lnTo>
                <a:lnTo>
                  <a:pt x="947463" y="114447"/>
                </a:lnTo>
                <a:lnTo>
                  <a:pt x="908351" y="88237"/>
                </a:lnTo>
                <a:lnTo>
                  <a:pt x="866609" y="64747"/>
                </a:lnTo>
                <a:lnTo>
                  <a:pt x="822125" y="44365"/>
                </a:lnTo>
                <a:lnTo>
                  <a:pt x="774789" y="27479"/>
                </a:lnTo>
                <a:lnTo>
                  <a:pt x="724491" y="14478"/>
                </a:lnTo>
                <a:lnTo>
                  <a:pt x="656562" y="3545"/>
                </a:lnTo>
                <a:lnTo>
                  <a:pt x="588256" y="0"/>
                </a:lnTo>
                <a:lnTo>
                  <a:pt x="538694" y="1766"/>
                </a:lnTo>
                <a:lnTo>
                  <a:pt x="489408" y="6925"/>
                </a:lnTo>
                <a:lnTo>
                  <a:pt x="440624" y="15264"/>
                </a:lnTo>
                <a:lnTo>
                  <a:pt x="392569" y="26569"/>
                </a:lnTo>
                <a:lnTo>
                  <a:pt x="345469" y="40629"/>
                </a:lnTo>
                <a:lnTo>
                  <a:pt x="299551" y="57230"/>
                </a:lnTo>
                <a:lnTo>
                  <a:pt x="255042" y="76161"/>
                </a:lnTo>
                <a:lnTo>
                  <a:pt x="212168" y="97207"/>
                </a:lnTo>
                <a:lnTo>
                  <a:pt x="171156" y="120158"/>
                </a:lnTo>
                <a:lnTo>
                  <a:pt x="132233" y="144799"/>
                </a:lnTo>
                <a:lnTo>
                  <a:pt x="95625" y="170919"/>
                </a:lnTo>
                <a:lnTo>
                  <a:pt x="61558" y="198305"/>
                </a:lnTo>
                <a:lnTo>
                  <a:pt x="23010" y="232993"/>
                </a:lnTo>
                <a:lnTo>
                  <a:pt x="0" y="256332"/>
                </a:lnTo>
              </a:path>
            </a:pathLst>
          </a:custGeom>
          <a:ln w="19049">
            <a:solidFill>
              <a:srgbClr val="D7F1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774" y="2934972"/>
            <a:ext cx="2710180" cy="12825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35" dirty="0">
                <a:latin typeface="Tahoma"/>
                <a:cs typeface="Tahoma"/>
              </a:rPr>
              <a:t>P</a:t>
            </a:r>
            <a:r>
              <a:rPr sz="1600" spc="5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rd</a:t>
            </a:r>
            <a:r>
              <a:rPr sz="1600" spc="-1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emps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du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client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  </a:t>
            </a:r>
            <a:r>
              <a:rPr sz="1600" spc="-5" dirty="0">
                <a:latin typeface="Tahoma"/>
                <a:cs typeface="Tahoma"/>
              </a:rPr>
              <a:t>allant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45" dirty="0">
                <a:latin typeface="Tahoma"/>
                <a:cs typeface="Tahoma"/>
              </a:rPr>
              <a:t>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7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enant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au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lang="fr-FR" sz="1600" spc="-20" dirty="0">
                <a:latin typeface="Tahoma"/>
                <a:cs typeface="Tahoma"/>
              </a:rPr>
              <a:t>laver des</a:t>
            </a:r>
          </a:p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lang="en-US" sz="16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vêtements</a:t>
            </a:r>
            <a:endParaRPr lang="fr-FR" sz="1600" spc="-20" dirty="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lang="fr-FR" sz="1600" spc="-20" dirty="0">
                <a:latin typeface="Tahoma"/>
                <a:cs typeface="Tahoma"/>
              </a:rPr>
              <a:t> </a:t>
            </a:r>
          </a:p>
          <a:p>
            <a:pPr marL="12700" marR="5080">
              <a:lnSpc>
                <a:spcPct val="101600"/>
              </a:lnSpc>
              <a:spcBef>
                <a:spcPts val="70"/>
              </a:spcBef>
            </a:pP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174" y="2857496"/>
            <a:ext cx="2878455" cy="74911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lang="fr-FR" sz="1600" spc="70" dirty="0">
                <a:latin typeface="Tahoma"/>
                <a:cs typeface="Tahoma"/>
              </a:rPr>
              <a:t>L</a:t>
            </a:r>
            <a:r>
              <a:rPr lang="fr-FR" sz="1600" spc="-160" dirty="0">
                <a:latin typeface="Tahoma"/>
                <a:cs typeface="Tahoma"/>
              </a:rPr>
              <a:t>’</a:t>
            </a:r>
            <a:r>
              <a:rPr lang="fr-FR" sz="1600" spc="10" dirty="0">
                <a:latin typeface="Tahoma"/>
                <a:cs typeface="Tahoma"/>
              </a:rPr>
              <a:t>administ</a:t>
            </a:r>
            <a:r>
              <a:rPr lang="fr-FR" sz="1600" dirty="0">
                <a:latin typeface="Tahoma"/>
                <a:cs typeface="Tahoma"/>
              </a:rPr>
              <a:t>r</a:t>
            </a:r>
            <a:r>
              <a:rPr lang="fr-FR" sz="1600" spc="-30" dirty="0">
                <a:latin typeface="Tahoma"/>
                <a:cs typeface="Tahoma"/>
              </a:rPr>
              <a:t>a</a:t>
            </a:r>
            <a:r>
              <a:rPr lang="fr-FR" sz="1600" spc="15" dirty="0">
                <a:latin typeface="Tahoma"/>
                <a:cs typeface="Tahoma"/>
              </a:rPr>
              <a:t>tion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-40" dirty="0">
                <a:latin typeface="Tahoma"/>
                <a:cs typeface="Tahoma"/>
              </a:rPr>
              <a:t>n</a:t>
            </a:r>
            <a:r>
              <a:rPr lang="fr-FR" sz="1600" spc="-160" dirty="0">
                <a:latin typeface="Tahoma"/>
                <a:cs typeface="Tahoma"/>
              </a:rPr>
              <a:t>’</a:t>
            </a:r>
            <a:r>
              <a:rPr lang="fr-FR" sz="1600" spc="-25" dirty="0">
                <a:latin typeface="Tahoma"/>
                <a:cs typeface="Tahoma"/>
              </a:rPr>
              <a:t>a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10" dirty="0">
                <a:latin typeface="Tahoma"/>
                <a:cs typeface="Tahoma"/>
              </a:rPr>
              <a:t>pas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-35" dirty="0">
                <a:latin typeface="Tahoma"/>
                <a:cs typeface="Tahoma"/>
              </a:rPr>
              <a:t>u</a:t>
            </a:r>
            <a:r>
              <a:rPr lang="fr-FR" sz="1600" spc="-50" dirty="0">
                <a:latin typeface="Tahoma"/>
                <a:cs typeface="Tahoma"/>
              </a:rPr>
              <a:t>n</a:t>
            </a:r>
            <a:r>
              <a:rPr lang="fr-FR" sz="1600" spc="10" dirty="0">
                <a:latin typeface="Tahoma"/>
                <a:cs typeface="Tahoma"/>
              </a:rPr>
              <a:t>e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10" dirty="0">
                <a:latin typeface="Tahoma"/>
                <a:cs typeface="Tahoma"/>
              </a:rPr>
              <a:t>outil  </a:t>
            </a:r>
            <a:r>
              <a:rPr lang="fr-FR" sz="1600" spc="-20" dirty="0">
                <a:latin typeface="Tahoma"/>
                <a:cs typeface="Tahoma"/>
              </a:rPr>
              <a:t>p</a:t>
            </a:r>
            <a:r>
              <a:rPr lang="fr-FR" sz="1600" spc="-10" dirty="0">
                <a:latin typeface="Tahoma"/>
                <a:cs typeface="Tahoma"/>
              </a:rPr>
              <a:t>our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25" dirty="0">
                <a:latin typeface="Tahoma"/>
                <a:cs typeface="Tahoma"/>
              </a:rPr>
              <a:t>in</a:t>
            </a:r>
            <a:r>
              <a:rPr lang="fr-FR" sz="1600" spc="-60" dirty="0">
                <a:latin typeface="Tahoma"/>
                <a:cs typeface="Tahoma"/>
              </a:rPr>
              <a:t>f</a:t>
            </a:r>
            <a:r>
              <a:rPr lang="fr-FR" sz="1600" spc="-5" dirty="0">
                <a:latin typeface="Tahoma"/>
                <a:cs typeface="Tahoma"/>
              </a:rPr>
              <a:t>or</a:t>
            </a:r>
            <a:r>
              <a:rPr lang="fr-FR" sz="1600" spc="-25" dirty="0">
                <a:latin typeface="Tahoma"/>
                <a:cs typeface="Tahoma"/>
              </a:rPr>
              <a:t>m</a:t>
            </a:r>
            <a:r>
              <a:rPr lang="fr-FR" sz="1600" spc="5" dirty="0">
                <a:latin typeface="Tahoma"/>
                <a:cs typeface="Tahoma"/>
              </a:rPr>
              <a:t>er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5" dirty="0">
                <a:latin typeface="Tahoma"/>
                <a:cs typeface="Tahoma"/>
              </a:rPr>
              <a:t>le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25" dirty="0">
                <a:latin typeface="Tahoma"/>
                <a:cs typeface="Tahoma"/>
              </a:rPr>
              <a:t>client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-10" dirty="0">
                <a:latin typeface="Tahoma"/>
                <a:cs typeface="Tahoma"/>
              </a:rPr>
              <a:t>que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10" dirty="0">
                <a:latin typeface="Tahoma"/>
                <a:cs typeface="Tahoma"/>
              </a:rPr>
              <a:t>sa </a:t>
            </a:r>
            <a:r>
              <a:rPr lang="en-US" sz="16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vêtements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-5" dirty="0">
                <a:latin typeface="Tahoma"/>
                <a:cs typeface="Tahoma"/>
              </a:rPr>
              <a:t>e</a:t>
            </a:r>
            <a:r>
              <a:rPr lang="fr-FR" sz="1600" spc="50" dirty="0">
                <a:latin typeface="Tahoma"/>
                <a:cs typeface="Tahoma"/>
              </a:rPr>
              <a:t>st</a:t>
            </a:r>
            <a:r>
              <a:rPr lang="fr-FR" sz="1600" spc="-180" dirty="0">
                <a:latin typeface="Tahoma"/>
                <a:cs typeface="Tahoma"/>
              </a:rPr>
              <a:t> </a:t>
            </a:r>
            <a:r>
              <a:rPr lang="fr-FR" sz="1600" spc="20" dirty="0">
                <a:latin typeface="Tahoma"/>
                <a:cs typeface="Tahoma"/>
              </a:rPr>
              <a:t>t</a:t>
            </a:r>
            <a:r>
              <a:rPr lang="fr-FR" sz="1600" dirty="0">
                <a:latin typeface="Tahoma"/>
                <a:cs typeface="Tahoma"/>
              </a:rPr>
              <a:t>ermi</a:t>
            </a:r>
            <a:r>
              <a:rPr lang="fr-FR" sz="1600" spc="-15" dirty="0">
                <a:latin typeface="Tahoma"/>
                <a:cs typeface="Tahoma"/>
              </a:rPr>
              <a:t>n</a:t>
            </a:r>
            <a:r>
              <a:rPr lang="fr-FR" sz="1600" spc="10" dirty="0">
                <a:latin typeface="Tahoma"/>
                <a:cs typeface="Tahoma"/>
              </a:rPr>
              <a:t>ée .</a:t>
            </a:r>
            <a:endParaRPr lang="fr-FR"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1037" y="1678187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5">
                <a:moveTo>
                  <a:pt x="515099" y="1030199"/>
                </a:moveTo>
                <a:lnTo>
                  <a:pt x="468215" y="1028094"/>
                </a:lnTo>
                <a:lnTo>
                  <a:pt x="422510" y="1021901"/>
                </a:lnTo>
                <a:lnTo>
                  <a:pt x="378166" y="1011800"/>
                </a:lnTo>
                <a:lnTo>
                  <a:pt x="335364" y="997974"/>
                </a:lnTo>
                <a:lnTo>
                  <a:pt x="294288" y="980604"/>
                </a:lnTo>
                <a:lnTo>
                  <a:pt x="255119" y="959873"/>
                </a:lnTo>
                <a:lnTo>
                  <a:pt x="218038" y="935963"/>
                </a:lnTo>
                <a:lnTo>
                  <a:pt x="183227" y="909054"/>
                </a:lnTo>
                <a:lnTo>
                  <a:pt x="150869" y="879330"/>
                </a:lnTo>
                <a:lnTo>
                  <a:pt x="121145" y="846972"/>
                </a:lnTo>
                <a:lnTo>
                  <a:pt x="94236" y="812161"/>
                </a:lnTo>
                <a:lnTo>
                  <a:pt x="70326" y="775080"/>
                </a:lnTo>
                <a:lnTo>
                  <a:pt x="49595" y="735911"/>
                </a:lnTo>
                <a:lnTo>
                  <a:pt x="32225" y="694835"/>
                </a:lnTo>
                <a:lnTo>
                  <a:pt x="18399" y="652033"/>
                </a:lnTo>
                <a:lnTo>
                  <a:pt x="8298" y="607689"/>
                </a:lnTo>
                <a:lnTo>
                  <a:pt x="2105" y="561984"/>
                </a:lnTo>
                <a:lnTo>
                  <a:pt x="0" y="515099"/>
                </a:lnTo>
                <a:lnTo>
                  <a:pt x="2105" y="468215"/>
                </a:lnTo>
                <a:lnTo>
                  <a:pt x="8298" y="422510"/>
                </a:lnTo>
                <a:lnTo>
                  <a:pt x="18399" y="378166"/>
                </a:lnTo>
                <a:lnTo>
                  <a:pt x="32225" y="335364"/>
                </a:lnTo>
                <a:lnTo>
                  <a:pt x="49595" y="294288"/>
                </a:lnTo>
                <a:lnTo>
                  <a:pt x="70326" y="255119"/>
                </a:lnTo>
                <a:lnTo>
                  <a:pt x="94236" y="218038"/>
                </a:lnTo>
                <a:lnTo>
                  <a:pt x="121145" y="183227"/>
                </a:lnTo>
                <a:lnTo>
                  <a:pt x="150869" y="150869"/>
                </a:lnTo>
                <a:lnTo>
                  <a:pt x="183227" y="121145"/>
                </a:lnTo>
                <a:lnTo>
                  <a:pt x="218038" y="94236"/>
                </a:lnTo>
                <a:lnTo>
                  <a:pt x="255119" y="70326"/>
                </a:lnTo>
                <a:lnTo>
                  <a:pt x="294288" y="49595"/>
                </a:lnTo>
                <a:lnTo>
                  <a:pt x="335364" y="32225"/>
                </a:lnTo>
                <a:lnTo>
                  <a:pt x="378166" y="18399"/>
                </a:lnTo>
                <a:lnTo>
                  <a:pt x="422510" y="8298"/>
                </a:lnTo>
                <a:lnTo>
                  <a:pt x="468215" y="2105"/>
                </a:lnTo>
                <a:lnTo>
                  <a:pt x="515099" y="0"/>
                </a:lnTo>
                <a:lnTo>
                  <a:pt x="566011" y="2520"/>
                </a:lnTo>
                <a:lnTo>
                  <a:pt x="616060" y="9988"/>
                </a:lnTo>
                <a:lnTo>
                  <a:pt x="664909" y="22265"/>
                </a:lnTo>
                <a:lnTo>
                  <a:pt x="712220" y="39209"/>
                </a:lnTo>
                <a:lnTo>
                  <a:pt x="757655" y="60682"/>
                </a:lnTo>
                <a:lnTo>
                  <a:pt x="800877" y="86542"/>
                </a:lnTo>
                <a:lnTo>
                  <a:pt x="841548" y="116651"/>
                </a:lnTo>
                <a:lnTo>
                  <a:pt x="879330" y="150869"/>
                </a:lnTo>
                <a:lnTo>
                  <a:pt x="913548" y="188651"/>
                </a:lnTo>
                <a:lnTo>
                  <a:pt x="943657" y="229322"/>
                </a:lnTo>
                <a:lnTo>
                  <a:pt x="969517" y="272544"/>
                </a:lnTo>
                <a:lnTo>
                  <a:pt x="990990" y="317979"/>
                </a:lnTo>
                <a:lnTo>
                  <a:pt x="1007934" y="365290"/>
                </a:lnTo>
                <a:lnTo>
                  <a:pt x="1020211" y="414139"/>
                </a:lnTo>
                <a:lnTo>
                  <a:pt x="1027679" y="464188"/>
                </a:lnTo>
                <a:lnTo>
                  <a:pt x="1030199" y="515099"/>
                </a:lnTo>
                <a:lnTo>
                  <a:pt x="1028094" y="561984"/>
                </a:lnTo>
                <a:lnTo>
                  <a:pt x="1021901" y="607689"/>
                </a:lnTo>
                <a:lnTo>
                  <a:pt x="1011800" y="652033"/>
                </a:lnTo>
                <a:lnTo>
                  <a:pt x="997974" y="694835"/>
                </a:lnTo>
                <a:lnTo>
                  <a:pt x="980604" y="735911"/>
                </a:lnTo>
                <a:lnTo>
                  <a:pt x="959873" y="775080"/>
                </a:lnTo>
                <a:lnTo>
                  <a:pt x="935963" y="812161"/>
                </a:lnTo>
                <a:lnTo>
                  <a:pt x="909054" y="846972"/>
                </a:lnTo>
                <a:lnTo>
                  <a:pt x="879330" y="879330"/>
                </a:lnTo>
                <a:lnTo>
                  <a:pt x="846972" y="909054"/>
                </a:lnTo>
                <a:lnTo>
                  <a:pt x="812161" y="935963"/>
                </a:lnTo>
                <a:lnTo>
                  <a:pt x="775080" y="959873"/>
                </a:lnTo>
                <a:lnTo>
                  <a:pt x="735911" y="980604"/>
                </a:lnTo>
                <a:lnTo>
                  <a:pt x="694835" y="997974"/>
                </a:lnTo>
                <a:lnTo>
                  <a:pt x="652033" y="1011800"/>
                </a:lnTo>
                <a:lnTo>
                  <a:pt x="607689" y="1021901"/>
                </a:lnTo>
                <a:lnTo>
                  <a:pt x="561984" y="1028094"/>
                </a:lnTo>
                <a:lnTo>
                  <a:pt x="515099" y="10301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7112" y="1678187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4" h="1030605">
                <a:moveTo>
                  <a:pt x="515099" y="1030199"/>
                </a:moveTo>
                <a:lnTo>
                  <a:pt x="468215" y="1028094"/>
                </a:lnTo>
                <a:lnTo>
                  <a:pt x="422510" y="1021901"/>
                </a:lnTo>
                <a:lnTo>
                  <a:pt x="378165" y="1011800"/>
                </a:lnTo>
                <a:lnTo>
                  <a:pt x="335364" y="997974"/>
                </a:lnTo>
                <a:lnTo>
                  <a:pt x="294288" y="980604"/>
                </a:lnTo>
                <a:lnTo>
                  <a:pt x="255119" y="959873"/>
                </a:lnTo>
                <a:lnTo>
                  <a:pt x="218038" y="935963"/>
                </a:lnTo>
                <a:lnTo>
                  <a:pt x="183227" y="909054"/>
                </a:lnTo>
                <a:lnTo>
                  <a:pt x="150869" y="879330"/>
                </a:lnTo>
                <a:lnTo>
                  <a:pt x="121145" y="846972"/>
                </a:lnTo>
                <a:lnTo>
                  <a:pt x="94236" y="812161"/>
                </a:lnTo>
                <a:lnTo>
                  <a:pt x="70326" y="775080"/>
                </a:lnTo>
                <a:lnTo>
                  <a:pt x="49595" y="735911"/>
                </a:lnTo>
                <a:lnTo>
                  <a:pt x="32225" y="694835"/>
                </a:lnTo>
                <a:lnTo>
                  <a:pt x="18399" y="652033"/>
                </a:lnTo>
                <a:lnTo>
                  <a:pt x="8298" y="607689"/>
                </a:lnTo>
                <a:lnTo>
                  <a:pt x="2105" y="561984"/>
                </a:lnTo>
                <a:lnTo>
                  <a:pt x="0" y="515099"/>
                </a:lnTo>
                <a:lnTo>
                  <a:pt x="2105" y="468215"/>
                </a:lnTo>
                <a:lnTo>
                  <a:pt x="8298" y="422510"/>
                </a:lnTo>
                <a:lnTo>
                  <a:pt x="18399" y="378166"/>
                </a:lnTo>
                <a:lnTo>
                  <a:pt x="32225" y="335364"/>
                </a:lnTo>
                <a:lnTo>
                  <a:pt x="49595" y="294288"/>
                </a:lnTo>
                <a:lnTo>
                  <a:pt x="70326" y="255119"/>
                </a:lnTo>
                <a:lnTo>
                  <a:pt x="94236" y="218038"/>
                </a:lnTo>
                <a:lnTo>
                  <a:pt x="121145" y="183227"/>
                </a:lnTo>
                <a:lnTo>
                  <a:pt x="150869" y="150869"/>
                </a:lnTo>
                <a:lnTo>
                  <a:pt x="183227" y="121145"/>
                </a:lnTo>
                <a:lnTo>
                  <a:pt x="218038" y="94236"/>
                </a:lnTo>
                <a:lnTo>
                  <a:pt x="255119" y="70326"/>
                </a:lnTo>
                <a:lnTo>
                  <a:pt x="294288" y="49595"/>
                </a:lnTo>
                <a:lnTo>
                  <a:pt x="335364" y="32225"/>
                </a:lnTo>
                <a:lnTo>
                  <a:pt x="378165" y="18399"/>
                </a:lnTo>
                <a:lnTo>
                  <a:pt x="422510" y="8298"/>
                </a:lnTo>
                <a:lnTo>
                  <a:pt x="468215" y="2105"/>
                </a:lnTo>
                <a:lnTo>
                  <a:pt x="515099" y="0"/>
                </a:lnTo>
                <a:lnTo>
                  <a:pt x="566011" y="2520"/>
                </a:lnTo>
                <a:lnTo>
                  <a:pt x="616060" y="9988"/>
                </a:lnTo>
                <a:lnTo>
                  <a:pt x="664909" y="22265"/>
                </a:lnTo>
                <a:lnTo>
                  <a:pt x="712220" y="39209"/>
                </a:lnTo>
                <a:lnTo>
                  <a:pt x="757655" y="60682"/>
                </a:lnTo>
                <a:lnTo>
                  <a:pt x="800877" y="86542"/>
                </a:lnTo>
                <a:lnTo>
                  <a:pt x="841548" y="116651"/>
                </a:lnTo>
                <a:lnTo>
                  <a:pt x="879330" y="150869"/>
                </a:lnTo>
                <a:lnTo>
                  <a:pt x="913547" y="188651"/>
                </a:lnTo>
                <a:lnTo>
                  <a:pt x="943656" y="229322"/>
                </a:lnTo>
                <a:lnTo>
                  <a:pt x="969517" y="272544"/>
                </a:lnTo>
                <a:lnTo>
                  <a:pt x="990990" y="317979"/>
                </a:lnTo>
                <a:lnTo>
                  <a:pt x="1007934" y="365290"/>
                </a:lnTo>
                <a:lnTo>
                  <a:pt x="1020211" y="414139"/>
                </a:lnTo>
                <a:lnTo>
                  <a:pt x="1027679" y="464188"/>
                </a:lnTo>
                <a:lnTo>
                  <a:pt x="1030199" y="515099"/>
                </a:lnTo>
                <a:lnTo>
                  <a:pt x="1028094" y="561984"/>
                </a:lnTo>
                <a:lnTo>
                  <a:pt x="1021901" y="607689"/>
                </a:lnTo>
                <a:lnTo>
                  <a:pt x="1011800" y="652033"/>
                </a:lnTo>
                <a:lnTo>
                  <a:pt x="997974" y="694835"/>
                </a:lnTo>
                <a:lnTo>
                  <a:pt x="980604" y="735911"/>
                </a:lnTo>
                <a:lnTo>
                  <a:pt x="959873" y="775080"/>
                </a:lnTo>
                <a:lnTo>
                  <a:pt x="935963" y="812161"/>
                </a:lnTo>
                <a:lnTo>
                  <a:pt x="909054" y="846972"/>
                </a:lnTo>
                <a:lnTo>
                  <a:pt x="879330" y="879330"/>
                </a:lnTo>
                <a:lnTo>
                  <a:pt x="846972" y="909054"/>
                </a:lnTo>
                <a:lnTo>
                  <a:pt x="812161" y="935963"/>
                </a:lnTo>
                <a:lnTo>
                  <a:pt x="775080" y="959873"/>
                </a:lnTo>
                <a:lnTo>
                  <a:pt x="735911" y="980604"/>
                </a:lnTo>
                <a:lnTo>
                  <a:pt x="694835" y="997974"/>
                </a:lnTo>
                <a:lnTo>
                  <a:pt x="652034" y="1011800"/>
                </a:lnTo>
                <a:lnTo>
                  <a:pt x="607689" y="1021901"/>
                </a:lnTo>
                <a:lnTo>
                  <a:pt x="561984" y="1028094"/>
                </a:lnTo>
                <a:lnTo>
                  <a:pt x="515099" y="10301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8844" y="1910375"/>
            <a:ext cx="45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20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6294" y="1910375"/>
            <a:ext cx="51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64350" y="431365"/>
            <a:ext cx="1181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000000"/>
                </a:solidFill>
                <a:latin typeface="Impact"/>
                <a:cs typeface="Impact"/>
              </a:rPr>
              <a:t>Définition</a:t>
            </a:r>
            <a:r>
              <a:rPr sz="2000" b="0" spc="-55" dirty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sz="2000" b="0" spc="-3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9C44AB2-BD52-2764-32A3-C015D46D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" y="0"/>
            <a:ext cx="44970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833" y="1066654"/>
            <a:ext cx="51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latin typeface="Trebuchet MS"/>
                <a:cs typeface="Trebuchet MS"/>
              </a:rPr>
              <a:t>04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5158105"/>
            <a:chOff x="-14287" y="0"/>
            <a:chExt cx="9158605" cy="5158105"/>
          </a:xfrm>
        </p:grpSpPr>
        <p:sp>
          <p:nvSpPr>
            <p:cNvPr id="4" name="object 4"/>
            <p:cNvSpPr/>
            <p:nvPr/>
          </p:nvSpPr>
          <p:spPr>
            <a:xfrm>
              <a:off x="3972510" y="0"/>
              <a:ext cx="601345" cy="5143500"/>
            </a:xfrm>
            <a:custGeom>
              <a:avLst/>
              <a:gdLst/>
              <a:ahLst/>
              <a:cxnLst/>
              <a:rect l="l" t="t" r="r" b="b"/>
              <a:pathLst>
                <a:path w="601345" h="5143500">
                  <a:moveTo>
                    <a:pt x="600822" y="5143499"/>
                  </a:moveTo>
                  <a:lnTo>
                    <a:pt x="0" y="5143499"/>
                  </a:lnTo>
                  <a:lnTo>
                    <a:pt x="3838" y="5091889"/>
                  </a:lnTo>
                  <a:lnTo>
                    <a:pt x="9143" y="5037170"/>
                  </a:lnTo>
                  <a:lnTo>
                    <a:pt x="15567" y="4982926"/>
                  </a:lnTo>
                  <a:lnTo>
                    <a:pt x="23017" y="4929278"/>
                  </a:lnTo>
                  <a:lnTo>
                    <a:pt x="31403" y="4876349"/>
                  </a:lnTo>
                  <a:lnTo>
                    <a:pt x="40632" y="4824258"/>
                  </a:lnTo>
                  <a:lnTo>
                    <a:pt x="50615" y="4773128"/>
                  </a:lnTo>
                  <a:lnTo>
                    <a:pt x="61260" y="4723080"/>
                  </a:lnTo>
                  <a:lnTo>
                    <a:pt x="72475" y="4674234"/>
                  </a:lnTo>
                  <a:lnTo>
                    <a:pt x="84170" y="4626714"/>
                  </a:lnTo>
                  <a:lnTo>
                    <a:pt x="97569" y="4576646"/>
                  </a:lnTo>
                  <a:lnTo>
                    <a:pt x="111424" y="4527523"/>
                  </a:lnTo>
                  <a:lnTo>
                    <a:pt x="125659" y="4479187"/>
                  </a:lnTo>
                  <a:lnTo>
                    <a:pt x="140202" y="4431481"/>
                  </a:lnTo>
                  <a:lnTo>
                    <a:pt x="154977" y="4384248"/>
                  </a:lnTo>
                  <a:lnTo>
                    <a:pt x="169912" y="4337329"/>
                  </a:lnTo>
                  <a:lnTo>
                    <a:pt x="199962" y="4243807"/>
                  </a:lnTo>
                  <a:lnTo>
                    <a:pt x="214930" y="4196888"/>
                  </a:lnTo>
                  <a:lnTo>
                    <a:pt x="229761" y="4149654"/>
                  </a:lnTo>
                  <a:lnTo>
                    <a:pt x="244381" y="4101948"/>
                  </a:lnTo>
                  <a:lnTo>
                    <a:pt x="258717" y="4053613"/>
                  </a:lnTo>
                  <a:lnTo>
                    <a:pt x="272693" y="4004490"/>
                  </a:lnTo>
                  <a:lnTo>
                    <a:pt x="286237" y="3954422"/>
                  </a:lnTo>
                  <a:lnTo>
                    <a:pt x="297551" y="3910569"/>
                  </a:lnTo>
                  <a:lnTo>
                    <a:pt x="308459" y="3865920"/>
                  </a:lnTo>
                  <a:lnTo>
                    <a:pt x="318957" y="3820507"/>
                  </a:lnTo>
                  <a:lnTo>
                    <a:pt x="329041" y="3774361"/>
                  </a:lnTo>
                  <a:lnTo>
                    <a:pt x="338706" y="3727514"/>
                  </a:lnTo>
                  <a:lnTo>
                    <a:pt x="347949" y="3679998"/>
                  </a:lnTo>
                  <a:lnTo>
                    <a:pt x="356765" y="3631843"/>
                  </a:lnTo>
                  <a:lnTo>
                    <a:pt x="365151" y="3583083"/>
                  </a:lnTo>
                  <a:lnTo>
                    <a:pt x="373101" y="3533747"/>
                  </a:lnTo>
                  <a:lnTo>
                    <a:pt x="380613" y="3483869"/>
                  </a:lnTo>
                  <a:lnTo>
                    <a:pt x="387681" y="3433479"/>
                  </a:lnTo>
                  <a:lnTo>
                    <a:pt x="394301" y="3382610"/>
                  </a:lnTo>
                  <a:lnTo>
                    <a:pt x="400470" y="3331292"/>
                  </a:lnTo>
                  <a:lnTo>
                    <a:pt x="406183" y="3279558"/>
                  </a:lnTo>
                  <a:lnTo>
                    <a:pt x="411436" y="3227438"/>
                  </a:lnTo>
                  <a:lnTo>
                    <a:pt x="416226" y="3174966"/>
                  </a:lnTo>
                  <a:lnTo>
                    <a:pt x="420547" y="3122171"/>
                  </a:lnTo>
                  <a:lnTo>
                    <a:pt x="424395" y="3069087"/>
                  </a:lnTo>
                  <a:lnTo>
                    <a:pt x="427768" y="3015744"/>
                  </a:lnTo>
                  <a:lnTo>
                    <a:pt x="430659" y="2962174"/>
                  </a:lnTo>
                  <a:lnTo>
                    <a:pt x="433066" y="2908409"/>
                  </a:lnTo>
                  <a:lnTo>
                    <a:pt x="434983" y="2854480"/>
                  </a:lnTo>
                  <a:lnTo>
                    <a:pt x="436408" y="2800420"/>
                  </a:lnTo>
                  <a:lnTo>
                    <a:pt x="437335" y="2746259"/>
                  </a:lnTo>
                  <a:lnTo>
                    <a:pt x="437761" y="2692029"/>
                  </a:lnTo>
                  <a:lnTo>
                    <a:pt x="437865" y="2656743"/>
                  </a:lnTo>
                  <a:lnTo>
                    <a:pt x="437658" y="2605921"/>
                  </a:lnTo>
                  <a:lnTo>
                    <a:pt x="437057" y="2555169"/>
                  </a:lnTo>
                  <a:lnTo>
                    <a:pt x="436090" y="2504484"/>
                  </a:lnTo>
                  <a:lnTo>
                    <a:pt x="434785" y="2453863"/>
                  </a:lnTo>
                  <a:lnTo>
                    <a:pt x="433169" y="2403302"/>
                  </a:lnTo>
                  <a:lnTo>
                    <a:pt x="431271" y="2352798"/>
                  </a:lnTo>
                  <a:lnTo>
                    <a:pt x="429118" y="2302346"/>
                  </a:lnTo>
                  <a:lnTo>
                    <a:pt x="426739" y="2251944"/>
                  </a:lnTo>
                  <a:lnTo>
                    <a:pt x="424162" y="2201588"/>
                  </a:lnTo>
                  <a:lnTo>
                    <a:pt x="421414" y="2151274"/>
                  </a:lnTo>
                  <a:lnTo>
                    <a:pt x="418523" y="2100999"/>
                  </a:lnTo>
                  <a:lnTo>
                    <a:pt x="415519" y="2050759"/>
                  </a:lnTo>
                  <a:lnTo>
                    <a:pt x="412427" y="2000551"/>
                  </a:lnTo>
                  <a:lnTo>
                    <a:pt x="409278" y="1950372"/>
                  </a:lnTo>
                  <a:lnTo>
                    <a:pt x="402915" y="1850083"/>
                  </a:lnTo>
                  <a:lnTo>
                    <a:pt x="399757" y="1799967"/>
                  </a:lnTo>
                  <a:lnTo>
                    <a:pt x="396654" y="1749865"/>
                  </a:lnTo>
                  <a:lnTo>
                    <a:pt x="393631" y="1699774"/>
                  </a:lnTo>
                  <a:lnTo>
                    <a:pt x="390718" y="1649689"/>
                  </a:lnTo>
                  <a:lnTo>
                    <a:pt x="387943" y="1599609"/>
                  </a:lnTo>
                  <a:lnTo>
                    <a:pt x="385447" y="1549003"/>
                  </a:lnTo>
                  <a:lnTo>
                    <a:pt x="383149" y="1498189"/>
                  </a:lnTo>
                  <a:lnTo>
                    <a:pt x="381074" y="1447204"/>
                  </a:lnTo>
                  <a:lnTo>
                    <a:pt x="379248" y="1396084"/>
                  </a:lnTo>
                  <a:lnTo>
                    <a:pt x="377697" y="1344866"/>
                  </a:lnTo>
                  <a:lnTo>
                    <a:pt x="376447" y="1293587"/>
                  </a:lnTo>
                  <a:lnTo>
                    <a:pt x="375522" y="1242284"/>
                  </a:lnTo>
                  <a:lnTo>
                    <a:pt x="374948" y="1190992"/>
                  </a:lnTo>
                  <a:lnTo>
                    <a:pt x="374751" y="1139748"/>
                  </a:lnTo>
                  <a:lnTo>
                    <a:pt x="374979" y="1085874"/>
                  </a:lnTo>
                  <a:lnTo>
                    <a:pt x="375683" y="1032148"/>
                  </a:lnTo>
                  <a:lnTo>
                    <a:pt x="376892" y="978616"/>
                  </a:lnTo>
                  <a:lnTo>
                    <a:pt x="378637" y="925325"/>
                  </a:lnTo>
                  <a:lnTo>
                    <a:pt x="380946" y="872320"/>
                  </a:lnTo>
                  <a:lnTo>
                    <a:pt x="383849" y="819649"/>
                  </a:lnTo>
                  <a:lnTo>
                    <a:pt x="387377" y="767358"/>
                  </a:lnTo>
                  <a:lnTo>
                    <a:pt x="391558" y="715492"/>
                  </a:lnTo>
                  <a:lnTo>
                    <a:pt x="396423" y="664098"/>
                  </a:lnTo>
                  <a:lnTo>
                    <a:pt x="402000" y="613223"/>
                  </a:lnTo>
                  <a:lnTo>
                    <a:pt x="408320" y="562912"/>
                  </a:lnTo>
                  <a:lnTo>
                    <a:pt x="415413" y="513213"/>
                  </a:lnTo>
                  <a:lnTo>
                    <a:pt x="425857" y="450718"/>
                  </a:lnTo>
                  <a:lnTo>
                    <a:pt x="437858" y="390053"/>
                  </a:lnTo>
                  <a:lnTo>
                    <a:pt x="451323" y="331559"/>
                  </a:lnTo>
                  <a:lnTo>
                    <a:pt x="466161" y="275580"/>
                  </a:lnTo>
                  <a:lnTo>
                    <a:pt x="482281" y="222459"/>
                  </a:lnTo>
                  <a:lnTo>
                    <a:pt x="499592" y="172537"/>
                  </a:lnTo>
                  <a:lnTo>
                    <a:pt x="518004" y="126159"/>
                  </a:lnTo>
                  <a:lnTo>
                    <a:pt x="537423" y="83665"/>
                  </a:lnTo>
                  <a:lnTo>
                    <a:pt x="557760" y="45400"/>
                  </a:lnTo>
                  <a:lnTo>
                    <a:pt x="578924" y="11705"/>
                  </a:lnTo>
                  <a:lnTo>
                    <a:pt x="587830" y="0"/>
                  </a:lnTo>
                  <a:lnTo>
                    <a:pt x="600822" y="0"/>
                  </a:lnTo>
                  <a:lnTo>
                    <a:pt x="600822" y="5143499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95671"/>
              <a:ext cx="4694555" cy="1647825"/>
            </a:xfrm>
            <a:custGeom>
              <a:avLst/>
              <a:gdLst/>
              <a:ahLst/>
              <a:cxnLst/>
              <a:rect l="l" t="t" r="r" b="b"/>
              <a:pathLst>
                <a:path w="4694555" h="1647825">
                  <a:moveTo>
                    <a:pt x="1751765" y="0"/>
                  </a:moveTo>
                  <a:lnTo>
                    <a:pt x="1701052" y="1263"/>
                  </a:lnTo>
                  <a:lnTo>
                    <a:pt x="1650149" y="4985"/>
                  </a:lnTo>
                  <a:lnTo>
                    <a:pt x="1599160" y="11064"/>
                  </a:lnTo>
                  <a:lnTo>
                    <a:pt x="1548191" y="19397"/>
                  </a:lnTo>
                  <a:lnTo>
                    <a:pt x="1497347" y="29881"/>
                  </a:lnTo>
                  <a:lnTo>
                    <a:pt x="1446732" y="42416"/>
                  </a:lnTo>
                  <a:lnTo>
                    <a:pt x="1396453" y="56897"/>
                  </a:lnTo>
                  <a:lnTo>
                    <a:pt x="1346614" y="73224"/>
                  </a:lnTo>
                  <a:lnTo>
                    <a:pt x="1297321" y="91294"/>
                  </a:lnTo>
                  <a:lnTo>
                    <a:pt x="1248678" y="111005"/>
                  </a:lnTo>
                  <a:lnTo>
                    <a:pt x="1200791" y="132253"/>
                  </a:lnTo>
                  <a:lnTo>
                    <a:pt x="1153764" y="154938"/>
                  </a:lnTo>
                  <a:lnTo>
                    <a:pt x="1107704" y="178956"/>
                  </a:lnTo>
                  <a:lnTo>
                    <a:pt x="1062715" y="204206"/>
                  </a:lnTo>
                  <a:lnTo>
                    <a:pt x="1020351" y="229171"/>
                  </a:lnTo>
                  <a:lnTo>
                    <a:pt x="978567" y="255035"/>
                  </a:lnTo>
                  <a:lnTo>
                    <a:pt x="937375" y="281784"/>
                  </a:lnTo>
                  <a:lnTo>
                    <a:pt x="896784" y="309400"/>
                  </a:lnTo>
                  <a:lnTo>
                    <a:pt x="856808" y="337866"/>
                  </a:lnTo>
                  <a:lnTo>
                    <a:pt x="817458" y="367167"/>
                  </a:lnTo>
                  <a:lnTo>
                    <a:pt x="778744" y="397284"/>
                  </a:lnTo>
                  <a:lnTo>
                    <a:pt x="740679" y="428202"/>
                  </a:lnTo>
                  <a:lnTo>
                    <a:pt x="703274" y="459904"/>
                  </a:lnTo>
                  <a:lnTo>
                    <a:pt x="666540" y="492373"/>
                  </a:lnTo>
                  <a:lnTo>
                    <a:pt x="630489" y="525593"/>
                  </a:lnTo>
                  <a:lnTo>
                    <a:pt x="595132" y="559546"/>
                  </a:lnTo>
                  <a:lnTo>
                    <a:pt x="560481" y="594217"/>
                  </a:lnTo>
                  <a:lnTo>
                    <a:pt x="526547" y="629588"/>
                  </a:lnTo>
                  <a:lnTo>
                    <a:pt x="493342" y="665643"/>
                  </a:lnTo>
                  <a:lnTo>
                    <a:pt x="460877" y="702364"/>
                  </a:lnTo>
                  <a:lnTo>
                    <a:pt x="429164" y="739737"/>
                  </a:lnTo>
                  <a:lnTo>
                    <a:pt x="398214" y="777743"/>
                  </a:lnTo>
                  <a:lnTo>
                    <a:pt x="368038" y="816366"/>
                  </a:lnTo>
                  <a:lnTo>
                    <a:pt x="338648" y="855589"/>
                  </a:lnTo>
                  <a:lnTo>
                    <a:pt x="310056" y="895396"/>
                  </a:lnTo>
                  <a:lnTo>
                    <a:pt x="282272" y="935771"/>
                  </a:lnTo>
                  <a:lnTo>
                    <a:pt x="255309" y="976695"/>
                  </a:lnTo>
                  <a:lnTo>
                    <a:pt x="229178" y="1018153"/>
                  </a:lnTo>
                  <a:lnTo>
                    <a:pt x="203890" y="1060128"/>
                  </a:lnTo>
                  <a:lnTo>
                    <a:pt x="179457" y="1102604"/>
                  </a:lnTo>
                  <a:lnTo>
                    <a:pt x="155890" y="1145563"/>
                  </a:lnTo>
                  <a:lnTo>
                    <a:pt x="133200" y="1188989"/>
                  </a:lnTo>
                  <a:lnTo>
                    <a:pt x="111400" y="1232865"/>
                  </a:lnTo>
                  <a:lnTo>
                    <a:pt x="90500" y="1277175"/>
                  </a:lnTo>
                  <a:lnTo>
                    <a:pt x="70513" y="1321902"/>
                  </a:lnTo>
                  <a:lnTo>
                    <a:pt x="51449" y="1367029"/>
                  </a:lnTo>
                  <a:lnTo>
                    <a:pt x="33319" y="1412539"/>
                  </a:lnTo>
                  <a:lnTo>
                    <a:pt x="16137" y="1458416"/>
                  </a:lnTo>
                  <a:lnTo>
                    <a:pt x="0" y="1504394"/>
                  </a:lnTo>
                </a:path>
                <a:path w="4694555" h="1647825">
                  <a:moveTo>
                    <a:pt x="4694447" y="1647828"/>
                  </a:moveTo>
                  <a:lnTo>
                    <a:pt x="4691425" y="1603903"/>
                  </a:lnTo>
                  <a:lnTo>
                    <a:pt x="4684893" y="1559206"/>
                  </a:lnTo>
                  <a:lnTo>
                    <a:pt x="4673749" y="1515084"/>
                  </a:lnTo>
                  <a:lnTo>
                    <a:pt x="4658415" y="1470507"/>
                  </a:lnTo>
                  <a:lnTo>
                    <a:pt x="4639190" y="1428631"/>
                  </a:lnTo>
                  <a:lnTo>
                    <a:pt x="4616319" y="1389402"/>
                  </a:lnTo>
                  <a:lnTo>
                    <a:pt x="4590049" y="1352764"/>
                  </a:lnTo>
                  <a:lnTo>
                    <a:pt x="4560626" y="1318662"/>
                  </a:lnTo>
                  <a:lnTo>
                    <a:pt x="4528296" y="1287041"/>
                  </a:lnTo>
                  <a:lnTo>
                    <a:pt x="4493303" y="1257846"/>
                  </a:lnTo>
                  <a:lnTo>
                    <a:pt x="4455895" y="1231021"/>
                  </a:lnTo>
                  <a:lnTo>
                    <a:pt x="4416317" y="1206512"/>
                  </a:lnTo>
                  <a:lnTo>
                    <a:pt x="4374815" y="1184263"/>
                  </a:lnTo>
                  <a:lnTo>
                    <a:pt x="4331635" y="1164219"/>
                  </a:lnTo>
                  <a:lnTo>
                    <a:pt x="4287022" y="1146325"/>
                  </a:lnTo>
                  <a:lnTo>
                    <a:pt x="4241223" y="1130526"/>
                  </a:lnTo>
                  <a:lnTo>
                    <a:pt x="4194484" y="1116767"/>
                  </a:lnTo>
                  <a:lnTo>
                    <a:pt x="4147050" y="1104992"/>
                  </a:lnTo>
                  <a:lnTo>
                    <a:pt x="4099167" y="1095146"/>
                  </a:lnTo>
                  <a:lnTo>
                    <a:pt x="4051081" y="1087175"/>
                  </a:lnTo>
                  <a:lnTo>
                    <a:pt x="4003038" y="1081022"/>
                  </a:lnTo>
                  <a:lnTo>
                    <a:pt x="3955284" y="1076633"/>
                  </a:lnTo>
                  <a:lnTo>
                    <a:pt x="3908065" y="1073953"/>
                  </a:lnTo>
                  <a:lnTo>
                    <a:pt x="3858078" y="1072030"/>
                  </a:lnTo>
                  <a:lnTo>
                    <a:pt x="3807809" y="1070891"/>
                  </a:lnTo>
                  <a:lnTo>
                    <a:pt x="3757331" y="1070306"/>
                  </a:lnTo>
                  <a:lnTo>
                    <a:pt x="3706715" y="1070046"/>
                  </a:lnTo>
                  <a:lnTo>
                    <a:pt x="3656034" y="1069880"/>
                  </a:lnTo>
                  <a:lnTo>
                    <a:pt x="3605360" y="1069578"/>
                  </a:lnTo>
                  <a:lnTo>
                    <a:pt x="3554766" y="1068909"/>
                  </a:lnTo>
                  <a:lnTo>
                    <a:pt x="3504323" y="1067645"/>
                  </a:lnTo>
                  <a:lnTo>
                    <a:pt x="3454104" y="1065554"/>
                  </a:lnTo>
                  <a:lnTo>
                    <a:pt x="3404181" y="1062407"/>
                  </a:lnTo>
                  <a:lnTo>
                    <a:pt x="3354626" y="1057973"/>
                  </a:lnTo>
                  <a:lnTo>
                    <a:pt x="3305511" y="1052022"/>
                  </a:lnTo>
                  <a:lnTo>
                    <a:pt x="3256910" y="1044325"/>
                  </a:lnTo>
                  <a:lnTo>
                    <a:pt x="3208893" y="1034651"/>
                  </a:lnTo>
                  <a:lnTo>
                    <a:pt x="3161533" y="1022770"/>
                  </a:lnTo>
                  <a:lnTo>
                    <a:pt x="3114903" y="1008452"/>
                  </a:lnTo>
                  <a:lnTo>
                    <a:pt x="3069074" y="991467"/>
                  </a:lnTo>
                  <a:lnTo>
                    <a:pt x="3024119" y="971584"/>
                  </a:lnTo>
                  <a:lnTo>
                    <a:pt x="2980109" y="948574"/>
                  </a:lnTo>
                  <a:lnTo>
                    <a:pt x="2938634" y="922822"/>
                  </a:lnTo>
                  <a:lnTo>
                    <a:pt x="2899124" y="894728"/>
                  </a:lnTo>
                  <a:lnTo>
                    <a:pt x="2861403" y="864502"/>
                  </a:lnTo>
                  <a:lnTo>
                    <a:pt x="2825296" y="832353"/>
                  </a:lnTo>
                  <a:lnTo>
                    <a:pt x="2790626" y="798493"/>
                  </a:lnTo>
                  <a:lnTo>
                    <a:pt x="2757219" y="763131"/>
                  </a:lnTo>
                  <a:lnTo>
                    <a:pt x="2724899" y="726476"/>
                  </a:lnTo>
                  <a:lnTo>
                    <a:pt x="2693489" y="688741"/>
                  </a:lnTo>
                  <a:lnTo>
                    <a:pt x="2662814" y="650134"/>
                  </a:lnTo>
                  <a:lnTo>
                    <a:pt x="2632699" y="610865"/>
                  </a:lnTo>
                  <a:lnTo>
                    <a:pt x="2602967" y="571145"/>
                  </a:lnTo>
                  <a:lnTo>
                    <a:pt x="2573443" y="531185"/>
                  </a:lnTo>
                  <a:lnTo>
                    <a:pt x="2543950" y="491193"/>
                  </a:lnTo>
                  <a:lnTo>
                    <a:pt x="2514314" y="451381"/>
                  </a:lnTo>
                  <a:lnTo>
                    <a:pt x="2484359" y="411958"/>
                  </a:lnTo>
                  <a:lnTo>
                    <a:pt x="2453908" y="373135"/>
                  </a:lnTo>
                  <a:lnTo>
                    <a:pt x="2422787" y="335121"/>
                  </a:lnTo>
                  <a:lnTo>
                    <a:pt x="2390819" y="298127"/>
                  </a:lnTo>
                  <a:lnTo>
                    <a:pt x="2357828" y="262364"/>
                  </a:lnTo>
                  <a:lnTo>
                    <a:pt x="2323639" y="228040"/>
                  </a:lnTo>
                  <a:lnTo>
                    <a:pt x="2288076" y="195366"/>
                  </a:lnTo>
                  <a:lnTo>
                    <a:pt x="2250964" y="164553"/>
                  </a:lnTo>
                  <a:lnTo>
                    <a:pt x="2212126" y="135811"/>
                  </a:lnTo>
                  <a:lnTo>
                    <a:pt x="2171387" y="109349"/>
                  </a:lnTo>
                  <a:lnTo>
                    <a:pt x="2128080" y="85416"/>
                  </a:lnTo>
                  <a:lnTo>
                    <a:pt x="2083717" y="64644"/>
                  </a:lnTo>
                  <a:lnTo>
                    <a:pt x="2038393" y="46940"/>
                  </a:lnTo>
                  <a:lnTo>
                    <a:pt x="1992208" y="32213"/>
                  </a:lnTo>
                  <a:lnTo>
                    <a:pt x="1945258" y="20370"/>
                  </a:lnTo>
                  <a:lnTo>
                    <a:pt x="1897641" y="11320"/>
                  </a:lnTo>
                  <a:lnTo>
                    <a:pt x="1849455" y="4969"/>
                  </a:lnTo>
                  <a:lnTo>
                    <a:pt x="1800797" y="1227"/>
                  </a:lnTo>
                  <a:lnTo>
                    <a:pt x="1751765" y="0"/>
                  </a:lnTo>
                </a:path>
              </a:pathLst>
            </a:custGeom>
            <a:ln w="28574">
              <a:solidFill>
                <a:srgbClr val="A6E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2414" y="0"/>
              <a:ext cx="2428240" cy="742315"/>
            </a:xfrm>
            <a:custGeom>
              <a:avLst/>
              <a:gdLst/>
              <a:ahLst/>
              <a:cxnLst/>
              <a:rect l="l" t="t" r="r" b="b"/>
              <a:pathLst>
                <a:path w="2428240" h="742315">
                  <a:moveTo>
                    <a:pt x="620049" y="742049"/>
                  </a:moveTo>
                  <a:lnTo>
                    <a:pt x="568418" y="739491"/>
                  </a:lnTo>
                  <a:lnTo>
                    <a:pt x="517274" y="732093"/>
                  </a:lnTo>
                  <a:lnTo>
                    <a:pt x="467039" y="720267"/>
                  </a:lnTo>
                  <a:lnTo>
                    <a:pt x="418131" y="704426"/>
                  </a:lnTo>
                  <a:lnTo>
                    <a:pt x="370972" y="684985"/>
                  </a:lnTo>
                  <a:lnTo>
                    <a:pt x="325981" y="662356"/>
                  </a:lnTo>
                  <a:lnTo>
                    <a:pt x="283578" y="636952"/>
                  </a:lnTo>
                  <a:lnTo>
                    <a:pt x="244183" y="609187"/>
                  </a:lnTo>
                  <a:lnTo>
                    <a:pt x="208216" y="579474"/>
                  </a:lnTo>
                  <a:lnTo>
                    <a:pt x="169248" y="542031"/>
                  </a:lnTo>
                  <a:lnTo>
                    <a:pt x="134113" y="502518"/>
                  </a:lnTo>
                  <a:lnTo>
                    <a:pt x="102887" y="461174"/>
                  </a:lnTo>
                  <a:lnTo>
                    <a:pt x="75643" y="418242"/>
                  </a:lnTo>
                  <a:lnTo>
                    <a:pt x="52456" y="373960"/>
                  </a:lnTo>
                  <a:lnTo>
                    <a:pt x="33402" y="328570"/>
                  </a:lnTo>
                  <a:lnTo>
                    <a:pt x="18554" y="282312"/>
                  </a:lnTo>
                  <a:lnTo>
                    <a:pt x="7988" y="235426"/>
                  </a:lnTo>
                  <a:lnTo>
                    <a:pt x="1778" y="188153"/>
                  </a:lnTo>
                  <a:lnTo>
                    <a:pt x="0" y="140734"/>
                  </a:lnTo>
                  <a:lnTo>
                    <a:pt x="2726" y="93408"/>
                  </a:lnTo>
                  <a:lnTo>
                    <a:pt x="10034" y="46416"/>
                  </a:lnTo>
                  <a:lnTo>
                    <a:pt x="21996" y="0"/>
                  </a:lnTo>
                  <a:lnTo>
                    <a:pt x="2427818" y="0"/>
                  </a:lnTo>
                  <a:lnTo>
                    <a:pt x="2392211" y="30555"/>
                  </a:lnTo>
                  <a:lnTo>
                    <a:pt x="2352319" y="58043"/>
                  </a:lnTo>
                  <a:lnTo>
                    <a:pt x="2308682" y="82323"/>
                  </a:lnTo>
                  <a:lnTo>
                    <a:pt x="2261844" y="103255"/>
                  </a:lnTo>
                  <a:lnTo>
                    <a:pt x="2212345" y="120697"/>
                  </a:lnTo>
                  <a:lnTo>
                    <a:pt x="2160727" y="134508"/>
                  </a:lnTo>
                  <a:lnTo>
                    <a:pt x="2107533" y="144548"/>
                  </a:lnTo>
                  <a:lnTo>
                    <a:pt x="2053303" y="150675"/>
                  </a:lnTo>
                  <a:lnTo>
                    <a:pt x="1998580" y="152749"/>
                  </a:lnTo>
                  <a:lnTo>
                    <a:pt x="1939037" y="150231"/>
                  </a:lnTo>
                  <a:lnTo>
                    <a:pt x="1880278" y="142533"/>
                  </a:lnTo>
                  <a:lnTo>
                    <a:pt x="1827734" y="130644"/>
                  </a:lnTo>
                  <a:lnTo>
                    <a:pt x="1775698" y="116596"/>
                  </a:lnTo>
                  <a:lnTo>
                    <a:pt x="1723764" y="102315"/>
                  </a:lnTo>
                  <a:lnTo>
                    <a:pt x="1671525" y="89728"/>
                  </a:lnTo>
                  <a:lnTo>
                    <a:pt x="1618573" y="80764"/>
                  </a:lnTo>
                  <a:lnTo>
                    <a:pt x="1564502" y="77347"/>
                  </a:lnTo>
                  <a:lnTo>
                    <a:pt x="1511940" y="80671"/>
                  </a:lnTo>
                  <a:lnTo>
                    <a:pt x="1461298" y="90187"/>
                  </a:lnTo>
                  <a:lnTo>
                    <a:pt x="1412963" y="105207"/>
                  </a:lnTo>
                  <a:lnTo>
                    <a:pt x="1367321" y="125045"/>
                  </a:lnTo>
                  <a:lnTo>
                    <a:pt x="1324758" y="149015"/>
                  </a:lnTo>
                  <a:lnTo>
                    <a:pt x="1285661" y="176430"/>
                  </a:lnTo>
                  <a:lnTo>
                    <a:pt x="1250416" y="206605"/>
                  </a:lnTo>
                  <a:lnTo>
                    <a:pt x="1219411" y="238853"/>
                  </a:lnTo>
                  <a:lnTo>
                    <a:pt x="1186981" y="276924"/>
                  </a:lnTo>
                  <a:lnTo>
                    <a:pt x="1157796" y="316369"/>
                  </a:lnTo>
                  <a:lnTo>
                    <a:pt x="1130867" y="356739"/>
                  </a:lnTo>
                  <a:lnTo>
                    <a:pt x="1105209" y="397583"/>
                  </a:lnTo>
                  <a:lnTo>
                    <a:pt x="1079835" y="438453"/>
                  </a:lnTo>
                  <a:lnTo>
                    <a:pt x="1053758" y="478898"/>
                  </a:lnTo>
                  <a:lnTo>
                    <a:pt x="1025992" y="518471"/>
                  </a:lnTo>
                  <a:lnTo>
                    <a:pt x="998752" y="553215"/>
                  </a:lnTo>
                  <a:lnTo>
                    <a:pt x="968939" y="586836"/>
                  </a:lnTo>
                  <a:lnTo>
                    <a:pt x="936384" y="618712"/>
                  </a:lnTo>
                  <a:lnTo>
                    <a:pt x="900918" y="648223"/>
                  </a:lnTo>
                  <a:lnTo>
                    <a:pt x="862372" y="674746"/>
                  </a:lnTo>
                  <a:lnTo>
                    <a:pt x="820579" y="697661"/>
                  </a:lnTo>
                  <a:lnTo>
                    <a:pt x="775369" y="716346"/>
                  </a:lnTo>
                  <a:lnTo>
                    <a:pt x="726573" y="730180"/>
                  </a:lnTo>
                  <a:lnTo>
                    <a:pt x="673458" y="739143"/>
                  </a:lnTo>
                  <a:lnTo>
                    <a:pt x="646760" y="741330"/>
                  </a:lnTo>
                  <a:lnTo>
                    <a:pt x="620049" y="742049"/>
                  </a:lnTo>
                  <a:close/>
                </a:path>
              </a:pathLst>
            </a:custGeom>
            <a:solidFill>
              <a:srgbClr val="A6E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1274" y="4124452"/>
              <a:ext cx="4942840" cy="1019175"/>
            </a:xfrm>
            <a:custGeom>
              <a:avLst/>
              <a:gdLst/>
              <a:ahLst/>
              <a:cxnLst/>
              <a:rect l="l" t="t" r="r" b="b"/>
              <a:pathLst>
                <a:path w="4942840" h="1019175">
                  <a:moveTo>
                    <a:pt x="4942725" y="34213"/>
                  </a:moveTo>
                  <a:lnTo>
                    <a:pt x="4901235" y="29070"/>
                  </a:lnTo>
                  <a:lnTo>
                    <a:pt x="4851324" y="23533"/>
                  </a:lnTo>
                  <a:lnTo>
                    <a:pt x="4800892" y="18580"/>
                  </a:lnTo>
                  <a:lnTo>
                    <a:pt x="4749978" y="14211"/>
                  </a:lnTo>
                  <a:lnTo>
                    <a:pt x="4698644" y="10439"/>
                  </a:lnTo>
                  <a:lnTo>
                    <a:pt x="4646955" y="7239"/>
                  </a:lnTo>
                  <a:lnTo>
                    <a:pt x="4594961" y="4635"/>
                  </a:lnTo>
                  <a:lnTo>
                    <a:pt x="4542714" y="2603"/>
                  </a:lnTo>
                  <a:lnTo>
                    <a:pt x="4490288" y="1155"/>
                  </a:lnTo>
                  <a:lnTo>
                    <a:pt x="4437735" y="292"/>
                  </a:lnTo>
                  <a:lnTo>
                    <a:pt x="4385107" y="0"/>
                  </a:lnTo>
                  <a:lnTo>
                    <a:pt x="4331030" y="304"/>
                  </a:lnTo>
                  <a:lnTo>
                    <a:pt x="4277004" y="1219"/>
                  </a:lnTo>
                  <a:lnTo>
                    <a:pt x="4223093" y="2743"/>
                  </a:lnTo>
                  <a:lnTo>
                    <a:pt x="4169372" y="4864"/>
                  </a:lnTo>
                  <a:lnTo>
                    <a:pt x="4115879" y="7594"/>
                  </a:lnTo>
                  <a:lnTo>
                    <a:pt x="4062692" y="10934"/>
                  </a:lnTo>
                  <a:lnTo>
                    <a:pt x="4009872" y="14859"/>
                  </a:lnTo>
                  <a:lnTo>
                    <a:pt x="3957485" y="19405"/>
                  </a:lnTo>
                  <a:lnTo>
                    <a:pt x="3905605" y="24536"/>
                  </a:lnTo>
                  <a:lnTo>
                    <a:pt x="3854272" y="30276"/>
                  </a:lnTo>
                  <a:lnTo>
                    <a:pt x="3803561" y="36601"/>
                  </a:lnTo>
                  <a:lnTo>
                    <a:pt x="3753535" y="43522"/>
                  </a:lnTo>
                  <a:lnTo>
                    <a:pt x="3704259" y="51054"/>
                  </a:lnTo>
                  <a:lnTo>
                    <a:pt x="3655796" y="59169"/>
                  </a:lnTo>
                  <a:lnTo>
                    <a:pt x="3608209" y="67868"/>
                  </a:lnTo>
                  <a:lnTo>
                    <a:pt x="3561562" y="77165"/>
                  </a:lnTo>
                  <a:lnTo>
                    <a:pt x="3515918" y="87045"/>
                  </a:lnTo>
                  <a:lnTo>
                    <a:pt x="3471341" y="97523"/>
                  </a:lnTo>
                  <a:lnTo>
                    <a:pt x="3427882" y="108585"/>
                  </a:lnTo>
                  <a:lnTo>
                    <a:pt x="3368116" y="125209"/>
                  </a:lnTo>
                  <a:lnTo>
                    <a:pt x="3310953" y="142659"/>
                  </a:lnTo>
                  <a:lnTo>
                    <a:pt x="3256229" y="160883"/>
                  </a:lnTo>
                  <a:lnTo>
                    <a:pt x="3203727" y="179819"/>
                  </a:lnTo>
                  <a:lnTo>
                    <a:pt x="3153283" y="199415"/>
                  </a:lnTo>
                  <a:lnTo>
                    <a:pt x="3104692" y="219595"/>
                  </a:lnTo>
                  <a:lnTo>
                    <a:pt x="3057753" y="240309"/>
                  </a:lnTo>
                  <a:lnTo>
                    <a:pt x="3012300" y="261505"/>
                  </a:lnTo>
                  <a:lnTo>
                    <a:pt x="2968117" y="283121"/>
                  </a:lnTo>
                  <a:lnTo>
                    <a:pt x="2925038" y="305092"/>
                  </a:lnTo>
                  <a:lnTo>
                    <a:pt x="2882862" y="327380"/>
                  </a:lnTo>
                  <a:lnTo>
                    <a:pt x="2841383" y="349897"/>
                  </a:lnTo>
                  <a:lnTo>
                    <a:pt x="2596845" y="486816"/>
                  </a:lnTo>
                  <a:lnTo>
                    <a:pt x="2555024" y="509397"/>
                  </a:lnTo>
                  <a:lnTo>
                    <a:pt x="2512390" y="531749"/>
                  </a:lnTo>
                  <a:lnTo>
                    <a:pt x="2468765" y="553808"/>
                  </a:lnTo>
                  <a:lnTo>
                    <a:pt x="2423934" y="575525"/>
                  </a:lnTo>
                  <a:lnTo>
                    <a:pt x="2377719" y="596849"/>
                  </a:lnTo>
                  <a:lnTo>
                    <a:pt x="2329929" y="617702"/>
                  </a:lnTo>
                  <a:lnTo>
                    <a:pt x="2280386" y="638048"/>
                  </a:lnTo>
                  <a:lnTo>
                    <a:pt x="2241512" y="653097"/>
                  </a:lnTo>
                  <a:lnTo>
                    <a:pt x="2201532" y="667791"/>
                  </a:lnTo>
                  <a:lnTo>
                    <a:pt x="2160460" y="682117"/>
                  </a:lnTo>
                  <a:lnTo>
                    <a:pt x="2118334" y="696074"/>
                  </a:lnTo>
                  <a:lnTo>
                    <a:pt x="2075192" y="709650"/>
                  </a:lnTo>
                  <a:lnTo>
                    <a:pt x="2031047" y="722858"/>
                  </a:lnTo>
                  <a:lnTo>
                    <a:pt x="1985962" y="735660"/>
                  </a:lnTo>
                  <a:lnTo>
                    <a:pt x="1939937" y="748080"/>
                  </a:lnTo>
                  <a:lnTo>
                    <a:pt x="1893023" y="760095"/>
                  </a:lnTo>
                  <a:lnTo>
                    <a:pt x="1845246" y="771690"/>
                  </a:lnTo>
                  <a:lnTo>
                    <a:pt x="1796643" y="782878"/>
                  </a:lnTo>
                  <a:lnTo>
                    <a:pt x="1747240" y="793648"/>
                  </a:lnTo>
                  <a:lnTo>
                    <a:pt x="1697062" y="803986"/>
                  </a:lnTo>
                  <a:lnTo>
                    <a:pt x="1646161" y="813892"/>
                  </a:lnTo>
                  <a:lnTo>
                    <a:pt x="1594561" y="823353"/>
                  </a:lnTo>
                  <a:lnTo>
                    <a:pt x="1542275" y="832358"/>
                  </a:lnTo>
                  <a:lnTo>
                    <a:pt x="1489367" y="840917"/>
                  </a:lnTo>
                  <a:lnTo>
                    <a:pt x="1435849" y="849020"/>
                  </a:lnTo>
                  <a:lnTo>
                    <a:pt x="1381760" y="856653"/>
                  </a:lnTo>
                  <a:lnTo>
                    <a:pt x="1271981" y="870483"/>
                  </a:lnTo>
                  <a:lnTo>
                    <a:pt x="1160297" y="882357"/>
                  </a:lnTo>
                  <a:lnTo>
                    <a:pt x="1046962" y="892251"/>
                  </a:lnTo>
                  <a:lnTo>
                    <a:pt x="937488" y="899769"/>
                  </a:lnTo>
                  <a:lnTo>
                    <a:pt x="569671" y="920178"/>
                  </a:lnTo>
                  <a:lnTo>
                    <a:pt x="466242" y="927912"/>
                  </a:lnTo>
                  <a:lnTo>
                    <a:pt x="415188" y="932561"/>
                  </a:lnTo>
                  <a:lnTo>
                    <a:pt x="364680" y="937869"/>
                  </a:lnTo>
                  <a:lnTo>
                    <a:pt x="314794" y="943927"/>
                  </a:lnTo>
                  <a:lnTo>
                    <a:pt x="258127" y="952182"/>
                  </a:lnTo>
                  <a:lnTo>
                    <a:pt x="202780" y="961961"/>
                  </a:lnTo>
                  <a:lnTo>
                    <a:pt x="149504" y="973201"/>
                  </a:lnTo>
                  <a:lnTo>
                    <a:pt x="99021" y="985837"/>
                  </a:lnTo>
                  <a:lnTo>
                    <a:pt x="52082" y="999782"/>
                  </a:lnTo>
                  <a:lnTo>
                    <a:pt x="9410" y="1014971"/>
                  </a:lnTo>
                  <a:lnTo>
                    <a:pt x="0" y="1019048"/>
                  </a:lnTo>
                  <a:lnTo>
                    <a:pt x="1455953" y="1019048"/>
                  </a:lnTo>
                  <a:lnTo>
                    <a:pt x="2084641" y="1019048"/>
                  </a:lnTo>
                  <a:lnTo>
                    <a:pt x="4942725" y="1019048"/>
                  </a:lnTo>
                  <a:lnTo>
                    <a:pt x="4942725" y="865212"/>
                  </a:lnTo>
                  <a:lnTo>
                    <a:pt x="4942725" y="636270"/>
                  </a:lnTo>
                  <a:lnTo>
                    <a:pt x="4942725" y="602157"/>
                  </a:lnTo>
                  <a:lnTo>
                    <a:pt x="4942725" y="551192"/>
                  </a:lnTo>
                  <a:lnTo>
                    <a:pt x="4942725" y="34213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75" y="152400"/>
              <a:ext cx="1673324" cy="16733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01574" y="2280392"/>
            <a:ext cx="294830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100"/>
              </a:spcBef>
            </a:pPr>
            <a:r>
              <a:rPr sz="4000" b="1" spc="-235" dirty="0">
                <a:solidFill>
                  <a:srgbClr val="FFFFFF"/>
                </a:solidFill>
                <a:latin typeface="Trebuchet MS"/>
                <a:cs typeface="Trebuchet MS"/>
              </a:rPr>
              <a:t>Idéation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1605"/>
              </a:spcBef>
            </a:pPr>
            <a:r>
              <a:rPr sz="1600" spc="-80" dirty="0">
                <a:solidFill>
                  <a:srgbClr val="161620"/>
                </a:solidFill>
                <a:latin typeface="Tahoma"/>
                <a:cs typeface="Tahoma"/>
              </a:rPr>
              <a:t>L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’idé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a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tion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10" dirty="0">
                <a:solidFill>
                  <a:srgbClr val="161620"/>
                </a:solidFill>
                <a:latin typeface="Tahoma"/>
                <a:cs typeface="Tahoma"/>
              </a:rPr>
              <a:t>c</a:t>
            </a:r>
            <a:r>
              <a:rPr sz="1600" spc="70" dirty="0">
                <a:solidFill>
                  <a:srgbClr val="161620"/>
                </a:solidFill>
                <a:latin typeface="Tahoma"/>
                <a:cs typeface="Tahoma"/>
              </a:rPr>
              <a:t>onsi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s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à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eg</a:t>
            </a:r>
            <a:r>
              <a:rPr sz="1600" spc="3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ouper  </a:t>
            </a:r>
            <a:r>
              <a:rPr sz="1600" spc="70" dirty="0">
                <a:solidFill>
                  <a:srgbClr val="161620"/>
                </a:solidFill>
                <a:latin typeface="Tahoma"/>
                <a:cs typeface="Tahoma"/>
              </a:rPr>
              <a:t>toutes 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les </a:t>
            </a:r>
            <a:r>
              <a:rPr sz="1600" spc="70" dirty="0">
                <a:solidFill>
                  <a:srgbClr val="161620"/>
                </a:solidFill>
                <a:latin typeface="Tahoma"/>
                <a:cs typeface="Tahoma"/>
              </a:rPr>
              <a:t>idées possibles 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et 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imaginables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61620"/>
                </a:solidFill>
                <a:latin typeface="Tahoma"/>
                <a:cs typeface="Tahoma"/>
              </a:rPr>
              <a:t>a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ﬁn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de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ésoud</a:t>
            </a:r>
            <a:r>
              <a:rPr sz="1600" spc="25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61620"/>
                </a:solidFill>
                <a:latin typeface="Tahoma"/>
                <a:cs typeface="Tahoma"/>
              </a:rPr>
              <a:t>le  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problème.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84"/>
            <a:ext cx="1395730" cy="1104900"/>
          </a:xfrm>
          <a:custGeom>
            <a:avLst/>
            <a:gdLst/>
            <a:ahLst/>
            <a:cxnLst/>
            <a:rect l="l" t="t" r="r" b="b"/>
            <a:pathLst>
              <a:path w="1395730" h="1104900">
                <a:moveTo>
                  <a:pt x="547069" y="1104510"/>
                </a:moveTo>
                <a:lnTo>
                  <a:pt x="492540" y="1101292"/>
                </a:lnTo>
                <a:lnTo>
                  <a:pt x="439134" y="1091457"/>
                </a:lnTo>
                <a:lnTo>
                  <a:pt x="387869" y="1074737"/>
                </a:lnTo>
                <a:lnTo>
                  <a:pt x="339762" y="1050862"/>
                </a:lnTo>
                <a:lnTo>
                  <a:pt x="295832" y="1019562"/>
                </a:lnTo>
                <a:lnTo>
                  <a:pt x="259261" y="983721"/>
                </a:lnTo>
                <a:lnTo>
                  <a:pt x="226443" y="944125"/>
                </a:lnTo>
                <a:lnTo>
                  <a:pt x="195262" y="902893"/>
                </a:lnTo>
                <a:lnTo>
                  <a:pt x="163603" y="862140"/>
                </a:lnTo>
                <a:lnTo>
                  <a:pt x="129093" y="824335"/>
                </a:lnTo>
                <a:lnTo>
                  <a:pt x="90596" y="791342"/>
                </a:lnTo>
                <a:lnTo>
                  <a:pt x="47701" y="766337"/>
                </a:lnTo>
                <a:lnTo>
                  <a:pt x="0" y="752494"/>
                </a:lnTo>
                <a:lnTo>
                  <a:pt x="0" y="0"/>
                </a:lnTo>
                <a:lnTo>
                  <a:pt x="1395522" y="0"/>
                </a:lnTo>
                <a:lnTo>
                  <a:pt x="1395124" y="45697"/>
                </a:lnTo>
                <a:lnTo>
                  <a:pt x="1387055" y="90342"/>
                </a:lnTo>
                <a:lnTo>
                  <a:pt x="1370822" y="132228"/>
                </a:lnTo>
                <a:lnTo>
                  <a:pt x="1345936" y="169646"/>
                </a:lnTo>
                <a:lnTo>
                  <a:pt x="1312428" y="200696"/>
                </a:lnTo>
                <a:lnTo>
                  <a:pt x="1273690" y="223544"/>
                </a:lnTo>
                <a:lnTo>
                  <a:pt x="1230899" y="238936"/>
                </a:lnTo>
                <a:lnTo>
                  <a:pt x="1185230" y="247623"/>
                </a:lnTo>
                <a:lnTo>
                  <a:pt x="1137861" y="250353"/>
                </a:lnTo>
                <a:lnTo>
                  <a:pt x="1108575" y="249410"/>
                </a:lnTo>
                <a:lnTo>
                  <a:pt x="1079371" y="246696"/>
                </a:lnTo>
                <a:lnTo>
                  <a:pt x="1050518" y="242380"/>
                </a:lnTo>
                <a:lnTo>
                  <a:pt x="1022285" y="236631"/>
                </a:lnTo>
                <a:lnTo>
                  <a:pt x="984268" y="227117"/>
                </a:lnTo>
                <a:lnTo>
                  <a:pt x="945917" y="217679"/>
                </a:lnTo>
                <a:lnTo>
                  <a:pt x="907111" y="210451"/>
                </a:lnTo>
                <a:lnTo>
                  <a:pt x="867726" y="207567"/>
                </a:lnTo>
                <a:lnTo>
                  <a:pt x="857504" y="207784"/>
                </a:lnTo>
                <a:lnTo>
                  <a:pt x="806423" y="216995"/>
                </a:lnTo>
                <a:lnTo>
                  <a:pt x="768793" y="235728"/>
                </a:lnTo>
                <a:lnTo>
                  <a:pt x="726875" y="290697"/>
                </a:lnTo>
                <a:lnTo>
                  <a:pt x="721198" y="335532"/>
                </a:lnTo>
                <a:lnTo>
                  <a:pt x="731596" y="381076"/>
                </a:lnTo>
                <a:lnTo>
                  <a:pt x="754107" y="424235"/>
                </a:lnTo>
                <a:lnTo>
                  <a:pt x="784770" y="461912"/>
                </a:lnTo>
                <a:lnTo>
                  <a:pt x="823201" y="496531"/>
                </a:lnTo>
                <a:lnTo>
                  <a:pt x="863188" y="529443"/>
                </a:lnTo>
                <a:lnTo>
                  <a:pt x="901374" y="563828"/>
                </a:lnTo>
                <a:lnTo>
                  <a:pt x="934402" y="602868"/>
                </a:lnTo>
                <a:lnTo>
                  <a:pt x="956510" y="642885"/>
                </a:lnTo>
                <a:lnTo>
                  <a:pt x="970774" y="686063"/>
                </a:lnTo>
                <a:lnTo>
                  <a:pt x="977454" y="731201"/>
                </a:lnTo>
                <a:lnTo>
                  <a:pt x="976810" y="777100"/>
                </a:lnTo>
                <a:lnTo>
                  <a:pt x="969101" y="822559"/>
                </a:lnTo>
                <a:lnTo>
                  <a:pt x="954588" y="866379"/>
                </a:lnTo>
                <a:lnTo>
                  <a:pt x="933529" y="907358"/>
                </a:lnTo>
                <a:lnTo>
                  <a:pt x="906807" y="944643"/>
                </a:lnTo>
                <a:lnTo>
                  <a:pt x="875526" y="978148"/>
                </a:lnTo>
                <a:lnTo>
                  <a:pt x="840361" y="1007830"/>
                </a:lnTo>
                <a:lnTo>
                  <a:pt x="801983" y="1033642"/>
                </a:lnTo>
                <a:lnTo>
                  <a:pt x="761066" y="1055542"/>
                </a:lnTo>
                <a:lnTo>
                  <a:pt x="718284" y="1073482"/>
                </a:lnTo>
                <a:lnTo>
                  <a:pt x="674309" y="1087420"/>
                </a:lnTo>
                <a:lnTo>
                  <a:pt x="611437" y="1100152"/>
                </a:lnTo>
                <a:lnTo>
                  <a:pt x="579335" y="1103410"/>
                </a:lnTo>
                <a:lnTo>
                  <a:pt x="547069" y="1104510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298" y="3749923"/>
            <a:ext cx="4318000" cy="1393825"/>
          </a:xfrm>
          <a:custGeom>
            <a:avLst/>
            <a:gdLst/>
            <a:ahLst/>
            <a:cxnLst/>
            <a:rect l="l" t="t" r="r" b="b"/>
            <a:pathLst>
              <a:path w="4318000" h="1393825">
                <a:moveTo>
                  <a:pt x="4317719" y="1393437"/>
                </a:moveTo>
                <a:lnTo>
                  <a:pt x="0" y="1393437"/>
                </a:lnTo>
                <a:lnTo>
                  <a:pt x="20087" y="1350376"/>
                </a:lnTo>
                <a:lnTo>
                  <a:pt x="43147" y="1308512"/>
                </a:lnTo>
                <a:lnTo>
                  <a:pt x="69007" y="1267972"/>
                </a:lnTo>
                <a:lnTo>
                  <a:pt x="97493" y="1228886"/>
                </a:lnTo>
                <a:lnTo>
                  <a:pt x="128430" y="1191380"/>
                </a:lnTo>
                <a:lnTo>
                  <a:pt x="161647" y="1155584"/>
                </a:lnTo>
                <a:lnTo>
                  <a:pt x="196968" y="1121624"/>
                </a:lnTo>
                <a:lnTo>
                  <a:pt x="234221" y="1089630"/>
                </a:lnTo>
                <a:lnTo>
                  <a:pt x="273232" y="1059729"/>
                </a:lnTo>
                <a:lnTo>
                  <a:pt x="313826" y="1032049"/>
                </a:lnTo>
                <a:lnTo>
                  <a:pt x="355832" y="1006718"/>
                </a:lnTo>
                <a:lnTo>
                  <a:pt x="399075" y="983865"/>
                </a:lnTo>
                <a:lnTo>
                  <a:pt x="443381" y="963617"/>
                </a:lnTo>
                <a:lnTo>
                  <a:pt x="488739" y="945771"/>
                </a:lnTo>
                <a:lnTo>
                  <a:pt x="534700" y="930047"/>
                </a:lnTo>
                <a:lnTo>
                  <a:pt x="581216" y="916358"/>
                </a:lnTo>
                <a:lnTo>
                  <a:pt x="628235" y="904613"/>
                </a:lnTo>
                <a:lnTo>
                  <a:pt x="675706" y="894723"/>
                </a:lnTo>
                <a:lnTo>
                  <a:pt x="723581" y="886600"/>
                </a:lnTo>
                <a:lnTo>
                  <a:pt x="771808" y="880153"/>
                </a:lnTo>
                <a:lnTo>
                  <a:pt x="820337" y="875295"/>
                </a:lnTo>
                <a:lnTo>
                  <a:pt x="869118" y="871935"/>
                </a:lnTo>
                <a:lnTo>
                  <a:pt x="918101" y="869984"/>
                </a:lnTo>
                <a:lnTo>
                  <a:pt x="967235" y="869354"/>
                </a:lnTo>
                <a:lnTo>
                  <a:pt x="1015440" y="869930"/>
                </a:lnTo>
                <a:lnTo>
                  <a:pt x="1063691" y="871602"/>
                </a:lnTo>
                <a:lnTo>
                  <a:pt x="1111944" y="874287"/>
                </a:lnTo>
                <a:lnTo>
                  <a:pt x="1160158" y="877899"/>
                </a:lnTo>
                <a:lnTo>
                  <a:pt x="1208286" y="882354"/>
                </a:lnTo>
                <a:lnTo>
                  <a:pt x="1256287" y="887568"/>
                </a:lnTo>
                <a:lnTo>
                  <a:pt x="1304116" y="893457"/>
                </a:lnTo>
                <a:lnTo>
                  <a:pt x="1351731" y="899935"/>
                </a:lnTo>
                <a:lnTo>
                  <a:pt x="1400583" y="907475"/>
                </a:lnTo>
                <a:lnTo>
                  <a:pt x="1449440" y="915433"/>
                </a:lnTo>
                <a:lnTo>
                  <a:pt x="1498306" y="923707"/>
                </a:lnTo>
                <a:lnTo>
                  <a:pt x="1547187" y="932194"/>
                </a:lnTo>
                <a:lnTo>
                  <a:pt x="1596086" y="940791"/>
                </a:lnTo>
                <a:lnTo>
                  <a:pt x="1645008" y="949395"/>
                </a:lnTo>
                <a:lnTo>
                  <a:pt x="1693959" y="957902"/>
                </a:lnTo>
                <a:lnTo>
                  <a:pt x="1742943" y="966210"/>
                </a:lnTo>
                <a:lnTo>
                  <a:pt x="1791964" y="974216"/>
                </a:lnTo>
                <a:lnTo>
                  <a:pt x="1841027" y="981816"/>
                </a:lnTo>
                <a:lnTo>
                  <a:pt x="1890137" y="988908"/>
                </a:lnTo>
                <a:lnTo>
                  <a:pt x="1939299" y="995389"/>
                </a:lnTo>
                <a:lnTo>
                  <a:pt x="1988517" y="1001155"/>
                </a:lnTo>
                <a:lnTo>
                  <a:pt x="2037796" y="1006104"/>
                </a:lnTo>
                <a:lnTo>
                  <a:pt x="2087140" y="1010133"/>
                </a:lnTo>
                <a:lnTo>
                  <a:pt x="2136555" y="1013138"/>
                </a:lnTo>
                <a:lnTo>
                  <a:pt x="2186045" y="1015017"/>
                </a:lnTo>
                <a:lnTo>
                  <a:pt x="2235615" y="1015666"/>
                </a:lnTo>
                <a:lnTo>
                  <a:pt x="2242991" y="1015645"/>
                </a:lnTo>
                <a:lnTo>
                  <a:pt x="2314401" y="1014297"/>
                </a:lnTo>
                <a:lnTo>
                  <a:pt x="2363613" y="1011797"/>
                </a:lnTo>
                <a:lnTo>
                  <a:pt x="2412721" y="1007936"/>
                </a:lnTo>
                <a:lnTo>
                  <a:pt x="2461689" y="1002728"/>
                </a:lnTo>
                <a:lnTo>
                  <a:pt x="2510486" y="996184"/>
                </a:lnTo>
                <a:lnTo>
                  <a:pt x="2559076" y="988318"/>
                </a:lnTo>
                <a:lnTo>
                  <a:pt x="2607425" y="979141"/>
                </a:lnTo>
                <a:lnTo>
                  <a:pt x="2655501" y="968665"/>
                </a:lnTo>
                <a:lnTo>
                  <a:pt x="2703267" y="956904"/>
                </a:lnTo>
                <a:lnTo>
                  <a:pt x="2750692" y="943870"/>
                </a:lnTo>
                <a:lnTo>
                  <a:pt x="2797741" y="929574"/>
                </a:lnTo>
                <a:lnTo>
                  <a:pt x="2844379" y="914029"/>
                </a:lnTo>
                <a:lnTo>
                  <a:pt x="2890573" y="897249"/>
                </a:lnTo>
                <a:lnTo>
                  <a:pt x="2936289" y="879244"/>
                </a:lnTo>
                <a:lnTo>
                  <a:pt x="2981493" y="860027"/>
                </a:lnTo>
                <a:lnTo>
                  <a:pt x="3026152" y="839611"/>
                </a:lnTo>
                <a:lnTo>
                  <a:pt x="3070230" y="818009"/>
                </a:lnTo>
                <a:lnTo>
                  <a:pt x="3113695" y="795231"/>
                </a:lnTo>
                <a:lnTo>
                  <a:pt x="3156511" y="771292"/>
                </a:lnTo>
                <a:lnTo>
                  <a:pt x="3198646" y="746202"/>
                </a:lnTo>
                <a:lnTo>
                  <a:pt x="3240066" y="719975"/>
                </a:lnTo>
                <a:lnTo>
                  <a:pt x="3280736" y="692623"/>
                </a:lnTo>
                <a:lnTo>
                  <a:pt x="3320622" y="664158"/>
                </a:lnTo>
                <a:lnTo>
                  <a:pt x="3362484" y="632761"/>
                </a:lnTo>
                <a:lnTo>
                  <a:pt x="3403556" y="600360"/>
                </a:lnTo>
                <a:lnTo>
                  <a:pt x="3443970" y="567128"/>
                </a:lnTo>
                <a:lnTo>
                  <a:pt x="3483858" y="533235"/>
                </a:lnTo>
                <a:lnTo>
                  <a:pt x="3523351" y="498853"/>
                </a:lnTo>
                <a:lnTo>
                  <a:pt x="3562580" y="464155"/>
                </a:lnTo>
                <a:lnTo>
                  <a:pt x="3601678" y="429310"/>
                </a:lnTo>
                <a:lnTo>
                  <a:pt x="3640775" y="394491"/>
                </a:lnTo>
                <a:lnTo>
                  <a:pt x="3680005" y="359869"/>
                </a:lnTo>
                <a:lnTo>
                  <a:pt x="3719497" y="325616"/>
                </a:lnTo>
                <a:lnTo>
                  <a:pt x="3759385" y="291903"/>
                </a:lnTo>
                <a:lnTo>
                  <a:pt x="3799799" y="258902"/>
                </a:lnTo>
                <a:lnTo>
                  <a:pt x="3840871" y="226784"/>
                </a:lnTo>
                <a:lnTo>
                  <a:pt x="3882733" y="195721"/>
                </a:lnTo>
                <a:lnTo>
                  <a:pt x="3922466" y="168611"/>
                </a:lnTo>
                <a:lnTo>
                  <a:pt x="3963306" y="142611"/>
                </a:lnTo>
                <a:lnTo>
                  <a:pt x="4005152" y="117935"/>
                </a:lnTo>
                <a:lnTo>
                  <a:pt x="4047903" y="94792"/>
                </a:lnTo>
                <a:lnTo>
                  <a:pt x="4091457" y="73395"/>
                </a:lnTo>
                <a:lnTo>
                  <a:pt x="4135712" y="53955"/>
                </a:lnTo>
                <a:lnTo>
                  <a:pt x="4180567" y="36684"/>
                </a:lnTo>
                <a:lnTo>
                  <a:pt x="4225921" y="21794"/>
                </a:lnTo>
                <a:lnTo>
                  <a:pt x="4271672" y="9495"/>
                </a:lnTo>
                <a:lnTo>
                  <a:pt x="4317719" y="0"/>
                </a:lnTo>
                <a:lnTo>
                  <a:pt x="4317719" y="1393437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4925" y="2880130"/>
            <a:ext cx="24015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114" dirty="0">
                <a:latin typeface="Tahoma"/>
                <a:cs typeface="Tahoma"/>
              </a:rPr>
              <a:t>_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client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</a:t>
            </a:r>
            <a:r>
              <a:rPr sz="1800" spc="60" dirty="0">
                <a:latin typeface="Tahoma"/>
                <a:cs typeface="Tahoma"/>
              </a:rPr>
              <a:t>e</a:t>
            </a:r>
            <a:r>
              <a:rPr sz="1800" spc="40" dirty="0">
                <a:latin typeface="Tahoma"/>
                <a:cs typeface="Tahoma"/>
              </a:rPr>
              <a:t>ç</a:t>
            </a:r>
            <a:r>
              <a:rPr sz="1800" spc="30" dirty="0">
                <a:latin typeface="Tahoma"/>
                <a:cs typeface="Tahoma"/>
              </a:rPr>
              <a:t>oit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e  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60" dirty="0">
                <a:latin typeface="Tahoma"/>
                <a:cs typeface="Tahoma"/>
              </a:rPr>
              <a:t>tiﬁc</a:t>
            </a:r>
            <a:r>
              <a:rPr sz="1800" spc="70" dirty="0">
                <a:latin typeface="Tahoma"/>
                <a:cs typeface="Tahoma"/>
              </a:rPr>
              <a:t>a</a:t>
            </a:r>
            <a:r>
              <a:rPr sz="1800" spc="15" dirty="0">
                <a:latin typeface="Tahoma"/>
                <a:cs typeface="Tahoma"/>
              </a:rPr>
              <a:t>tion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10" dirty="0">
                <a:latin typeface="Tahoma"/>
                <a:cs typeface="Tahoma"/>
              </a:rPr>
              <a:t>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f</a:t>
            </a:r>
            <a:r>
              <a:rPr sz="1800" spc="35" dirty="0">
                <a:latin typeface="Tahoma"/>
                <a:cs typeface="Tahoma"/>
              </a:rPr>
              <a:t>ois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son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vêtements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se</a:t>
            </a:r>
            <a:r>
              <a:rPr sz="1800" spc="15" dirty="0">
                <a:latin typeface="Tahoma"/>
                <a:cs typeface="Tahoma"/>
              </a:rPr>
              <a:t>r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v</a:t>
            </a:r>
            <a:r>
              <a:rPr sz="1800" spc="-25" dirty="0">
                <a:latin typeface="Tahoma"/>
                <a:cs typeface="Tahoma"/>
              </a:rPr>
              <a:t>é</a:t>
            </a:r>
            <a:r>
              <a:rPr sz="1800" spc="-4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324" y="2880130"/>
            <a:ext cx="283019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8920">
              <a:lnSpc>
                <a:spcPct val="100699"/>
              </a:lnSpc>
              <a:spcBef>
                <a:spcPts val="85"/>
              </a:spcBef>
            </a:pPr>
            <a:r>
              <a:rPr sz="1800" spc="-114" dirty="0">
                <a:latin typeface="Tahoma"/>
                <a:cs typeface="Tahoma"/>
              </a:rPr>
              <a:t>_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Le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client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v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suiv</a:t>
            </a:r>
            <a:r>
              <a:rPr sz="1800" spc="-5" dirty="0">
                <a:latin typeface="Tahoma"/>
                <a:cs typeface="Tahoma"/>
              </a:rPr>
              <a:t>r</a:t>
            </a:r>
            <a:r>
              <a:rPr sz="1800" spc="10" dirty="0">
                <a:latin typeface="Tahoma"/>
                <a:cs typeface="Tahoma"/>
              </a:rPr>
              <a:t>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son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vêtements</a:t>
            </a:r>
            <a:r>
              <a:rPr sz="1800" spc="15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en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ou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spc="60" dirty="0">
                <a:latin typeface="Tahoma"/>
                <a:cs typeface="Tahoma"/>
              </a:rPr>
              <a:t>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qu’il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</a:t>
            </a:r>
            <a:r>
              <a:rPr sz="1800" spc="50" dirty="0">
                <a:latin typeface="Tahoma"/>
                <a:cs typeface="Tahoma"/>
              </a:rPr>
              <a:t>st  </a:t>
            </a:r>
            <a:r>
              <a:rPr sz="1800" spc="-1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v</a:t>
            </a:r>
            <a:r>
              <a:rPr sz="1800" spc="10" dirty="0">
                <a:latin typeface="Tahoma"/>
                <a:cs typeface="Tahoma"/>
              </a:rPr>
              <a:t>é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0699"/>
              </a:lnSpc>
            </a:pPr>
            <a:r>
              <a:rPr sz="1800" spc="80" dirty="0">
                <a:latin typeface="Tahoma"/>
                <a:cs typeface="Tahoma"/>
              </a:rPr>
              <a:t>L</a:t>
            </a:r>
            <a:r>
              <a:rPr sz="1800" spc="-180" dirty="0">
                <a:latin typeface="Tahoma"/>
                <a:cs typeface="Tahoma"/>
              </a:rPr>
              <a:t>’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ffichage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se</a:t>
            </a:r>
            <a:r>
              <a:rPr sz="1800" spc="15" dirty="0">
                <a:latin typeface="Tahoma"/>
                <a:cs typeface="Tahoma"/>
              </a:rPr>
              <a:t>r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en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r</a:t>
            </a:r>
            <a:r>
              <a:rPr sz="1800" spc="35" dirty="0">
                <a:latin typeface="Tahoma"/>
                <a:cs typeface="Tahoma"/>
              </a:rPr>
              <a:t>ois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é</a:t>
            </a:r>
            <a:r>
              <a:rPr sz="1800" spc="10" dirty="0">
                <a:latin typeface="Tahoma"/>
                <a:cs typeface="Tahoma"/>
              </a:rPr>
              <a:t>t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spc="50" dirty="0">
                <a:latin typeface="Tahoma"/>
                <a:cs typeface="Tahoma"/>
              </a:rPr>
              <a:t>t  </a:t>
            </a:r>
            <a:r>
              <a:rPr sz="1800" spc="-85" dirty="0">
                <a:latin typeface="Tahoma"/>
                <a:cs typeface="Tahoma"/>
              </a:rPr>
              <a:t>(en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50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t</a:t>
            </a:r>
            <a:r>
              <a:rPr sz="1800" spc="10" dirty="0">
                <a:latin typeface="Tahoma"/>
                <a:cs typeface="Tahoma"/>
              </a:rPr>
              <a:t>en</a:t>
            </a:r>
            <a:r>
              <a:rPr sz="1800" spc="-25" dirty="0">
                <a:latin typeface="Tahoma"/>
                <a:cs typeface="Tahoma"/>
              </a:rPr>
              <a:t>t</a:t>
            </a:r>
            <a:r>
              <a:rPr sz="1800" spc="10" dirty="0">
                <a:latin typeface="Tahoma"/>
                <a:cs typeface="Tahoma"/>
              </a:rPr>
              <a:t>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,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en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95" dirty="0" err="1">
                <a:latin typeface="Tahoma"/>
                <a:cs typeface="Tahoma"/>
              </a:rPr>
              <a:t>c</a:t>
            </a:r>
            <a:r>
              <a:rPr sz="1800" spc="-15" dirty="0" err="1">
                <a:latin typeface="Tahoma"/>
                <a:cs typeface="Tahoma"/>
              </a:rPr>
              <a:t>ou</a:t>
            </a:r>
            <a:r>
              <a:rPr sz="1800" spc="-20" dirty="0" err="1">
                <a:latin typeface="Tahoma"/>
                <a:cs typeface="Tahoma"/>
              </a:rPr>
              <a:t>r</a:t>
            </a:r>
            <a:r>
              <a:rPr sz="1800" spc="60" dirty="0" err="1">
                <a:latin typeface="Tahoma"/>
                <a:cs typeface="Tahoma"/>
              </a:rPr>
              <a:t>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,</a:t>
            </a:r>
            <a:r>
              <a:rPr sz="1800" spc="-155" dirty="0" err="1">
                <a:latin typeface="Tahoma"/>
                <a:cs typeface="Tahoma"/>
              </a:rPr>
              <a:t>T</a:t>
            </a:r>
            <a:r>
              <a:rPr sz="1800" dirty="0" err="1">
                <a:latin typeface="Tahoma"/>
                <a:cs typeface="Tahoma"/>
              </a:rPr>
              <a:t>ermi</a:t>
            </a:r>
            <a:r>
              <a:rPr sz="1800" spc="-15" dirty="0" err="1">
                <a:latin typeface="Tahoma"/>
                <a:cs typeface="Tahoma"/>
              </a:rPr>
              <a:t>n</a:t>
            </a:r>
            <a:r>
              <a:rPr sz="1800" spc="10" dirty="0" err="1">
                <a:latin typeface="Tahoma"/>
                <a:cs typeface="Tahoma"/>
              </a:rPr>
              <a:t>é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71450" y="707714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000000"/>
                </a:solidFill>
                <a:latin typeface="Impact"/>
                <a:cs typeface="Impact"/>
              </a:rPr>
              <a:t>Idéation</a:t>
            </a:r>
            <a:endParaRPr sz="2000">
              <a:latin typeface="Impact"/>
              <a:cs typeface="Impact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A7FF299-77A4-D971-6049-4CD970B77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47" y="1194103"/>
            <a:ext cx="17240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93E5FA1-05FE-D970-01E4-5BBF3C2FF8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83" y="1226269"/>
            <a:ext cx="17240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61AFD15-4F74-56A1-8E0F-00702C2A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" y="0"/>
            <a:ext cx="44970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4262" y="1066654"/>
            <a:ext cx="50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Trebuchet MS"/>
                <a:cs typeface="Trebuchet MS"/>
              </a:rPr>
              <a:t>05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5158105"/>
            <a:chOff x="-14287" y="0"/>
            <a:chExt cx="9158605" cy="5158105"/>
          </a:xfrm>
        </p:grpSpPr>
        <p:sp>
          <p:nvSpPr>
            <p:cNvPr id="4" name="object 4"/>
            <p:cNvSpPr/>
            <p:nvPr/>
          </p:nvSpPr>
          <p:spPr>
            <a:xfrm>
              <a:off x="3972252" y="0"/>
              <a:ext cx="601345" cy="5039995"/>
            </a:xfrm>
            <a:custGeom>
              <a:avLst/>
              <a:gdLst/>
              <a:ahLst/>
              <a:cxnLst/>
              <a:rect l="l" t="t" r="r" b="b"/>
              <a:pathLst>
                <a:path w="601345" h="5039995">
                  <a:moveTo>
                    <a:pt x="601079" y="5039486"/>
                  </a:moveTo>
                  <a:lnTo>
                    <a:pt x="0" y="5039486"/>
                  </a:lnTo>
                  <a:lnTo>
                    <a:pt x="4096" y="4984414"/>
                  </a:lnTo>
                  <a:lnTo>
                    <a:pt x="9401" y="4929695"/>
                  </a:lnTo>
                  <a:lnTo>
                    <a:pt x="15824" y="4875451"/>
                  </a:lnTo>
                  <a:lnTo>
                    <a:pt x="23274" y="4821803"/>
                  </a:lnTo>
                  <a:lnTo>
                    <a:pt x="31660" y="4768874"/>
                  </a:lnTo>
                  <a:lnTo>
                    <a:pt x="40890" y="4716783"/>
                  </a:lnTo>
                  <a:lnTo>
                    <a:pt x="50873" y="4665653"/>
                  </a:lnTo>
                  <a:lnTo>
                    <a:pt x="61518" y="4615605"/>
                  </a:lnTo>
                  <a:lnTo>
                    <a:pt x="72733" y="4566759"/>
                  </a:lnTo>
                  <a:lnTo>
                    <a:pt x="84427" y="4519239"/>
                  </a:lnTo>
                  <a:lnTo>
                    <a:pt x="97827" y="4469171"/>
                  </a:lnTo>
                  <a:lnTo>
                    <a:pt x="111681" y="4420048"/>
                  </a:lnTo>
                  <a:lnTo>
                    <a:pt x="125917" y="4371712"/>
                  </a:lnTo>
                  <a:lnTo>
                    <a:pt x="140459" y="4324006"/>
                  </a:lnTo>
                  <a:lnTo>
                    <a:pt x="155235" y="4276773"/>
                  </a:lnTo>
                  <a:lnTo>
                    <a:pt x="170169" y="4229854"/>
                  </a:lnTo>
                  <a:lnTo>
                    <a:pt x="200220" y="4136332"/>
                  </a:lnTo>
                  <a:lnTo>
                    <a:pt x="215188" y="4089413"/>
                  </a:lnTo>
                  <a:lnTo>
                    <a:pt x="230019" y="4042179"/>
                  </a:lnTo>
                  <a:lnTo>
                    <a:pt x="244639" y="3994473"/>
                  </a:lnTo>
                  <a:lnTo>
                    <a:pt x="258974" y="3946138"/>
                  </a:lnTo>
                  <a:lnTo>
                    <a:pt x="272951" y="3897015"/>
                  </a:lnTo>
                  <a:lnTo>
                    <a:pt x="286494" y="3846947"/>
                  </a:lnTo>
                  <a:lnTo>
                    <a:pt x="297808" y="3803094"/>
                  </a:lnTo>
                  <a:lnTo>
                    <a:pt x="308716" y="3758445"/>
                  </a:lnTo>
                  <a:lnTo>
                    <a:pt x="319215" y="3713032"/>
                  </a:lnTo>
                  <a:lnTo>
                    <a:pt x="329298" y="3666886"/>
                  </a:lnTo>
                  <a:lnTo>
                    <a:pt x="338964" y="3620039"/>
                  </a:lnTo>
                  <a:lnTo>
                    <a:pt x="348207" y="3572523"/>
                  </a:lnTo>
                  <a:lnTo>
                    <a:pt x="357023" y="3524368"/>
                  </a:lnTo>
                  <a:lnTo>
                    <a:pt x="365408" y="3475608"/>
                  </a:lnTo>
                  <a:lnTo>
                    <a:pt x="373359" y="3426272"/>
                  </a:lnTo>
                  <a:lnTo>
                    <a:pt x="380870" y="3376394"/>
                  </a:lnTo>
                  <a:lnTo>
                    <a:pt x="387938" y="3326004"/>
                  </a:lnTo>
                  <a:lnTo>
                    <a:pt x="394559" y="3275135"/>
                  </a:lnTo>
                  <a:lnTo>
                    <a:pt x="400727" y="3223817"/>
                  </a:lnTo>
                  <a:lnTo>
                    <a:pt x="406441" y="3172083"/>
                  </a:lnTo>
                  <a:lnTo>
                    <a:pt x="411694" y="3119963"/>
                  </a:lnTo>
                  <a:lnTo>
                    <a:pt x="416483" y="3067491"/>
                  </a:lnTo>
                  <a:lnTo>
                    <a:pt x="420804" y="3014696"/>
                  </a:lnTo>
                  <a:lnTo>
                    <a:pt x="424653" y="2961612"/>
                  </a:lnTo>
                  <a:lnTo>
                    <a:pt x="428025" y="2908269"/>
                  </a:lnTo>
                  <a:lnTo>
                    <a:pt x="430916" y="2854699"/>
                  </a:lnTo>
                  <a:lnTo>
                    <a:pt x="433323" y="2800934"/>
                  </a:lnTo>
                  <a:lnTo>
                    <a:pt x="435241" y="2747005"/>
                  </a:lnTo>
                  <a:lnTo>
                    <a:pt x="436665" y="2692945"/>
                  </a:lnTo>
                  <a:lnTo>
                    <a:pt x="437593" y="2638784"/>
                  </a:lnTo>
                  <a:lnTo>
                    <a:pt x="438019" y="2584554"/>
                  </a:lnTo>
                  <a:lnTo>
                    <a:pt x="438122" y="2549268"/>
                  </a:lnTo>
                  <a:lnTo>
                    <a:pt x="437916" y="2498446"/>
                  </a:lnTo>
                  <a:lnTo>
                    <a:pt x="437315" y="2447694"/>
                  </a:lnTo>
                  <a:lnTo>
                    <a:pt x="436348" y="2397009"/>
                  </a:lnTo>
                  <a:lnTo>
                    <a:pt x="435042" y="2346388"/>
                  </a:lnTo>
                  <a:lnTo>
                    <a:pt x="433426" y="2295827"/>
                  </a:lnTo>
                  <a:lnTo>
                    <a:pt x="431528" y="2245323"/>
                  </a:lnTo>
                  <a:lnTo>
                    <a:pt x="429376" y="2194871"/>
                  </a:lnTo>
                  <a:lnTo>
                    <a:pt x="426997" y="2144469"/>
                  </a:lnTo>
                  <a:lnTo>
                    <a:pt x="424419" y="2094113"/>
                  </a:lnTo>
                  <a:lnTo>
                    <a:pt x="421671" y="2043799"/>
                  </a:lnTo>
                  <a:lnTo>
                    <a:pt x="418781" y="1993524"/>
                  </a:lnTo>
                  <a:lnTo>
                    <a:pt x="415776" y="1943284"/>
                  </a:lnTo>
                  <a:lnTo>
                    <a:pt x="412685" y="1893076"/>
                  </a:lnTo>
                  <a:lnTo>
                    <a:pt x="409535" y="1842897"/>
                  </a:lnTo>
                  <a:lnTo>
                    <a:pt x="403172" y="1742608"/>
                  </a:lnTo>
                  <a:lnTo>
                    <a:pt x="400015" y="1692492"/>
                  </a:lnTo>
                  <a:lnTo>
                    <a:pt x="396911" y="1642390"/>
                  </a:lnTo>
                  <a:lnTo>
                    <a:pt x="393889" y="1592299"/>
                  </a:lnTo>
                  <a:lnTo>
                    <a:pt x="390976" y="1542214"/>
                  </a:lnTo>
                  <a:lnTo>
                    <a:pt x="388200" y="1492134"/>
                  </a:lnTo>
                  <a:lnTo>
                    <a:pt x="385704" y="1441528"/>
                  </a:lnTo>
                  <a:lnTo>
                    <a:pt x="383406" y="1390714"/>
                  </a:lnTo>
                  <a:lnTo>
                    <a:pt x="381331" y="1339729"/>
                  </a:lnTo>
                  <a:lnTo>
                    <a:pt x="379506" y="1288609"/>
                  </a:lnTo>
                  <a:lnTo>
                    <a:pt x="377955" y="1237391"/>
                  </a:lnTo>
                  <a:lnTo>
                    <a:pt x="376704" y="1186112"/>
                  </a:lnTo>
                  <a:lnTo>
                    <a:pt x="375779" y="1134809"/>
                  </a:lnTo>
                  <a:lnTo>
                    <a:pt x="375205" y="1083517"/>
                  </a:lnTo>
                  <a:lnTo>
                    <a:pt x="375008" y="1032273"/>
                  </a:lnTo>
                  <a:lnTo>
                    <a:pt x="375237" y="978399"/>
                  </a:lnTo>
                  <a:lnTo>
                    <a:pt x="375940" y="924673"/>
                  </a:lnTo>
                  <a:lnTo>
                    <a:pt x="377150" y="871141"/>
                  </a:lnTo>
                  <a:lnTo>
                    <a:pt x="378894" y="817850"/>
                  </a:lnTo>
                  <a:lnTo>
                    <a:pt x="381203" y="764845"/>
                  </a:lnTo>
                  <a:lnTo>
                    <a:pt x="384107" y="712174"/>
                  </a:lnTo>
                  <a:lnTo>
                    <a:pt x="387634" y="659883"/>
                  </a:lnTo>
                  <a:lnTo>
                    <a:pt x="391816" y="608017"/>
                  </a:lnTo>
                  <a:lnTo>
                    <a:pt x="396680" y="556623"/>
                  </a:lnTo>
                  <a:lnTo>
                    <a:pt x="402258" y="505748"/>
                  </a:lnTo>
                  <a:lnTo>
                    <a:pt x="408578" y="455437"/>
                  </a:lnTo>
                  <a:lnTo>
                    <a:pt x="415670" y="405738"/>
                  </a:lnTo>
                  <a:lnTo>
                    <a:pt x="426115" y="343243"/>
                  </a:lnTo>
                  <a:lnTo>
                    <a:pt x="438115" y="282578"/>
                  </a:lnTo>
                  <a:lnTo>
                    <a:pt x="451580" y="224084"/>
                  </a:lnTo>
                  <a:lnTo>
                    <a:pt x="466418" y="168105"/>
                  </a:lnTo>
                  <a:lnTo>
                    <a:pt x="482539" y="114984"/>
                  </a:lnTo>
                  <a:lnTo>
                    <a:pt x="499850" y="65062"/>
                  </a:lnTo>
                  <a:lnTo>
                    <a:pt x="518261" y="18684"/>
                  </a:lnTo>
                  <a:lnTo>
                    <a:pt x="526800" y="0"/>
                  </a:lnTo>
                  <a:lnTo>
                    <a:pt x="601079" y="0"/>
                  </a:lnTo>
                  <a:lnTo>
                    <a:pt x="601079" y="5039486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95671"/>
              <a:ext cx="4694555" cy="1647825"/>
            </a:xfrm>
            <a:custGeom>
              <a:avLst/>
              <a:gdLst/>
              <a:ahLst/>
              <a:cxnLst/>
              <a:rect l="l" t="t" r="r" b="b"/>
              <a:pathLst>
                <a:path w="4694555" h="1647825">
                  <a:moveTo>
                    <a:pt x="1751765" y="0"/>
                  </a:moveTo>
                  <a:lnTo>
                    <a:pt x="1701052" y="1263"/>
                  </a:lnTo>
                  <a:lnTo>
                    <a:pt x="1650149" y="4985"/>
                  </a:lnTo>
                  <a:lnTo>
                    <a:pt x="1599160" y="11064"/>
                  </a:lnTo>
                  <a:lnTo>
                    <a:pt x="1548191" y="19397"/>
                  </a:lnTo>
                  <a:lnTo>
                    <a:pt x="1497347" y="29881"/>
                  </a:lnTo>
                  <a:lnTo>
                    <a:pt x="1446732" y="42416"/>
                  </a:lnTo>
                  <a:lnTo>
                    <a:pt x="1396453" y="56897"/>
                  </a:lnTo>
                  <a:lnTo>
                    <a:pt x="1346614" y="73224"/>
                  </a:lnTo>
                  <a:lnTo>
                    <a:pt x="1297321" y="91294"/>
                  </a:lnTo>
                  <a:lnTo>
                    <a:pt x="1248678" y="111005"/>
                  </a:lnTo>
                  <a:lnTo>
                    <a:pt x="1200791" y="132253"/>
                  </a:lnTo>
                  <a:lnTo>
                    <a:pt x="1153764" y="154938"/>
                  </a:lnTo>
                  <a:lnTo>
                    <a:pt x="1107704" y="178956"/>
                  </a:lnTo>
                  <a:lnTo>
                    <a:pt x="1062715" y="204206"/>
                  </a:lnTo>
                  <a:lnTo>
                    <a:pt x="1020351" y="229171"/>
                  </a:lnTo>
                  <a:lnTo>
                    <a:pt x="978567" y="255035"/>
                  </a:lnTo>
                  <a:lnTo>
                    <a:pt x="937375" y="281784"/>
                  </a:lnTo>
                  <a:lnTo>
                    <a:pt x="896784" y="309400"/>
                  </a:lnTo>
                  <a:lnTo>
                    <a:pt x="856808" y="337866"/>
                  </a:lnTo>
                  <a:lnTo>
                    <a:pt x="817458" y="367167"/>
                  </a:lnTo>
                  <a:lnTo>
                    <a:pt x="778744" y="397284"/>
                  </a:lnTo>
                  <a:lnTo>
                    <a:pt x="740679" y="428202"/>
                  </a:lnTo>
                  <a:lnTo>
                    <a:pt x="703274" y="459904"/>
                  </a:lnTo>
                  <a:lnTo>
                    <a:pt x="666540" y="492373"/>
                  </a:lnTo>
                  <a:lnTo>
                    <a:pt x="630489" y="525593"/>
                  </a:lnTo>
                  <a:lnTo>
                    <a:pt x="595132" y="559546"/>
                  </a:lnTo>
                  <a:lnTo>
                    <a:pt x="560481" y="594217"/>
                  </a:lnTo>
                  <a:lnTo>
                    <a:pt x="526547" y="629588"/>
                  </a:lnTo>
                  <a:lnTo>
                    <a:pt x="493342" y="665643"/>
                  </a:lnTo>
                  <a:lnTo>
                    <a:pt x="460877" y="702364"/>
                  </a:lnTo>
                  <a:lnTo>
                    <a:pt x="429164" y="739737"/>
                  </a:lnTo>
                  <a:lnTo>
                    <a:pt x="398214" y="777743"/>
                  </a:lnTo>
                  <a:lnTo>
                    <a:pt x="368038" y="816366"/>
                  </a:lnTo>
                  <a:lnTo>
                    <a:pt x="338648" y="855589"/>
                  </a:lnTo>
                  <a:lnTo>
                    <a:pt x="310056" y="895396"/>
                  </a:lnTo>
                  <a:lnTo>
                    <a:pt x="282272" y="935771"/>
                  </a:lnTo>
                  <a:lnTo>
                    <a:pt x="255309" y="976695"/>
                  </a:lnTo>
                  <a:lnTo>
                    <a:pt x="229178" y="1018153"/>
                  </a:lnTo>
                  <a:lnTo>
                    <a:pt x="203890" y="1060128"/>
                  </a:lnTo>
                  <a:lnTo>
                    <a:pt x="179457" y="1102604"/>
                  </a:lnTo>
                  <a:lnTo>
                    <a:pt x="155890" y="1145563"/>
                  </a:lnTo>
                  <a:lnTo>
                    <a:pt x="133200" y="1188989"/>
                  </a:lnTo>
                  <a:lnTo>
                    <a:pt x="111400" y="1232865"/>
                  </a:lnTo>
                  <a:lnTo>
                    <a:pt x="90500" y="1277175"/>
                  </a:lnTo>
                  <a:lnTo>
                    <a:pt x="70513" y="1321902"/>
                  </a:lnTo>
                  <a:lnTo>
                    <a:pt x="51449" y="1367029"/>
                  </a:lnTo>
                  <a:lnTo>
                    <a:pt x="33319" y="1412539"/>
                  </a:lnTo>
                  <a:lnTo>
                    <a:pt x="16137" y="1458416"/>
                  </a:lnTo>
                  <a:lnTo>
                    <a:pt x="0" y="1504394"/>
                  </a:lnTo>
                </a:path>
                <a:path w="4694555" h="1647825">
                  <a:moveTo>
                    <a:pt x="4694447" y="1647828"/>
                  </a:moveTo>
                  <a:lnTo>
                    <a:pt x="4691425" y="1603903"/>
                  </a:lnTo>
                  <a:lnTo>
                    <a:pt x="4684893" y="1559206"/>
                  </a:lnTo>
                  <a:lnTo>
                    <a:pt x="4673749" y="1515084"/>
                  </a:lnTo>
                  <a:lnTo>
                    <a:pt x="4658415" y="1470507"/>
                  </a:lnTo>
                  <a:lnTo>
                    <a:pt x="4639190" y="1428631"/>
                  </a:lnTo>
                  <a:lnTo>
                    <a:pt x="4616319" y="1389402"/>
                  </a:lnTo>
                  <a:lnTo>
                    <a:pt x="4590049" y="1352764"/>
                  </a:lnTo>
                  <a:lnTo>
                    <a:pt x="4560626" y="1318662"/>
                  </a:lnTo>
                  <a:lnTo>
                    <a:pt x="4528296" y="1287041"/>
                  </a:lnTo>
                  <a:lnTo>
                    <a:pt x="4493303" y="1257846"/>
                  </a:lnTo>
                  <a:lnTo>
                    <a:pt x="4455895" y="1231021"/>
                  </a:lnTo>
                  <a:lnTo>
                    <a:pt x="4416317" y="1206512"/>
                  </a:lnTo>
                  <a:lnTo>
                    <a:pt x="4374815" y="1184263"/>
                  </a:lnTo>
                  <a:lnTo>
                    <a:pt x="4331635" y="1164219"/>
                  </a:lnTo>
                  <a:lnTo>
                    <a:pt x="4287022" y="1146325"/>
                  </a:lnTo>
                  <a:lnTo>
                    <a:pt x="4241223" y="1130526"/>
                  </a:lnTo>
                  <a:lnTo>
                    <a:pt x="4194484" y="1116767"/>
                  </a:lnTo>
                  <a:lnTo>
                    <a:pt x="4147050" y="1104992"/>
                  </a:lnTo>
                  <a:lnTo>
                    <a:pt x="4099167" y="1095146"/>
                  </a:lnTo>
                  <a:lnTo>
                    <a:pt x="4051081" y="1087175"/>
                  </a:lnTo>
                  <a:lnTo>
                    <a:pt x="4003038" y="1081022"/>
                  </a:lnTo>
                  <a:lnTo>
                    <a:pt x="3955284" y="1076633"/>
                  </a:lnTo>
                  <a:lnTo>
                    <a:pt x="3908065" y="1073953"/>
                  </a:lnTo>
                  <a:lnTo>
                    <a:pt x="3858078" y="1072030"/>
                  </a:lnTo>
                  <a:lnTo>
                    <a:pt x="3807809" y="1070891"/>
                  </a:lnTo>
                  <a:lnTo>
                    <a:pt x="3757331" y="1070306"/>
                  </a:lnTo>
                  <a:lnTo>
                    <a:pt x="3706715" y="1070046"/>
                  </a:lnTo>
                  <a:lnTo>
                    <a:pt x="3656034" y="1069880"/>
                  </a:lnTo>
                  <a:lnTo>
                    <a:pt x="3605360" y="1069578"/>
                  </a:lnTo>
                  <a:lnTo>
                    <a:pt x="3554766" y="1068909"/>
                  </a:lnTo>
                  <a:lnTo>
                    <a:pt x="3504323" y="1067645"/>
                  </a:lnTo>
                  <a:lnTo>
                    <a:pt x="3454104" y="1065554"/>
                  </a:lnTo>
                  <a:lnTo>
                    <a:pt x="3404181" y="1062407"/>
                  </a:lnTo>
                  <a:lnTo>
                    <a:pt x="3354626" y="1057973"/>
                  </a:lnTo>
                  <a:lnTo>
                    <a:pt x="3305511" y="1052022"/>
                  </a:lnTo>
                  <a:lnTo>
                    <a:pt x="3256910" y="1044325"/>
                  </a:lnTo>
                  <a:lnTo>
                    <a:pt x="3208893" y="1034651"/>
                  </a:lnTo>
                  <a:lnTo>
                    <a:pt x="3161533" y="1022770"/>
                  </a:lnTo>
                  <a:lnTo>
                    <a:pt x="3114903" y="1008452"/>
                  </a:lnTo>
                  <a:lnTo>
                    <a:pt x="3069074" y="991467"/>
                  </a:lnTo>
                  <a:lnTo>
                    <a:pt x="3024119" y="971584"/>
                  </a:lnTo>
                  <a:lnTo>
                    <a:pt x="2980109" y="948574"/>
                  </a:lnTo>
                  <a:lnTo>
                    <a:pt x="2938634" y="922822"/>
                  </a:lnTo>
                  <a:lnTo>
                    <a:pt x="2899124" y="894728"/>
                  </a:lnTo>
                  <a:lnTo>
                    <a:pt x="2861403" y="864502"/>
                  </a:lnTo>
                  <a:lnTo>
                    <a:pt x="2825296" y="832353"/>
                  </a:lnTo>
                  <a:lnTo>
                    <a:pt x="2790626" y="798493"/>
                  </a:lnTo>
                  <a:lnTo>
                    <a:pt x="2757219" y="763131"/>
                  </a:lnTo>
                  <a:lnTo>
                    <a:pt x="2724899" y="726476"/>
                  </a:lnTo>
                  <a:lnTo>
                    <a:pt x="2693489" y="688741"/>
                  </a:lnTo>
                  <a:lnTo>
                    <a:pt x="2662814" y="650134"/>
                  </a:lnTo>
                  <a:lnTo>
                    <a:pt x="2632699" y="610865"/>
                  </a:lnTo>
                  <a:lnTo>
                    <a:pt x="2602967" y="571145"/>
                  </a:lnTo>
                  <a:lnTo>
                    <a:pt x="2573443" y="531185"/>
                  </a:lnTo>
                  <a:lnTo>
                    <a:pt x="2543950" y="491193"/>
                  </a:lnTo>
                  <a:lnTo>
                    <a:pt x="2514314" y="451381"/>
                  </a:lnTo>
                  <a:lnTo>
                    <a:pt x="2484359" y="411958"/>
                  </a:lnTo>
                  <a:lnTo>
                    <a:pt x="2453908" y="373135"/>
                  </a:lnTo>
                  <a:lnTo>
                    <a:pt x="2422787" y="335121"/>
                  </a:lnTo>
                  <a:lnTo>
                    <a:pt x="2390819" y="298127"/>
                  </a:lnTo>
                  <a:lnTo>
                    <a:pt x="2357828" y="262364"/>
                  </a:lnTo>
                  <a:lnTo>
                    <a:pt x="2323639" y="228040"/>
                  </a:lnTo>
                  <a:lnTo>
                    <a:pt x="2288076" y="195366"/>
                  </a:lnTo>
                  <a:lnTo>
                    <a:pt x="2250964" y="164553"/>
                  </a:lnTo>
                  <a:lnTo>
                    <a:pt x="2212126" y="135811"/>
                  </a:lnTo>
                  <a:lnTo>
                    <a:pt x="2171387" y="109349"/>
                  </a:lnTo>
                  <a:lnTo>
                    <a:pt x="2128080" y="85416"/>
                  </a:lnTo>
                  <a:lnTo>
                    <a:pt x="2083717" y="64644"/>
                  </a:lnTo>
                  <a:lnTo>
                    <a:pt x="2038393" y="46940"/>
                  </a:lnTo>
                  <a:lnTo>
                    <a:pt x="1992208" y="32213"/>
                  </a:lnTo>
                  <a:lnTo>
                    <a:pt x="1945258" y="20370"/>
                  </a:lnTo>
                  <a:lnTo>
                    <a:pt x="1897641" y="11320"/>
                  </a:lnTo>
                  <a:lnTo>
                    <a:pt x="1849455" y="4969"/>
                  </a:lnTo>
                  <a:lnTo>
                    <a:pt x="1800797" y="1227"/>
                  </a:lnTo>
                  <a:lnTo>
                    <a:pt x="1751765" y="0"/>
                  </a:lnTo>
                </a:path>
              </a:pathLst>
            </a:custGeom>
            <a:ln w="28574">
              <a:solidFill>
                <a:srgbClr val="A6E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2414" y="0"/>
              <a:ext cx="2428240" cy="742315"/>
            </a:xfrm>
            <a:custGeom>
              <a:avLst/>
              <a:gdLst/>
              <a:ahLst/>
              <a:cxnLst/>
              <a:rect l="l" t="t" r="r" b="b"/>
              <a:pathLst>
                <a:path w="2428240" h="742315">
                  <a:moveTo>
                    <a:pt x="620049" y="742049"/>
                  </a:moveTo>
                  <a:lnTo>
                    <a:pt x="568418" y="739491"/>
                  </a:lnTo>
                  <a:lnTo>
                    <a:pt x="517274" y="732093"/>
                  </a:lnTo>
                  <a:lnTo>
                    <a:pt x="467039" y="720267"/>
                  </a:lnTo>
                  <a:lnTo>
                    <a:pt x="418131" y="704426"/>
                  </a:lnTo>
                  <a:lnTo>
                    <a:pt x="370972" y="684985"/>
                  </a:lnTo>
                  <a:lnTo>
                    <a:pt x="325981" y="662356"/>
                  </a:lnTo>
                  <a:lnTo>
                    <a:pt x="283578" y="636952"/>
                  </a:lnTo>
                  <a:lnTo>
                    <a:pt x="244183" y="609187"/>
                  </a:lnTo>
                  <a:lnTo>
                    <a:pt x="208216" y="579474"/>
                  </a:lnTo>
                  <a:lnTo>
                    <a:pt x="169248" y="542031"/>
                  </a:lnTo>
                  <a:lnTo>
                    <a:pt x="134113" y="502518"/>
                  </a:lnTo>
                  <a:lnTo>
                    <a:pt x="102887" y="461174"/>
                  </a:lnTo>
                  <a:lnTo>
                    <a:pt x="75643" y="418242"/>
                  </a:lnTo>
                  <a:lnTo>
                    <a:pt x="52456" y="373960"/>
                  </a:lnTo>
                  <a:lnTo>
                    <a:pt x="33402" y="328570"/>
                  </a:lnTo>
                  <a:lnTo>
                    <a:pt x="18554" y="282312"/>
                  </a:lnTo>
                  <a:lnTo>
                    <a:pt x="7988" y="235426"/>
                  </a:lnTo>
                  <a:lnTo>
                    <a:pt x="1778" y="188153"/>
                  </a:lnTo>
                  <a:lnTo>
                    <a:pt x="0" y="140734"/>
                  </a:lnTo>
                  <a:lnTo>
                    <a:pt x="2726" y="93408"/>
                  </a:lnTo>
                  <a:lnTo>
                    <a:pt x="10034" y="46416"/>
                  </a:lnTo>
                  <a:lnTo>
                    <a:pt x="21996" y="0"/>
                  </a:lnTo>
                  <a:lnTo>
                    <a:pt x="2427818" y="0"/>
                  </a:lnTo>
                  <a:lnTo>
                    <a:pt x="2392211" y="30555"/>
                  </a:lnTo>
                  <a:lnTo>
                    <a:pt x="2352319" y="58043"/>
                  </a:lnTo>
                  <a:lnTo>
                    <a:pt x="2308682" y="82323"/>
                  </a:lnTo>
                  <a:lnTo>
                    <a:pt x="2261844" y="103255"/>
                  </a:lnTo>
                  <a:lnTo>
                    <a:pt x="2212345" y="120697"/>
                  </a:lnTo>
                  <a:lnTo>
                    <a:pt x="2160727" y="134508"/>
                  </a:lnTo>
                  <a:lnTo>
                    <a:pt x="2107533" y="144548"/>
                  </a:lnTo>
                  <a:lnTo>
                    <a:pt x="2053303" y="150675"/>
                  </a:lnTo>
                  <a:lnTo>
                    <a:pt x="1998580" y="152749"/>
                  </a:lnTo>
                  <a:lnTo>
                    <a:pt x="1939037" y="150231"/>
                  </a:lnTo>
                  <a:lnTo>
                    <a:pt x="1880278" y="142533"/>
                  </a:lnTo>
                  <a:lnTo>
                    <a:pt x="1827734" y="130644"/>
                  </a:lnTo>
                  <a:lnTo>
                    <a:pt x="1775698" y="116596"/>
                  </a:lnTo>
                  <a:lnTo>
                    <a:pt x="1723764" y="102315"/>
                  </a:lnTo>
                  <a:lnTo>
                    <a:pt x="1671525" y="89728"/>
                  </a:lnTo>
                  <a:lnTo>
                    <a:pt x="1618573" y="80764"/>
                  </a:lnTo>
                  <a:lnTo>
                    <a:pt x="1564502" y="77347"/>
                  </a:lnTo>
                  <a:lnTo>
                    <a:pt x="1511940" y="80671"/>
                  </a:lnTo>
                  <a:lnTo>
                    <a:pt x="1461298" y="90187"/>
                  </a:lnTo>
                  <a:lnTo>
                    <a:pt x="1412963" y="105207"/>
                  </a:lnTo>
                  <a:lnTo>
                    <a:pt x="1367321" y="125045"/>
                  </a:lnTo>
                  <a:lnTo>
                    <a:pt x="1324758" y="149015"/>
                  </a:lnTo>
                  <a:lnTo>
                    <a:pt x="1285661" y="176430"/>
                  </a:lnTo>
                  <a:lnTo>
                    <a:pt x="1250416" y="206605"/>
                  </a:lnTo>
                  <a:lnTo>
                    <a:pt x="1219411" y="238853"/>
                  </a:lnTo>
                  <a:lnTo>
                    <a:pt x="1186981" y="276924"/>
                  </a:lnTo>
                  <a:lnTo>
                    <a:pt x="1157796" y="316369"/>
                  </a:lnTo>
                  <a:lnTo>
                    <a:pt x="1130867" y="356739"/>
                  </a:lnTo>
                  <a:lnTo>
                    <a:pt x="1105209" y="397583"/>
                  </a:lnTo>
                  <a:lnTo>
                    <a:pt x="1079835" y="438453"/>
                  </a:lnTo>
                  <a:lnTo>
                    <a:pt x="1053758" y="478898"/>
                  </a:lnTo>
                  <a:lnTo>
                    <a:pt x="1025992" y="518471"/>
                  </a:lnTo>
                  <a:lnTo>
                    <a:pt x="998752" y="553215"/>
                  </a:lnTo>
                  <a:lnTo>
                    <a:pt x="968939" y="586836"/>
                  </a:lnTo>
                  <a:lnTo>
                    <a:pt x="936384" y="618712"/>
                  </a:lnTo>
                  <a:lnTo>
                    <a:pt x="900918" y="648223"/>
                  </a:lnTo>
                  <a:lnTo>
                    <a:pt x="862372" y="674746"/>
                  </a:lnTo>
                  <a:lnTo>
                    <a:pt x="820579" y="697661"/>
                  </a:lnTo>
                  <a:lnTo>
                    <a:pt x="775369" y="716346"/>
                  </a:lnTo>
                  <a:lnTo>
                    <a:pt x="726573" y="730180"/>
                  </a:lnTo>
                  <a:lnTo>
                    <a:pt x="673458" y="739143"/>
                  </a:lnTo>
                  <a:lnTo>
                    <a:pt x="646760" y="741330"/>
                  </a:lnTo>
                  <a:lnTo>
                    <a:pt x="620049" y="742049"/>
                  </a:lnTo>
                  <a:close/>
                </a:path>
              </a:pathLst>
            </a:custGeom>
            <a:solidFill>
              <a:srgbClr val="A6E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1274" y="4124452"/>
              <a:ext cx="4942840" cy="1019175"/>
            </a:xfrm>
            <a:custGeom>
              <a:avLst/>
              <a:gdLst/>
              <a:ahLst/>
              <a:cxnLst/>
              <a:rect l="l" t="t" r="r" b="b"/>
              <a:pathLst>
                <a:path w="4942840" h="1019175">
                  <a:moveTo>
                    <a:pt x="4942725" y="34213"/>
                  </a:moveTo>
                  <a:lnTo>
                    <a:pt x="4901235" y="29070"/>
                  </a:lnTo>
                  <a:lnTo>
                    <a:pt x="4851324" y="23533"/>
                  </a:lnTo>
                  <a:lnTo>
                    <a:pt x="4800892" y="18580"/>
                  </a:lnTo>
                  <a:lnTo>
                    <a:pt x="4749978" y="14211"/>
                  </a:lnTo>
                  <a:lnTo>
                    <a:pt x="4698644" y="10439"/>
                  </a:lnTo>
                  <a:lnTo>
                    <a:pt x="4646955" y="7239"/>
                  </a:lnTo>
                  <a:lnTo>
                    <a:pt x="4594961" y="4635"/>
                  </a:lnTo>
                  <a:lnTo>
                    <a:pt x="4542714" y="2603"/>
                  </a:lnTo>
                  <a:lnTo>
                    <a:pt x="4490288" y="1155"/>
                  </a:lnTo>
                  <a:lnTo>
                    <a:pt x="4437735" y="292"/>
                  </a:lnTo>
                  <a:lnTo>
                    <a:pt x="4385107" y="0"/>
                  </a:lnTo>
                  <a:lnTo>
                    <a:pt x="4331030" y="304"/>
                  </a:lnTo>
                  <a:lnTo>
                    <a:pt x="4277004" y="1219"/>
                  </a:lnTo>
                  <a:lnTo>
                    <a:pt x="4223093" y="2743"/>
                  </a:lnTo>
                  <a:lnTo>
                    <a:pt x="4169372" y="4864"/>
                  </a:lnTo>
                  <a:lnTo>
                    <a:pt x="4115879" y="7594"/>
                  </a:lnTo>
                  <a:lnTo>
                    <a:pt x="4062692" y="10934"/>
                  </a:lnTo>
                  <a:lnTo>
                    <a:pt x="4009872" y="14859"/>
                  </a:lnTo>
                  <a:lnTo>
                    <a:pt x="3957485" y="19405"/>
                  </a:lnTo>
                  <a:lnTo>
                    <a:pt x="3905605" y="24536"/>
                  </a:lnTo>
                  <a:lnTo>
                    <a:pt x="3854272" y="30276"/>
                  </a:lnTo>
                  <a:lnTo>
                    <a:pt x="3803561" y="36601"/>
                  </a:lnTo>
                  <a:lnTo>
                    <a:pt x="3753535" y="43522"/>
                  </a:lnTo>
                  <a:lnTo>
                    <a:pt x="3704259" y="51054"/>
                  </a:lnTo>
                  <a:lnTo>
                    <a:pt x="3655796" y="59169"/>
                  </a:lnTo>
                  <a:lnTo>
                    <a:pt x="3608209" y="67868"/>
                  </a:lnTo>
                  <a:lnTo>
                    <a:pt x="3561562" y="77165"/>
                  </a:lnTo>
                  <a:lnTo>
                    <a:pt x="3515918" y="87045"/>
                  </a:lnTo>
                  <a:lnTo>
                    <a:pt x="3471341" y="97523"/>
                  </a:lnTo>
                  <a:lnTo>
                    <a:pt x="3427882" y="108585"/>
                  </a:lnTo>
                  <a:lnTo>
                    <a:pt x="3368116" y="125209"/>
                  </a:lnTo>
                  <a:lnTo>
                    <a:pt x="3310953" y="142659"/>
                  </a:lnTo>
                  <a:lnTo>
                    <a:pt x="3256229" y="160883"/>
                  </a:lnTo>
                  <a:lnTo>
                    <a:pt x="3203727" y="179819"/>
                  </a:lnTo>
                  <a:lnTo>
                    <a:pt x="3153283" y="199415"/>
                  </a:lnTo>
                  <a:lnTo>
                    <a:pt x="3104692" y="219595"/>
                  </a:lnTo>
                  <a:lnTo>
                    <a:pt x="3057753" y="240309"/>
                  </a:lnTo>
                  <a:lnTo>
                    <a:pt x="3012300" y="261505"/>
                  </a:lnTo>
                  <a:lnTo>
                    <a:pt x="2968117" y="283121"/>
                  </a:lnTo>
                  <a:lnTo>
                    <a:pt x="2925038" y="305092"/>
                  </a:lnTo>
                  <a:lnTo>
                    <a:pt x="2882862" y="327380"/>
                  </a:lnTo>
                  <a:lnTo>
                    <a:pt x="2841383" y="349897"/>
                  </a:lnTo>
                  <a:lnTo>
                    <a:pt x="2596845" y="486816"/>
                  </a:lnTo>
                  <a:lnTo>
                    <a:pt x="2555024" y="509397"/>
                  </a:lnTo>
                  <a:lnTo>
                    <a:pt x="2512390" y="531749"/>
                  </a:lnTo>
                  <a:lnTo>
                    <a:pt x="2468765" y="553808"/>
                  </a:lnTo>
                  <a:lnTo>
                    <a:pt x="2423934" y="575525"/>
                  </a:lnTo>
                  <a:lnTo>
                    <a:pt x="2377719" y="596849"/>
                  </a:lnTo>
                  <a:lnTo>
                    <a:pt x="2329929" y="617702"/>
                  </a:lnTo>
                  <a:lnTo>
                    <a:pt x="2280386" y="638048"/>
                  </a:lnTo>
                  <a:lnTo>
                    <a:pt x="2241512" y="653097"/>
                  </a:lnTo>
                  <a:lnTo>
                    <a:pt x="2201532" y="667791"/>
                  </a:lnTo>
                  <a:lnTo>
                    <a:pt x="2160460" y="682117"/>
                  </a:lnTo>
                  <a:lnTo>
                    <a:pt x="2118334" y="696074"/>
                  </a:lnTo>
                  <a:lnTo>
                    <a:pt x="2075192" y="709650"/>
                  </a:lnTo>
                  <a:lnTo>
                    <a:pt x="2031047" y="722858"/>
                  </a:lnTo>
                  <a:lnTo>
                    <a:pt x="1985962" y="735660"/>
                  </a:lnTo>
                  <a:lnTo>
                    <a:pt x="1939937" y="748080"/>
                  </a:lnTo>
                  <a:lnTo>
                    <a:pt x="1893023" y="760095"/>
                  </a:lnTo>
                  <a:lnTo>
                    <a:pt x="1845246" y="771690"/>
                  </a:lnTo>
                  <a:lnTo>
                    <a:pt x="1796643" y="782878"/>
                  </a:lnTo>
                  <a:lnTo>
                    <a:pt x="1747240" y="793648"/>
                  </a:lnTo>
                  <a:lnTo>
                    <a:pt x="1697062" y="803986"/>
                  </a:lnTo>
                  <a:lnTo>
                    <a:pt x="1646161" y="813892"/>
                  </a:lnTo>
                  <a:lnTo>
                    <a:pt x="1594561" y="823353"/>
                  </a:lnTo>
                  <a:lnTo>
                    <a:pt x="1542275" y="832358"/>
                  </a:lnTo>
                  <a:lnTo>
                    <a:pt x="1489367" y="840917"/>
                  </a:lnTo>
                  <a:lnTo>
                    <a:pt x="1435849" y="849020"/>
                  </a:lnTo>
                  <a:lnTo>
                    <a:pt x="1381760" y="856653"/>
                  </a:lnTo>
                  <a:lnTo>
                    <a:pt x="1271981" y="870483"/>
                  </a:lnTo>
                  <a:lnTo>
                    <a:pt x="1160297" y="882357"/>
                  </a:lnTo>
                  <a:lnTo>
                    <a:pt x="1046962" y="892251"/>
                  </a:lnTo>
                  <a:lnTo>
                    <a:pt x="937488" y="899769"/>
                  </a:lnTo>
                  <a:lnTo>
                    <a:pt x="569671" y="920178"/>
                  </a:lnTo>
                  <a:lnTo>
                    <a:pt x="466242" y="927912"/>
                  </a:lnTo>
                  <a:lnTo>
                    <a:pt x="415188" y="932561"/>
                  </a:lnTo>
                  <a:lnTo>
                    <a:pt x="364680" y="937869"/>
                  </a:lnTo>
                  <a:lnTo>
                    <a:pt x="314794" y="943927"/>
                  </a:lnTo>
                  <a:lnTo>
                    <a:pt x="258127" y="952182"/>
                  </a:lnTo>
                  <a:lnTo>
                    <a:pt x="202780" y="961961"/>
                  </a:lnTo>
                  <a:lnTo>
                    <a:pt x="149504" y="973201"/>
                  </a:lnTo>
                  <a:lnTo>
                    <a:pt x="99021" y="985837"/>
                  </a:lnTo>
                  <a:lnTo>
                    <a:pt x="52082" y="999782"/>
                  </a:lnTo>
                  <a:lnTo>
                    <a:pt x="9410" y="1014971"/>
                  </a:lnTo>
                  <a:lnTo>
                    <a:pt x="0" y="1019048"/>
                  </a:lnTo>
                  <a:lnTo>
                    <a:pt x="1455953" y="1019048"/>
                  </a:lnTo>
                  <a:lnTo>
                    <a:pt x="2084641" y="1019048"/>
                  </a:lnTo>
                  <a:lnTo>
                    <a:pt x="4942725" y="1019048"/>
                  </a:lnTo>
                  <a:lnTo>
                    <a:pt x="4942725" y="865212"/>
                  </a:lnTo>
                  <a:lnTo>
                    <a:pt x="4942725" y="636270"/>
                  </a:lnTo>
                  <a:lnTo>
                    <a:pt x="4942725" y="602157"/>
                  </a:lnTo>
                  <a:lnTo>
                    <a:pt x="4942725" y="551192"/>
                  </a:lnTo>
                  <a:lnTo>
                    <a:pt x="4942725" y="34213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62575" y="2003950"/>
            <a:ext cx="2857500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4000" b="1" spc="-260" dirty="0">
                <a:solidFill>
                  <a:srgbClr val="FFFFFF"/>
                </a:solidFill>
                <a:latin typeface="Trebuchet MS"/>
                <a:cs typeface="Trebuchet MS"/>
              </a:rPr>
              <a:t>Prototype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390"/>
              </a:spcBef>
            </a:pP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Un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p</a:t>
            </a:r>
            <a:r>
              <a:rPr sz="1600" spc="2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o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o</a:t>
            </a:r>
            <a:r>
              <a:rPr sz="1600" spc="70" dirty="0">
                <a:solidFill>
                  <a:srgbClr val="161620"/>
                </a:solidFill>
                <a:latin typeface="Tahoma"/>
                <a:cs typeface="Tahoma"/>
              </a:rPr>
              <a:t>type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s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un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modèle  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xpérime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n</a:t>
            </a:r>
            <a:r>
              <a:rPr sz="1600" spc="45" dirty="0">
                <a:solidFill>
                  <a:srgbClr val="161620"/>
                </a:solidFill>
                <a:latin typeface="Tahoma"/>
                <a:cs typeface="Tahoma"/>
              </a:rPr>
              <a:t>tal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simple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d'une  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solution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p</a:t>
            </a:r>
            <a:r>
              <a:rPr sz="1600" spc="2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oposée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utilisé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pour 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100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s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ter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ou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v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alider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des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idées,  </a:t>
            </a:r>
            <a:r>
              <a:rPr sz="1600" spc="25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apideme</a:t>
            </a:r>
            <a:r>
              <a:rPr sz="1600" spc="45" dirty="0">
                <a:solidFill>
                  <a:srgbClr val="161620"/>
                </a:solidFill>
                <a:latin typeface="Tahoma"/>
                <a:cs typeface="Tahoma"/>
              </a:rPr>
              <a:t>n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à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moind</a:t>
            </a:r>
            <a:r>
              <a:rPr sz="1600" spc="2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14" dirty="0">
                <a:solidFill>
                  <a:srgbClr val="161620"/>
                </a:solidFill>
                <a:latin typeface="Tahoma"/>
                <a:cs typeface="Tahoma"/>
              </a:rPr>
              <a:t>c</a:t>
            </a:r>
            <a:r>
              <a:rPr sz="1600" spc="10" dirty="0">
                <a:solidFill>
                  <a:srgbClr val="161620"/>
                </a:solidFill>
                <a:latin typeface="Tahoma"/>
                <a:cs typeface="Tahoma"/>
              </a:rPr>
              <a:t>oût.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274" y="157958"/>
            <a:ext cx="25457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5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2700" b="0" spc="25" dirty="0">
                <a:solidFill>
                  <a:srgbClr val="000000"/>
                </a:solidFill>
                <a:latin typeface="Tahoma"/>
                <a:cs typeface="Tahoma"/>
              </a:rPr>
              <a:t>as</a:t>
            </a:r>
            <a:r>
              <a:rPr sz="2700" b="0" spc="-3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0" dirty="0">
                <a:solidFill>
                  <a:srgbClr val="000000"/>
                </a:solidFill>
                <a:latin typeface="Tahoma"/>
                <a:cs typeface="Tahoma"/>
              </a:rPr>
              <a:t>d’utilis</a:t>
            </a:r>
            <a:r>
              <a:rPr sz="2700" b="0" spc="-1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2700" b="0" spc="25" dirty="0">
                <a:solidFill>
                  <a:srgbClr val="000000"/>
                </a:solidFill>
                <a:latin typeface="Tahoma"/>
                <a:cs typeface="Tahoma"/>
              </a:rPr>
              <a:t>tion</a:t>
            </a:r>
            <a:r>
              <a:rPr sz="2700" b="0" spc="-3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0" spc="-4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263335-AB1E-354B-EB08-46D840F8F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7018"/>
            <a:ext cx="7210611" cy="40559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274" y="157958"/>
            <a:ext cx="19157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40" dirty="0">
                <a:solidFill>
                  <a:srgbClr val="000000"/>
                </a:solidFill>
                <a:latin typeface="Tahoma"/>
                <a:cs typeface="Tahoma"/>
              </a:rPr>
              <a:t>Diagr</a:t>
            </a:r>
            <a:r>
              <a:rPr sz="2700" b="0" spc="-35" dirty="0">
                <a:solidFill>
                  <a:srgbClr val="000000"/>
                </a:solidFill>
                <a:latin typeface="Tahoma"/>
                <a:cs typeface="Tahoma"/>
              </a:rPr>
              <a:t>am</a:t>
            </a:r>
            <a:r>
              <a:rPr sz="2700" b="0" spc="-65" dirty="0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sz="2700" b="0" spc="1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700" b="0" spc="-3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b="0" spc="-4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C05700-A6CD-3526-02E4-832901CF0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19150"/>
            <a:ext cx="6006059" cy="3378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274" y="157958"/>
            <a:ext cx="57939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40" dirty="0" err="1">
                <a:solidFill>
                  <a:srgbClr val="000000"/>
                </a:solidFill>
                <a:latin typeface="Tahoma"/>
                <a:cs typeface="Tahoma"/>
              </a:rPr>
              <a:t>Diagr</a:t>
            </a:r>
            <a:r>
              <a:rPr sz="2000" b="0" spc="-35" dirty="0" err="1">
                <a:solidFill>
                  <a:srgbClr val="000000"/>
                </a:solidFill>
                <a:latin typeface="Tahoma"/>
                <a:cs typeface="Tahoma"/>
              </a:rPr>
              <a:t>am</a:t>
            </a:r>
            <a:r>
              <a:rPr sz="2000" b="0" spc="-65" dirty="0" err="1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sz="2000" b="0" spc="15" dirty="0" err="1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000" b="0" spc="-3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fr-FR" sz="2000" b="0" spc="-305" dirty="0">
                <a:solidFill>
                  <a:srgbClr val="000000"/>
                </a:solidFill>
                <a:latin typeface="Tahoma"/>
                <a:cs typeface="Tahoma"/>
              </a:rPr>
              <a:t> de gant </a:t>
            </a:r>
            <a:r>
              <a:rPr sz="2000" b="0" spc="-4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lang="fr-FR" sz="2000" b="0" spc="-40" dirty="0">
                <a:solidFill>
                  <a:srgbClr val="000000"/>
                </a:solidFill>
                <a:latin typeface="Tahoma"/>
                <a:cs typeface="Tahoma"/>
              </a:rPr>
              <a:t> gestion de temp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C98C02DA-40A8-E6FC-D1D6-7A44B8FA7A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6387" y="1305878"/>
            <a:ext cx="5991225" cy="25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511" y="1570583"/>
            <a:ext cx="450596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994" marR="5080" indent="-963930">
              <a:lnSpc>
                <a:spcPct val="100000"/>
              </a:lnSpc>
              <a:spcBef>
                <a:spcPts val="100"/>
              </a:spcBef>
            </a:pPr>
            <a:r>
              <a:rPr sz="4900" spc="-525" dirty="0">
                <a:solidFill>
                  <a:srgbClr val="1BA1B7"/>
                </a:solidFill>
                <a:latin typeface="Tahoma"/>
                <a:cs typeface="Tahoma"/>
              </a:rPr>
              <a:t>Me</a:t>
            </a:r>
            <a:r>
              <a:rPr sz="4900" spc="-375" dirty="0">
                <a:solidFill>
                  <a:srgbClr val="1BA1B7"/>
                </a:solidFill>
                <a:latin typeface="Tahoma"/>
                <a:cs typeface="Tahoma"/>
              </a:rPr>
              <a:t>r</a:t>
            </a:r>
            <a:r>
              <a:rPr sz="4900" spc="-95" dirty="0">
                <a:solidFill>
                  <a:srgbClr val="1BA1B7"/>
                </a:solidFill>
                <a:latin typeface="Tahoma"/>
                <a:cs typeface="Tahoma"/>
              </a:rPr>
              <a:t>ci</a:t>
            </a:r>
            <a:r>
              <a:rPr sz="4900" spc="-459" dirty="0">
                <a:solidFill>
                  <a:srgbClr val="1BA1B7"/>
                </a:solidFill>
                <a:latin typeface="Tahoma"/>
                <a:cs typeface="Tahoma"/>
              </a:rPr>
              <a:t> </a:t>
            </a:r>
            <a:r>
              <a:rPr sz="4900" spc="-315" dirty="0">
                <a:solidFill>
                  <a:srgbClr val="1BA1B7"/>
                </a:solidFill>
                <a:latin typeface="Tahoma"/>
                <a:cs typeface="Tahoma"/>
              </a:rPr>
              <a:t>p</a:t>
            </a:r>
            <a:r>
              <a:rPr sz="4900" spc="-340" dirty="0">
                <a:solidFill>
                  <a:srgbClr val="1BA1B7"/>
                </a:solidFill>
                <a:latin typeface="Tahoma"/>
                <a:cs typeface="Tahoma"/>
              </a:rPr>
              <a:t>our</a:t>
            </a:r>
            <a:r>
              <a:rPr sz="4900" spc="-459" dirty="0">
                <a:solidFill>
                  <a:srgbClr val="1BA1B7"/>
                </a:solidFill>
                <a:latin typeface="Tahoma"/>
                <a:cs typeface="Tahoma"/>
              </a:rPr>
              <a:t> </a:t>
            </a:r>
            <a:r>
              <a:rPr sz="4900" spc="-455" dirty="0">
                <a:solidFill>
                  <a:srgbClr val="1BA1B7"/>
                </a:solidFill>
                <a:latin typeface="Tahoma"/>
                <a:cs typeface="Tahoma"/>
              </a:rPr>
              <a:t>v</a:t>
            </a:r>
            <a:r>
              <a:rPr sz="4900" spc="-365" dirty="0">
                <a:solidFill>
                  <a:srgbClr val="1BA1B7"/>
                </a:solidFill>
                <a:latin typeface="Tahoma"/>
                <a:cs typeface="Tahoma"/>
              </a:rPr>
              <a:t>o</a:t>
            </a:r>
            <a:r>
              <a:rPr sz="4900" spc="-210" dirty="0">
                <a:solidFill>
                  <a:srgbClr val="1BA1B7"/>
                </a:solidFill>
                <a:latin typeface="Tahoma"/>
                <a:cs typeface="Tahoma"/>
              </a:rPr>
              <a:t>t</a:t>
            </a:r>
            <a:r>
              <a:rPr sz="4900" spc="-285" dirty="0">
                <a:solidFill>
                  <a:srgbClr val="1BA1B7"/>
                </a:solidFill>
                <a:latin typeface="Tahoma"/>
                <a:cs typeface="Tahoma"/>
              </a:rPr>
              <a:t>r</a:t>
            </a:r>
            <a:r>
              <a:rPr sz="4900" spc="-155" dirty="0">
                <a:solidFill>
                  <a:srgbClr val="1BA1B7"/>
                </a:solidFill>
                <a:latin typeface="Tahoma"/>
                <a:cs typeface="Tahoma"/>
              </a:rPr>
              <a:t>e  </a:t>
            </a:r>
            <a:r>
              <a:rPr sz="4900" spc="-295" dirty="0">
                <a:solidFill>
                  <a:srgbClr val="1BA1B7"/>
                </a:solidFill>
                <a:latin typeface="Tahoma"/>
                <a:cs typeface="Tahoma"/>
              </a:rPr>
              <a:t>attention</a:t>
            </a:r>
            <a:endParaRPr sz="4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4593" y="1577109"/>
            <a:ext cx="705485" cy="740410"/>
          </a:xfrm>
          <a:custGeom>
            <a:avLst/>
            <a:gdLst/>
            <a:ahLst/>
            <a:cxnLst/>
            <a:rect l="l" t="t" r="r" b="b"/>
            <a:pathLst>
              <a:path w="705485" h="740410">
                <a:moveTo>
                  <a:pt x="301591" y="740042"/>
                </a:moveTo>
                <a:lnTo>
                  <a:pt x="258604" y="735718"/>
                </a:lnTo>
                <a:lnTo>
                  <a:pt x="215355" y="723528"/>
                </a:lnTo>
                <a:lnTo>
                  <a:pt x="173012" y="704074"/>
                </a:lnTo>
                <a:lnTo>
                  <a:pt x="132742" y="677954"/>
                </a:lnTo>
                <a:lnTo>
                  <a:pt x="95714" y="645769"/>
                </a:lnTo>
                <a:lnTo>
                  <a:pt x="65166" y="610871"/>
                </a:lnTo>
                <a:lnTo>
                  <a:pt x="39377" y="571725"/>
                </a:lnTo>
                <a:lnTo>
                  <a:pt x="19292" y="528813"/>
                </a:lnTo>
                <a:lnTo>
                  <a:pt x="5851" y="482613"/>
                </a:lnTo>
                <a:lnTo>
                  <a:pt x="0" y="433606"/>
                </a:lnTo>
                <a:lnTo>
                  <a:pt x="2679" y="382272"/>
                </a:lnTo>
                <a:lnTo>
                  <a:pt x="14833" y="329092"/>
                </a:lnTo>
                <a:lnTo>
                  <a:pt x="31271" y="287718"/>
                </a:lnTo>
                <a:lnTo>
                  <a:pt x="52961" y="248143"/>
                </a:lnTo>
                <a:lnTo>
                  <a:pt x="79325" y="210604"/>
                </a:lnTo>
                <a:lnTo>
                  <a:pt x="109782" y="175343"/>
                </a:lnTo>
                <a:lnTo>
                  <a:pt x="143752" y="142598"/>
                </a:lnTo>
                <a:lnTo>
                  <a:pt x="180656" y="112610"/>
                </a:lnTo>
                <a:lnTo>
                  <a:pt x="219914" y="85617"/>
                </a:lnTo>
                <a:lnTo>
                  <a:pt x="260946" y="61861"/>
                </a:lnTo>
                <a:lnTo>
                  <a:pt x="303172" y="41579"/>
                </a:lnTo>
                <a:lnTo>
                  <a:pt x="346013" y="25012"/>
                </a:lnTo>
                <a:lnTo>
                  <a:pt x="388888" y="12401"/>
                </a:lnTo>
                <a:lnTo>
                  <a:pt x="431218" y="3983"/>
                </a:lnTo>
                <a:lnTo>
                  <a:pt x="472423" y="0"/>
                </a:lnTo>
                <a:lnTo>
                  <a:pt x="511923" y="690"/>
                </a:lnTo>
                <a:lnTo>
                  <a:pt x="583490" y="17050"/>
                </a:lnTo>
                <a:lnTo>
                  <a:pt x="641280" y="54980"/>
                </a:lnTo>
                <a:lnTo>
                  <a:pt x="676684" y="103397"/>
                </a:lnTo>
                <a:lnTo>
                  <a:pt x="692841" y="141378"/>
                </a:lnTo>
                <a:lnTo>
                  <a:pt x="702050" y="181504"/>
                </a:lnTo>
                <a:lnTo>
                  <a:pt x="704864" y="223306"/>
                </a:lnTo>
                <a:lnTo>
                  <a:pt x="701836" y="266318"/>
                </a:lnTo>
                <a:lnTo>
                  <a:pt x="693517" y="310071"/>
                </a:lnTo>
                <a:lnTo>
                  <a:pt x="680460" y="354097"/>
                </a:lnTo>
                <a:lnTo>
                  <a:pt x="663218" y="397930"/>
                </a:lnTo>
                <a:lnTo>
                  <a:pt x="642342" y="441101"/>
                </a:lnTo>
                <a:lnTo>
                  <a:pt x="618386" y="483142"/>
                </a:lnTo>
                <a:lnTo>
                  <a:pt x="591901" y="523586"/>
                </a:lnTo>
                <a:lnTo>
                  <a:pt x="563440" y="561966"/>
                </a:lnTo>
                <a:lnTo>
                  <a:pt x="533555" y="597813"/>
                </a:lnTo>
                <a:lnTo>
                  <a:pt x="502799" y="630661"/>
                </a:lnTo>
                <a:lnTo>
                  <a:pt x="471723" y="660040"/>
                </a:lnTo>
                <a:lnTo>
                  <a:pt x="440881" y="685484"/>
                </a:lnTo>
                <a:lnTo>
                  <a:pt x="382105" y="722695"/>
                </a:lnTo>
                <a:lnTo>
                  <a:pt x="343147" y="735901"/>
                </a:lnTo>
                <a:lnTo>
                  <a:pt x="301591" y="740042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09554" y="2468430"/>
            <a:ext cx="4334510" cy="2689860"/>
            <a:chOff x="4809554" y="2468430"/>
            <a:chExt cx="4334510" cy="2689860"/>
          </a:xfrm>
        </p:grpSpPr>
        <p:sp>
          <p:nvSpPr>
            <p:cNvPr id="4" name="object 4"/>
            <p:cNvSpPr/>
            <p:nvPr/>
          </p:nvSpPr>
          <p:spPr>
            <a:xfrm>
              <a:off x="4815939" y="2468430"/>
              <a:ext cx="4328160" cy="2675255"/>
            </a:xfrm>
            <a:custGeom>
              <a:avLst/>
              <a:gdLst/>
              <a:ahLst/>
              <a:cxnLst/>
              <a:rect l="l" t="t" r="r" b="b"/>
              <a:pathLst>
                <a:path w="4328159" h="2675254">
                  <a:moveTo>
                    <a:pt x="4328079" y="2674879"/>
                  </a:moveTo>
                  <a:lnTo>
                    <a:pt x="520399" y="2674879"/>
                  </a:lnTo>
                  <a:lnTo>
                    <a:pt x="487463" y="2637793"/>
                  </a:lnTo>
                  <a:lnTo>
                    <a:pt x="455524" y="2599889"/>
                  </a:lnTo>
                  <a:lnTo>
                    <a:pt x="424590" y="2561195"/>
                  </a:lnTo>
                  <a:lnTo>
                    <a:pt x="394669" y="2521741"/>
                  </a:lnTo>
                  <a:lnTo>
                    <a:pt x="365770" y="2481553"/>
                  </a:lnTo>
                  <a:lnTo>
                    <a:pt x="337901" y="2440660"/>
                  </a:lnTo>
                  <a:lnTo>
                    <a:pt x="311071" y="2399091"/>
                  </a:lnTo>
                  <a:lnTo>
                    <a:pt x="285288" y="2356872"/>
                  </a:lnTo>
                  <a:lnTo>
                    <a:pt x="260561" y="2314033"/>
                  </a:lnTo>
                  <a:lnTo>
                    <a:pt x="236897" y="2270601"/>
                  </a:lnTo>
                  <a:lnTo>
                    <a:pt x="214306" y="2226604"/>
                  </a:lnTo>
                  <a:lnTo>
                    <a:pt x="192795" y="2182071"/>
                  </a:lnTo>
                  <a:lnTo>
                    <a:pt x="172374" y="2137030"/>
                  </a:lnTo>
                  <a:lnTo>
                    <a:pt x="153050" y="2091508"/>
                  </a:lnTo>
                  <a:lnTo>
                    <a:pt x="134832" y="2045535"/>
                  </a:lnTo>
                  <a:lnTo>
                    <a:pt x="117728" y="1999137"/>
                  </a:lnTo>
                  <a:lnTo>
                    <a:pt x="101748" y="1952343"/>
                  </a:lnTo>
                  <a:lnTo>
                    <a:pt x="86898" y="1905182"/>
                  </a:lnTo>
                  <a:lnTo>
                    <a:pt x="73188" y="1857680"/>
                  </a:lnTo>
                  <a:lnTo>
                    <a:pt x="60626" y="1809867"/>
                  </a:lnTo>
                  <a:lnTo>
                    <a:pt x="49221" y="1761771"/>
                  </a:lnTo>
                  <a:lnTo>
                    <a:pt x="38980" y="1713419"/>
                  </a:lnTo>
                  <a:lnTo>
                    <a:pt x="29913" y="1664840"/>
                  </a:lnTo>
                  <a:lnTo>
                    <a:pt x="22027" y="1616061"/>
                  </a:lnTo>
                  <a:lnTo>
                    <a:pt x="15331" y="1567112"/>
                  </a:lnTo>
                  <a:lnTo>
                    <a:pt x="9834" y="1518019"/>
                  </a:lnTo>
                  <a:lnTo>
                    <a:pt x="5544" y="1468812"/>
                  </a:lnTo>
                  <a:lnTo>
                    <a:pt x="2469" y="1419517"/>
                  </a:lnTo>
                  <a:lnTo>
                    <a:pt x="618" y="1370164"/>
                  </a:lnTo>
                  <a:lnTo>
                    <a:pt x="0" y="1320780"/>
                  </a:lnTo>
                  <a:lnTo>
                    <a:pt x="727" y="1267227"/>
                  </a:lnTo>
                  <a:lnTo>
                    <a:pt x="2916" y="1213732"/>
                  </a:lnTo>
                  <a:lnTo>
                    <a:pt x="6578" y="1160321"/>
                  </a:lnTo>
                  <a:lnTo>
                    <a:pt x="11722" y="1107020"/>
                  </a:lnTo>
                  <a:lnTo>
                    <a:pt x="18360" y="1053856"/>
                  </a:lnTo>
                  <a:lnTo>
                    <a:pt x="26502" y="1000855"/>
                  </a:lnTo>
                  <a:lnTo>
                    <a:pt x="35802" y="952726"/>
                  </a:lnTo>
                  <a:lnTo>
                    <a:pt x="46656" y="904660"/>
                  </a:lnTo>
                  <a:lnTo>
                    <a:pt x="59058" y="856763"/>
                  </a:lnTo>
                  <a:lnTo>
                    <a:pt x="72997" y="809140"/>
                  </a:lnTo>
                  <a:lnTo>
                    <a:pt x="88464" y="761897"/>
                  </a:lnTo>
                  <a:lnTo>
                    <a:pt x="105452" y="715138"/>
                  </a:lnTo>
                  <a:lnTo>
                    <a:pt x="123950" y="668969"/>
                  </a:lnTo>
                  <a:lnTo>
                    <a:pt x="143951" y="623496"/>
                  </a:lnTo>
                  <a:lnTo>
                    <a:pt x="165445" y="578824"/>
                  </a:lnTo>
                  <a:lnTo>
                    <a:pt x="188423" y="535058"/>
                  </a:lnTo>
                  <a:lnTo>
                    <a:pt x="212877" y="492304"/>
                  </a:lnTo>
                  <a:lnTo>
                    <a:pt x="238797" y="450667"/>
                  </a:lnTo>
                  <a:lnTo>
                    <a:pt x="266175" y="410252"/>
                  </a:lnTo>
                  <a:lnTo>
                    <a:pt x="295001" y="371165"/>
                  </a:lnTo>
                  <a:lnTo>
                    <a:pt x="325268" y="333511"/>
                  </a:lnTo>
                  <a:lnTo>
                    <a:pt x="356965" y="297395"/>
                  </a:lnTo>
                  <a:lnTo>
                    <a:pt x="390085" y="262924"/>
                  </a:lnTo>
                  <a:lnTo>
                    <a:pt x="424618" y="230201"/>
                  </a:lnTo>
                  <a:lnTo>
                    <a:pt x="460555" y="199334"/>
                  </a:lnTo>
                  <a:lnTo>
                    <a:pt x="497887" y="170426"/>
                  </a:lnTo>
                  <a:lnTo>
                    <a:pt x="536606" y="143584"/>
                  </a:lnTo>
                  <a:lnTo>
                    <a:pt x="576703" y="118912"/>
                  </a:lnTo>
                  <a:lnTo>
                    <a:pt x="618169" y="96516"/>
                  </a:lnTo>
                  <a:lnTo>
                    <a:pt x="660994" y="76502"/>
                  </a:lnTo>
                  <a:lnTo>
                    <a:pt x="705171" y="58975"/>
                  </a:lnTo>
                  <a:lnTo>
                    <a:pt x="750689" y="44040"/>
                  </a:lnTo>
                  <a:lnTo>
                    <a:pt x="797541" y="31803"/>
                  </a:lnTo>
                  <a:lnTo>
                    <a:pt x="846005" y="21718"/>
                  </a:lnTo>
                  <a:lnTo>
                    <a:pt x="894636" y="14747"/>
                  </a:lnTo>
                  <a:lnTo>
                    <a:pt x="943381" y="10753"/>
                  </a:lnTo>
                  <a:lnTo>
                    <a:pt x="992186" y="9600"/>
                  </a:lnTo>
                  <a:lnTo>
                    <a:pt x="1040999" y="11152"/>
                  </a:lnTo>
                  <a:lnTo>
                    <a:pt x="1089767" y="15271"/>
                  </a:lnTo>
                  <a:lnTo>
                    <a:pt x="1138436" y="21822"/>
                  </a:lnTo>
                  <a:lnTo>
                    <a:pt x="1186953" y="30668"/>
                  </a:lnTo>
                  <a:lnTo>
                    <a:pt x="1235265" y="41672"/>
                  </a:lnTo>
                  <a:lnTo>
                    <a:pt x="1283319" y="54698"/>
                  </a:lnTo>
                  <a:lnTo>
                    <a:pt x="1331061" y="69611"/>
                  </a:lnTo>
                  <a:lnTo>
                    <a:pt x="1378439" y="86272"/>
                  </a:lnTo>
                  <a:lnTo>
                    <a:pt x="1425400" y="104546"/>
                  </a:lnTo>
                  <a:lnTo>
                    <a:pt x="1471889" y="124296"/>
                  </a:lnTo>
                  <a:lnTo>
                    <a:pt x="1517855" y="145387"/>
                  </a:lnTo>
                  <a:lnTo>
                    <a:pt x="1563243" y="167680"/>
                  </a:lnTo>
                  <a:lnTo>
                    <a:pt x="1608002" y="191041"/>
                  </a:lnTo>
                  <a:lnTo>
                    <a:pt x="1652077" y="215332"/>
                  </a:lnTo>
                  <a:lnTo>
                    <a:pt x="1695415" y="240417"/>
                  </a:lnTo>
                  <a:lnTo>
                    <a:pt x="1737342" y="267023"/>
                  </a:lnTo>
                  <a:lnTo>
                    <a:pt x="1778930" y="294226"/>
                  </a:lnTo>
                  <a:lnTo>
                    <a:pt x="1820237" y="321925"/>
                  </a:lnTo>
                  <a:lnTo>
                    <a:pt x="1861322" y="350020"/>
                  </a:lnTo>
                  <a:lnTo>
                    <a:pt x="1902241" y="378408"/>
                  </a:lnTo>
                  <a:lnTo>
                    <a:pt x="1943052" y="406988"/>
                  </a:lnTo>
                  <a:lnTo>
                    <a:pt x="1983814" y="435661"/>
                  </a:lnTo>
                  <a:lnTo>
                    <a:pt x="2024584" y="464323"/>
                  </a:lnTo>
                  <a:lnTo>
                    <a:pt x="2065420" y="492874"/>
                  </a:lnTo>
                  <a:lnTo>
                    <a:pt x="2106379" y="521213"/>
                  </a:lnTo>
                  <a:lnTo>
                    <a:pt x="2147520" y="549239"/>
                  </a:lnTo>
                  <a:lnTo>
                    <a:pt x="2188900" y="576851"/>
                  </a:lnTo>
                  <a:lnTo>
                    <a:pt x="2230578" y="603947"/>
                  </a:lnTo>
                  <a:lnTo>
                    <a:pt x="2272610" y="630425"/>
                  </a:lnTo>
                  <a:lnTo>
                    <a:pt x="2315055" y="656186"/>
                  </a:lnTo>
                  <a:lnTo>
                    <a:pt x="2357970" y="681128"/>
                  </a:lnTo>
                  <a:lnTo>
                    <a:pt x="2401414" y="705149"/>
                  </a:lnTo>
                  <a:lnTo>
                    <a:pt x="2445443" y="728149"/>
                  </a:lnTo>
                  <a:lnTo>
                    <a:pt x="2490117" y="750026"/>
                  </a:lnTo>
                  <a:lnTo>
                    <a:pt x="2535688" y="770558"/>
                  </a:lnTo>
                  <a:lnTo>
                    <a:pt x="2582227" y="789578"/>
                  </a:lnTo>
                  <a:lnTo>
                    <a:pt x="2629607" y="806978"/>
                  </a:lnTo>
                  <a:lnTo>
                    <a:pt x="2677702" y="822649"/>
                  </a:lnTo>
                  <a:lnTo>
                    <a:pt x="2726384" y="836482"/>
                  </a:lnTo>
                  <a:lnTo>
                    <a:pt x="2775527" y="848368"/>
                  </a:lnTo>
                  <a:lnTo>
                    <a:pt x="2825004" y="858199"/>
                  </a:lnTo>
                  <a:lnTo>
                    <a:pt x="2874688" y="865867"/>
                  </a:lnTo>
                  <a:lnTo>
                    <a:pt x="2924452" y="871263"/>
                  </a:lnTo>
                  <a:lnTo>
                    <a:pt x="2974169" y="874277"/>
                  </a:lnTo>
                  <a:lnTo>
                    <a:pt x="3023712" y="874802"/>
                  </a:lnTo>
                  <a:lnTo>
                    <a:pt x="3072956" y="872728"/>
                  </a:lnTo>
                  <a:lnTo>
                    <a:pt x="3121772" y="867948"/>
                  </a:lnTo>
                  <a:lnTo>
                    <a:pt x="3170033" y="860352"/>
                  </a:lnTo>
                  <a:lnTo>
                    <a:pt x="3217614" y="849833"/>
                  </a:lnTo>
                  <a:lnTo>
                    <a:pt x="3264388" y="836280"/>
                  </a:lnTo>
                  <a:lnTo>
                    <a:pt x="3310226" y="819586"/>
                  </a:lnTo>
                  <a:lnTo>
                    <a:pt x="3355003" y="799642"/>
                  </a:lnTo>
                  <a:lnTo>
                    <a:pt x="3398592" y="776339"/>
                  </a:lnTo>
                  <a:lnTo>
                    <a:pt x="3440218" y="750674"/>
                  </a:lnTo>
                  <a:lnTo>
                    <a:pt x="3479701" y="722412"/>
                  </a:lnTo>
                  <a:lnTo>
                    <a:pt x="3517294" y="691850"/>
                  </a:lnTo>
                  <a:lnTo>
                    <a:pt x="3553251" y="659286"/>
                  </a:lnTo>
                  <a:lnTo>
                    <a:pt x="3587827" y="625015"/>
                  </a:lnTo>
                  <a:lnTo>
                    <a:pt x="3621275" y="589333"/>
                  </a:lnTo>
                  <a:lnTo>
                    <a:pt x="3653850" y="552538"/>
                  </a:lnTo>
                  <a:lnTo>
                    <a:pt x="3685806" y="514926"/>
                  </a:lnTo>
                  <a:lnTo>
                    <a:pt x="3717397" y="476794"/>
                  </a:lnTo>
                  <a:lnTo>
                    <a:pt x="3748876" y="438437"/>
                  </a:lnTo>
                  <a:lnTo>
                    <a:pt x="3780499" y="400153"/>
                  </a:lnTo>
                  <a:lnTo>
                    <a:pt x="3812519" y="362237"/>
                  </a:lnTo>
                  <a:lnTo>
                    <a:pt x="3845190" y="324987"/>
                  </a:lnTo>
                  <a:lnTo>
                    <a:pt x="3878766" y="288698"/>
                  </a:lnTo>
                  <a:lnTo>
                    <a:pt x="3913501" y="253668"/>
                  </a:lnTo>
                  <a:lnTo>
                    <a:pt x="3949817" y="221106"/>
                  </a:lnTo>
                  <a:lnTo>
                    <a:pt x="3987494" y="190013"/>
                  </a:lnTo>
                  <a:lnTo>
                    <a:pt x="4026450" y="160438"/>
                  </a:lnTo>
                  <a:lnTo>
                    <a:pt x="4066602" y="132428"/>
                  </a:lnTo>
                  <a:lnTo>
                    <a:pt x="4107871" y="106034"/>
                  </a:lnTo>
                  <a:lnTo>
                    <a:pt x="4150172" y="81304"/>
                  </a:lnTo>
                  <a:lnTo>
                    <a:pt x="4193426" y="58286"/>
                  </a:lnTo>
                  <a:lnTo>
                    <a:pt x="4237549" y="37031"/>
                  </a:lnTo>
                  <a:lnTo>
                    <a:pt x="4282461" y="17585"/>
                  </a:lnTo>
                  <a:lnTo>
                    <a:pt x="4328079" y="0"/>
                  </a:lnTo>
                  <a:lnTo>
                    <a:pt x="4328079" y="2674879"/>
                  </a:lnTo>
                  <a:close/>
                </a:path>
              </a:pathLst>
            </a:custGeom>
            <a:solidFill>
              <a:srgbClr val="D7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3841" y="3995970"/>
              <a:ext cx="4044315" cy="1148080"/>
            </a:xfrm>
            <a:custGeom>
              <a:avLst/>
              <a:gdLst/>
              <a:ahLst/>
              <a:cxnLst/>
              <a:rect l="l" t="t" r="r" b="b"/>
              <a:pathLst>
                <a:path w="4044315" h="1148079">
                  <a:moveTo>
                    <a:pt x="2612227" y="0"/>
                  </a:moveTo>
                  <a:lnTo>
                    <a:pt x="2658312" y="576"/>
                  </a:lnTo>
                  <a:lnTo>
                    <a:pt x="2723470" y="3765"/>
                  </a:lnTo>
                  <a:lnTo>
                    <a:pt x="2773190" y="7993"/>
                  </a:lnTo>
                  <a:lnTo>
                    <a:pt x="2822804" y="13696"/>
                  </a:lnTo>
                  <a:lnTo>
                    <a:pt x="2872259" y="20862"/>
                  </a:lnTo>
                  <a:lnTo>
                    <a:pt x="2921504" y="29480"/>
                  </a:lnTo>
                  <a:lnTo>
                    <a:pt x="2970487" y="39536"/>
                  </a:lnTo>
                  <a:lnTo>
                    <a:pt x="3019157" y="51018"/>
                  </a:lnTo>
                  <a:lnTo>
                    <a:pt x="3067463" y="63915"/>
                  </a:lnTo>
                  <a:lnTo>
                    <a:pt x="3115351" y="78215"/>
                  </a:lnTo>
                  <a:lnTo>
                    <a:pt x="3162771" y="93905"/>
                  </a:lnTo>
                  <a:lnTo>
                    <a:pt x="3209671" y="110973"/>
                  </a:lnTo>
                  <a:lnTo>
                    <a:pt x="3255999" y="129407"/>
                  </a:lnTo>
                  <a:lnTo>
                    <a:pt x="3301703" y="149195"/>
                  </a:lnTo>
                  <a:lnTo>
                    <a:pt x="3346732" y="170325"/>
                  </a:lnTo>
                  <a:lnTo>
                    <a:pt x="3391035" y="192785"/>
                  </a:lnTo>
                  <a:lnTo>
                    <a:pt x="3434559" y="216562"/>
                  </a:lnTo>
                  <a:lnTo>
                    <a:pt x="3477252" y="241644"/>
                  </a:lnTo>
                  <a:lnTo>
                    <a:pt x="3519063" y="268020"/>
                  </a:lnTo>
                  <a:lnTo>
                    <a:pt x="3560821" y="295422"/>
                  </a:lnTo>
                  <a:lnTo>
                    <a:pt x="3601695" y="324412"/>
                  </a:lnTo>
                  <a:lnTo>
                    <a:pt x="3641560" y="354944"/>
                  </a:lnTo>
                  <a:lnTo>
                    <a:pt x="3680293" y="386971"/>
                  </a:lnTo>
                  <a:lnTo>
                    <a:pt x="3717770" y="420446"/>
                  </a:lnTo>
                  <a:lnTo>
                    <a:pt x="3753869" y="455324"/>
                  </a:lnTo>
                  <a:lnTo>
                    <a:pt x="3788464" y="491556"/>
                  </a:lnTo>
                  <a:lnTo>
                    <a:pt x="3821433" y="529097"/>
                  </a:lnTo>
                  <a:lnTo>
                    <a:pt x="3852652" y="567899"/>
                  </a:lnTo>
                  <a:lnTo>
                    <a:pt x="3881997" y="607916"/>
                  </a:lnTo>
                  <a:lnTo>
                    <a:pt x="3909345" y="649101"/>
                  </a:lnTo>
                  <a:lnTo>
                    <a:pt x="3934572" y="691407"/>
                  </a:lnTo>
                  <a:lnTo>
                    <a:pt x="3957554" y="734787"/>
                  </a:lnTo>
                  <a:lnTo>
                    <a:pt x="3978168" y="779196"/>
                  </a:lnTo>
                  <a:lnTo>
                    <a:pt x="3996290" y="824585"/>
                  </a:lnTo>
                  <a:lnTo>
                    <a:pt x="4011796" y="870909"/>
                  </a:lnTo>
                  <a:lnTo>
                    <a:pt x="4024564" y="918120"/>
                  </a:lnTo>
                  <a:lnTo>
                    <a:pt x="4034468" y="966172"/>
                  </a:lnTo>
                  <a:lnTo>
                    <a:pt x="4041179" y="1015251"/>
                  </a:lnTo>
                  <a:lnTo>
                    <a:pt x="4044060" y="1065019"/>
                  </a:lnTo>
                  <a:lnTo>
                    <a:pt x="4043345" y="1115017"/>
                  </a:lnTo>
                  <a:lnTo>
                    <a:pt x="4040679" y="1147529"/>
                  </a:lnTo>
                </a:path>
                <a:path w="4044315" h="1148079">
                  <a:moveTo>
                    <a:pt x="3083188" y="1147529"/>
                  </a:moveTo>
                  <a:lnTo>
                    <a:pt x="3047283" y="1079325"/>
                  </a:lnTo>
                  <a:lnTo>
                    <a:pt x="3019633" y="1037336"/>
                  </a:lnTo>
                  <a:lnTo>
                    <a:pt x="2989008" y="996956"/>
                  </a:lnTo>
                  <a:lnTo>
                    <a:pt x="2955679" y="958293"/>
                  </a:lnTo>
                  <a:lnTo>
                    <a:pt x="2919917" y="921454"/>
                  </a:lnTo>
                  <a:lnTo>
                    <a:pt x="2881993" y="886546"/>
                  </a:lnTo>
                  <a:lnTo>
                    <a:pt x="2842178" y="853679"/>
                  </a:lnTo>
                  <a:lnTo>
                    <a:pt x="2800741" y="822959"/>
                  </a:lnTo>
                  <a:lnTo>
                    <a:pt x="2757955" y="794495"/>
                  </a:lnTo>
                  <a:lnTo>
                    <a:pt x="2715693" y="768422"/>
                  </a:lnTo>
                  <a:lnTo>
                    <a:pt x="2672321" y="744080"/>
                  </a:lnTo>
                  <a:lnTo>
                    <a:pt x="2627923" y="721517"/>
                  </a:lnTo>
                  <a:lnTo>
                    <a:pt x="2582584" y="700779"/>
                  </a:lnTo>
                  <a:lnTo>
                    <a:pt x="2536389" y="681911"/>
                  </a:lnTo>
                  <a:lnTo>
                    <a:pt x="2489423" y="664960"/>
                  </a:lnTo>
                  <a:lnTo>
                    <a:pt x="2441771" y="649972"/>
                  </a:lnTo>
                  <a:lnTo>
                    <a:pt x="2393518" y="636994"/>
                  </a:lnTo>
                  <a:lnTo>
                    <a:pt x="2344748" y="626071"/>
                  </a:lnTo>
                  <a:lnTo>
                    <a:pt x="2295547" y="617249"/>
                  </a:lnTo>
                  <a:lnTo>
                    <a:pt x="2245999" y="610576"/>
                  </a:lnTo>
                  <a:lnTo>
                    <a:pt x="2196190" y="606096"/>
                  </a:lnTo>
                  <a:lnTo>
                    <a:pt x="2146204" y="603857"/>
                  </a:lnTo>
                  <a:lnTo>
                    <a:pt x="2107111" y="602896"/>
                  </a:lnTo>
                  <a:lnTo>
                    <a:pt x="2094059" y="602832"/>
                  </a:lnTo>
                  <a:lnTo>
                    <a:pt x="2044197" y="603841"/>
                  </a:lnTo>
                  <a:lnTo>
                    <a:pt x="1994544" y="606812"/>
                  </a:lnTo>
                  <a:lnTo>
                    <a:pt x="1945109" y="611665"/>
                  </a:lnTo>
                  <a:lnTo>
                    <a:pt x="1895901" y="618320"/>
                  </a:lnTo>
                  <a:lnTo>
                    <a:pt x="1846931" y="626696"/>
                  </a:lnTo>
                  <a:lnTo>
                    <a:pt x="1798207" y="636712"/>
                  </a:lnTo>
                  <a:lnTo>
                    <a:pt x="1749740" y="648287"/>
                  </a:lnTo>
                  <a:lnTo>
                    <a:pt x="1701539" y="661342"/>
                  </a:lnTo>
                  <a:lnTo>
                    <a:pt x="1653613" y="675794"/>
                  </a:lnTo>
                  <a:lnTo>
                    <a:pt x="1605971" y="691564"/>
                  </a:lnTo>
                  <a:lnTo>
                    <a:pt x="1558625" y="708571"/>
                  </a:lnTo>
                  <a:lnTo>
                    <a:pt x="1511582" y="726735"/>
                  </a:lnTo>
                  <a:lnTo>
                    <a:pt x="1464852" y="745973"/>
                  </a:lnTo>
                  <a:lnTo>
                    <a:pt x="1418446" y="766207"/>
                  </a:lnTo>
                  <a:lnTo>
                    <a:pt x="1372372" y="787355"/>
                  </a:lnTo>
                  <a:lnTo>
                    <a:pt x="1326640" y="809337"/>
                  </a:lnTo>
                  <a:lnTo>
                    <a:pt x="1281260" y="832071"/>
                  </a:lnTo>
                  <a:lnTo>
                    <a:pt x="1236241" y="855478"/>
                  </a:lnTo>
                  <a:lnTo>
                    <a:pt x="1191593" y="879476"/>
                  </a:lnTo>
                  <a:lnTo>
                    <a:pt x="1147325" y="903985"/>
                  </a:lnTo>
                  <a:lnTo>
                    <a:pt x="1103447" y="928925"/>
                  </a:lnTo>
                  <a:lnTo>
                    <a:pt x="1059968" y="954214"/>
                  </a:lnTo>
                  <a:lnTo>
                    <a:pt x="1016726" y="980074"/>
                  </a:lnTo>
                  <a:lnTo>
                    <a:pt x="973591" y="1006163"/>
                  </a:lnTo>
                  <a:lnTo>
                    <a:pt x="930535" y="1032425"/>
                  </a:lnTo>
                  <a:lnTo>
                    <a:pt x="887530" y="1058801"/>
                  </a:lnTo>
                  <a:lnTo>
                    <a:pt x="844547" y="1085235"/>
                  </a:lnTo>
                  <a:lnTo>
                    <a:pt x="801559" y="1111669"/>
                  </a:lnTo>
                  <a:lnTo>
                    <a:pt x="758538" y="1138045"/>
                  </a:lnTo>
                  <a:lnTo>
                    <a:pt x="742980" y="1147529"/>
                  </a:lnTo>
                </a:path>
                <a:path w="4044315" h="1148079">
                  <a:moveTo>
                    <a:pt x="0" y="1147529"/>
                  </a:moveTo>
                  <a:lnTo>
                    <a:pt x="59074" y="1121739"/>
                  </a:lnTo>
                  <a:lnTo>
                    <a:pt x="105120" y="1100668"/>
                  </a:lnTo>
                  <a:lnTo>
                    <a:pt x="150912" y="1078961"/>
                  </a:lnTo>
                  <a:lnTo>
                    <a:pt x="196463" y="1056655"/>
                  </a:lnTo>
                  <a:lnTo>
                    <a:pt x="241789" y="1033788"/>
                  </a:lnTo>
                  <a:lnTo>
                    <a:pt x="286902" y="1010396"/>
                  </a:lnTo>
                  <a:lnTo>
                    <a:pt x="331817" y="986516"/>
                  </a:lnTo>
                  <a:lnTo>
                    <a:pt x="376548" y="962187"/>
                  </a:lnTo>
                  <a:lnTo>
                    <a:pt x="421108" y="937444"/>
                  </a:lnTo>
                  <a:lnTo>
                    <a:pt x="465511" y="912325"/>
                  </a:lnTo>
                  <a:lnTo>
                    <a:pt x="509771" y="886867"/>
                  </a:lnTo>
                  <a:lnTo>
                    <a:pt x="553903" y="861108"/>
                  </a:lnTo>
                  <a:lnTo>
                    <a:pt x="597919" y="835084"/>
                  </a:lnTo>
                  <a:lnTo>
                    <a:pt x="641834" y="808832"/>
                  </a:lnTo>
                  <a:lnTo>
                    <a:pt x="685662" y="782390"/>
                  </a:lnTo>
                  <a:lnTo>
                    <a:pt x="729417" y="755794"/>
                  </a:lnTo>
                  <a:lnTo>
                    <a:pt x="773112" y="729083"/>
                  </a:lnTo>
                  <a:lnTo>
                    <a:pt x="816762" y="702292"/>
                  </a:lnTo>
                  <a:lnTo>
                    <a:pt x="860380" y="675460"/>
                  </a:lnTo>
                  <a:lnTo>
                    <a:pt x="903980" y="648622"/>
                  </a:lnTo>
                  <a:lnTo>
                    <a:pt x="947576" y="621817"/>
                  </a:lnTo>
                  <a:lnTo>
                    <a:pt x="991182" y="595082"/>
                  </a:lnTo>
                  <a:lnTo>
                    <a:pt x="1034812" y="568453"/>
                  </a:lnTo>
                  <a:lnTo>
                    <a:pt x="1078480" y="541968"/>
                  </a:lnTo>
                  <a:lnTo>
                    <a:pt x="1122200" y="515663"/>
                  </a:lnTo>
                  <a:lnTo>
                    <a:pt x="1165984" y="489577"/>
                  </a:lnTo>
                  <a:lnTo>
                    <a:pt x="1208946" y="464193"/>
                  </a:lnTo>
                  <a:lnTo>
                    <a:pt x="1252209" y="439081"/>
                  </a:lnTo>
                  <a:lnTo>
                    <a:pt x="1295766" y="414280"/>
                  </a:lnTo>
                  <a:lnTo>
                    <a:pt x="1339613" y="389828"/>
                  </a:lnTo>
                  <a:lnTo>
                    <a:pt x="1383743" y="365762"/>
                  </a:lnTo>
                  <a:lnTo>
                    <a:pt x="1428151" y="342121"/>
                  </a:lnTo>
                  <a:lnTo>
                    <a:pt x="1472832" y="318941"/>
                  </a:lnTo>
                  <a:lnTo>
                    <a:pt x="1517779" y="296262"/>
                  </a:lnTo>
                  <a:lnTo>
                    <a:pt x="1562988" y="274121"/>
                  </a:lnTo>
                  <a:lnTo>
                    <a:pt x="1608452" y="252557"/>
                  </a:lnTo>
                  <a:lnTo>
                    <a:pt x="1654165" y="231606"/>
                  </a:lnTo>
                  <a:lnTo>
                    <a:pt x="1700123" y="211308"/>
                  </a:lnTo>
                  <a:lnTo>
                    <a:pt x="1746320" y="191699"/>
                  </a:lnTo>
                  <a:lnTo>
                    <a:pt x="1792749" y="172819"/>
                  </a:lnTo>
                  <a:lnTo>
                    <a:pt x="1839406" y="154704"/>
                  </a:lnTo>
                  <a:lnTo>
                    <a:pt x="1886284" y="137394"/>
                  </a:lnTo>
                  <a:lnTo>
                    <a:pt x="1933378" y="120925"/>
                  </a:lnTo>
                  <a:lnTo>
                    <a:pt x="1980683" y="105335"/>
                  </a:lnTo>
                  <a:lnTo>
                    <a:pt x="2028193" y="90664"/>
                  </a:lnTo>
                  <a:lnTo>
                    <a:pt x="2075901" y="76948"/>
                  </a:lnTo>
                  <a:lnTo>
                    <a:pt x="2123803" y="64226"/>
                  </a:lnTo>
                  <a:lnTo>
                    <a:pt x="2171893" y="52535"/>
                  </a:lnTo>
                  <a:lnTo>
                    <a:pt x="2220165" y="41914"/>
                  </a:lnTo>
                  <a:lnTo>
                    <a:pt x="2268614" y="32400"/>
                  </a:lnTo>
                  <a:lnTo>
                    <a:pt x="2317234" y="24032"/>
                  </a:lnTo>
                  <a:lnTo>
                    <a:pt x="2366019" y="16847"/>
                  </a:lnTo>
                  <a:lnTo>
                    <a:pt x="2414964" y="10883"/>
                  </a:lnTo>
                  <a:lnTo>
                    <a:pt x="2464062" y="6178"/>
                  </a:lnTo>
                  <a:lnTo>
                    <a:pt x="2513310" y="2771"/>
                  </a:lnTo>
                  <a:lnTo>
                    <a:pt x="2562700" y="699"/>
                  </a:lnTo>
                  <a:lnTo>
                    <a:pt x="2612227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" y="0"/>
            <a:ext cx="1343025" cy="784225"/>
            <a:chOff x="45" y="0"/>
            <a:chExt cx="1343025" cy="784225"/>
          </a:xfrm>
        </p:grpSpPr>
        <p:sp>
          <p:nvSpPr>
            <p:cNvPr id="7" name="object 7"/>
            <p:cNvSpPr/>
            <p:nvPr/>
          </p:nvSpPr>
          <p:spPr>
            <a:xfrm>
              <a:off x="45" y="0"/>
              <a:ext cx="761365" cy="659130"/>
            </a:xfrm>
            <a:custGeom>
              <a:avLst/>
              <a:gdLst/>
              <a:ahLst/>
              <a:cxnLst/>
              <a:rect l="l" t="t" r="r" b="b"/>
              <a:pathLst>
                <a:path w="761365" h="659130">
                  <a:moveTo>
                    <a:pt x="70428" y="658596"/>
                  </a:moveTo>
                  <a:lnTo>
                    <a:pt x="52472" y="657864"/>
                  </a:lnTo>
                  <a:lnTo>
                    <a:pt x="34675" y="655683"/>
                  </a:lnTo>
                  <a:lnTo>
                    <a:pt x="17147" y="652072"/>
                  </a:lnTo>
                  <a:lnTo>
                    <a:pt x="0" y="647053"/>
                  </a:lnTo>
                  <a:lnTo>
                    <a:pt x="0" y="0"/>
                  </a:lnTo>
                  <a:lnTo>
                    <a:pt x="727055" y="0"/>
                  </a:lnTo>
                  <a:lnTo>
                    <a:pt x="743181" y="26094"/>
                  </a:lnTo>
                  <a:lnTo>
                    <a:pt x="755309" y="58858"/>
                  </a:lnTo>
                  <a:lnTo>
                    <a:pt x="760837" y="93329"/>
                  </a:lnTo>
                  <a:lnTo>
                    <a:pt x="759424" y="128196"/>
                  </a:lnTo>
                  <a:lnTo>
                    <a:pt x="749224" y="165954"/>
                  </a:lnTo>
                  <a:lnTo>
                    <a:pt x="731097" y="200703"/>
                  </a:lnTo>
                  <a:lnTo>
                    <a:pt x="706021" y="230788"/>
                  </a:lnTo>
                  <a:lnTo>
                    <a:pt x="674971" y="254556"/>
                  </a:lnTo>
                  <a:lnTo>
                    <a:pt x="633537" y="273217"/>
                  </a:lnTo>
                  <a:lnTo>
                    <a:pt x="588892" y="284547"/>
                  </a:lnTo>
                  <a:lnTo>
                    <a:pt x="542589" y="291852"/>
                  </a:lnTo>
                  <a:lnTo>
                    <a:pt x="496179" y="298434"/>
                  </a:lnTo>
                  <a:lnTo>
                    <a:pt x="451214" y="307600"/>
                  </a:lnTo>
                  <a:lnTo>
                    <a:pt x="409247" y="322653"/>
                  </a:lnTo>
                  <a:lnTo>
                    <a:pt x="371829" y="346898"/>
                  </a:lnTo>
                  <a:lnTo>
                    <a:pt x="341242" y="382227"/>
                  </a:lnTo>
                  <a:lnTo>
                    <a:pt x="318880" y="423587"/>
                  </a:lnTo>
                  <a:lnTo>
                    <a:pt x="300570" y="468126"/>
                  </a:lnTo>
                  <a:lnTo>
                    <a:pt x="282139" y="512988"/>
                  </a:lnTo>
                  <a:lnTo>
                    <a:pt x="259413" y="555321"/>
                  </a:lnTo>
                  <a:lnTo>
                    <a:pt x="229866" y="591476"/>
                  </a:lnTo>
                  <a:lnTo>
                    <a:pt x="193427" y="620918"/>
                  </a:lnTo>
                  <a:lnTo>
                    <a:pt x="151859" y="642618"/>
                  </a:lnTo>
                  <a:lnTo>
                    <a:pt x="106927" y="655547"/>
                  </a:lnTo>
                  <a:lnTo>
                    <a:pt x="79579" y="658407"/>
                  </a:lnTo>
                  <a:lnTo>
                    <a:pt x="70428" y="658596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113" y="0"/>
              <a:ext cx="1081405" cy="422275"/>
            </a:xfrm>
            <a:custGeom>
              <a:avLst/>
              <a:gdLst/>
              <a:ahLst/>
              <a:cxnLst/>
              <a:rect l="l" t="t" r="r" b="b"/>
              <a:pathLst>
                <a:path w="1081405" h="422275">
                  <a:moveTo>
                    <a:pt x="1081386" y="0"/>
                  </a:moveTo>
                  <a:lnTo>
                    <a:pt x="1058527" y="22307"/>
                  </a:lnTo>
                  <a:lnTo>
                    <a:pt x="1011343" y="50611"/>
                  </a:lnTo>
                  <a:lnTo>
                    <a:pt x="958690" y="68288"/>
                  </a:lnTo>
                  <a:lnTo>
                    <a:pt x="903356" y="74390"/>
                  </a:lnTo>
                  <a:lnTo>
                    <a:pt x="889872" y="74022"/>
                  </a:lnTo>
                  <a:lnTo>
                    <a:pt x="849862" y="68366"/>
                  </a:lnTo>
                  <a:lnTo>
                    <a:pt x="779089" y="44652"/>
                  </a:lnTo>
                  <a:lnTo>
                    <a:pt x="743547" y="34250"/>
                  </a:lnTo>
                  <a:lnTo>
                    <a:pt x="660406" y="37501"/>
                  </a:lnTo>
                  <a:lnTo>
                    <a:pt x="617911" y="58055"/>
                  </a:lnTo>
                  <a:lnTo>
                    <a:pt x="580986" y="88354"/>
                  </a:lnTo>
                  <a:lnTo>
                    <a:pt x="551029" y="125160"/>
                  </a:lnTo>
                  <a:lnTo>
                    <a:pt x="526353" y="164991"/>
                  </a:lnTo>
                  <a:lnTo>
                    <a:pt x="505146" y="206694"/>
                  </a:lnTo>
                  <a:lnTo>
                    <a:pt x="485014" y="248848"/>
                  </a:lnTo>
                  <a:lnTo>
                    <a:pt x="463568" y="290034"/>
                  </a:lnTo>
                  <a:lnTo>
                    <a:pt x="437769" y="330345"/>
                  </a:lnTo>
                  <a:lnTo>
                    <a:pt x="407011" y="366541"/>
                  </a:lnTo>
                  <a:lnTo>
                    <a:pt x="370683" y="395692"/>
                  </a:lnTo>
                  <a:lnTo>
                    <a:pt x="328175" y="414866"/>
                  </a:lnTo>
                  <a:lnTo>
                    <a:pt x="280007" y="421865"/>
                  </a:lnTo>
                  <a:lnTo>
                    <a:pt x="227809" y="414486"/>
                  </a:lnTo>
                  <a:lnTo>
                    <a:pt x="177930" y="394199"/>
                  </a:lnTo>
                  <a:lnTo>
                    <a:pt x="132534" y="363780"/>
                  </a:lnTo>
                  <a:lnTo>
                    <a:pt x="93783" y="326004"/>
                  </a:lnTo>
                  <a:lnTo>
                    <a:pt x="62437" y="284025"/>
                  </a:lnTo>
                  <a:lnTo>
                    <a:pt x="37170" y="238255"/>
                  </a:lnTo>
                  <a:lnTo>
                    <a:pt x="18196" y="189602"/>
                  </a:lnTo>
                  <a:lnTo>
                    <a:pt x="5734" y="138974"/>
                  </a:lnTo>
                  <a:lnTo>
                    <a:pt x="0" y="87280"/>
                  </a:lnTo>
                  <a:lnTo>
                    <a:pt x="1208" y="35427"/>
                  </a:lnTo>
                  <a:lnTo>
                    <a:pt x="7010" y="0"/>
                  </a:lnTo>
                </a:path>
              </a:pathLst>
            </a:custGeom>
            <a:ln w="19049">
              <a:solidFill>
                <a:srgbClr val="D7F1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825" y="539400"/>
              <a:ext cx="235199" cy="23519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435302" y="1282456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243149" y="486300"/>
                </a:moveTo>
                <a:lnTo>
                  <a:pt x="194146" y="481360"/>
                </a:lnTo>
                <a:lnTo>
                  <a:pt x="148505" y="467192"/>
                </a:lnTo>
                <a:lnTo>
                  <a:pt x="107202" y="444773"/>
                </a:lnTo>
                <a:lnTo>
                  <a:pt x="71217" y="415083"/>
                </a:lnTo>
                <a:lnTo>
                  <a:pt x="41526" y="379097"/>
                </a:lnTo>
                <a:lnTo>
                  <a:pt x="19107" y="337794"/>
                </a:lnTo>
                <a:lnTo>
                  <a:pt x="4939" y="292153"/>
                </a:lnTo>
                <a:lnTo>
                  <a:pt x="0" y="243149"/>
                </a:lnTo>
                <a:lnTo>
                  <a:pt x="4939" y="194146"/>
                </a:lnTo>
                <a:lnTo>
                  <a:pt x="19107" y="148505"/>
                </a:lnTo>
                <a:lnTo>
                  <a:pt x="41526" y="107202"/>
                </a:lnTo>
                <a:lnTo>
                  <a:pt x="71217" y="71216"/>
                </a:lnTo>
                <a:lnTo>
                  <a:pt x="107202" y="41526"/>
                </a:lnTo>
                <a:lnTo>
                  <a:pt x="148505" y="19107"/>
                </a:lnTo>
                <a:lnTo>
                  <a:pt x="194146" y="4939"/>
                </a:lnTo>
                <a:lnTo>
                  <a:pt x="243149" y="0"/>
                </a:lnTo>
                <a:lnTo>
                  <a:pt x="290807" y="4715"/>
                </a:lnTo>
                <a:lnTo>
                  <a:pt x="336199" y="18508"/>
                </a:lnTo>
                <a:lnTo>
                  <a:pt x="378049" y="40852"/>
                </a:lnTo>
                <a:lnTo>
                  <a:pt x="415083" y="71216"/>
                </a:lnTo>
                <a:lnTo>
                  <a:pt x="445448" y="108250"/>
                </a:lnTo>
                <a:lnTo>
                  <a:pt x="467791" y="150100"/>
                </a:lnTo>
                <a:lnTo>
                  <a:pt x="481584" y="195492"/>
                </a:lnTo>
                <a:lnTo>
                  <a:pt x="486299" y="243149"/>
                </a:lnTo>
                <a:lnTo>
                  <a:pt x="481360" y="292153"/>
                </a:lnTo>
                <a:lnTo>
                  <a:pt x="467192" y="337794"/>
                </a:lnTo>
                <a:lnTo>
                  <a:pt x="444773" y="379097"/>
                </a:lnTo>
                <a:lnTo>
                  <a:pt x="415083" y="415083"/>
                </a:lnTo>
                <a:lnTo>
                  <a:pt x="379097" y="444773"/>
                </a:lnTo>
                <a:lnTo>
                  <a:pt x="337795" y="467192"/>
                </a:lnTo>
                <a:lnTo>
                  <a:pt x="292153" y="481360"/>
                </a:lnTo>
                <a:lnTo>
                  <a:pt x="243149" y="486300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3727" y="1282456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09" h="486410">
                <a:moveTo>
                  <a:pt x="243149" y="486300"/>
                </a:moveTo>
                <a:lnTo>
                  <a:pt x="194146" y="481360"/>
                </a:lnTo>
                <a:lnTo>
                  <a:pt x="148505" y="467192"/>
                </a:lnTo>
                <a:lnTo>
                  <a:pt x="107202" y="444773"/>
                </a:lnTo>
                <a:lnTo>
                  <a:pt x="71217" y="415083"/>
                </a:lnTo>
                <a:lnTo>
                  <a:pt x="41526" y="379097"/>
                </a:lnTo>
                <a:lnTo>
                  <a:pt x="19107" y="337794"/>
                </a:lnTo>
                <a:lnTo>
                  <a:pt x="4939" y="292153"/>
                </a:lnTo>
                <a:lnTo>
                  <a:pt x="0" y="243149"/>
                </a:lnTo>
                <a:lnTo>
                  <a:pt x="4939" y="194146"/>
                </a:lnTo>
                <a:lnTo>
                  <a:pt x="19107" y="148505"/>
                </a:lnTo>
                <a:lnTo>
                  <a:pt x="41526" y="107202"/>
                </a:lnTo>
                <a:lnTo>
                  <a:pt x="71217" y="71216"/>
                </a:lnTo>
                <a:lnTo>
                  <a:pt x="107202" y="41526"/>
                </a:lnTo>
                <a:lnTo>
                  <a:pt x="148505" y="19107"/>
                </a:lnTo>
                <a:lnTo>
                  <a:pt x="194146" y="4939"/>
                </a:lnTo>
                <a:lnTo>
                  <a:pt x="243149" y="0"/>
                </a:lnTo>
                <a:lnTo>
                  <a:pt x="290807" y="4715"/>
                </a:lnTo>
                <a:lnTo>
                  <a:pt x="336199" y="18508"/>
                </a:lnTo>
                <a:lnTo>
                  <a:pt x="378049" y="40852"/>
                </a:lnTo>
                <a:lnTo>
                  <a:pt x="415083" y="71216"/>
                </a:lnTo>
                <a:lnTo>
                  <a:pt x="445447" y="108250"/>
                </a:lnTo>
                <a:lnTo>
                  <a:pt x="467791" y="150100"/>
                </a:lnTo>
                <a:lnTo>
                  <a:pt x="481584" y="195492"/>
                </a:lnTo>
                <a:lnTo>
                  <a:pt x="486300" y="243149"/>
                </a:lnTo>
                <a:lnTo>
                  <a:pt x="481360" y="292153"/>
                </a:lnTo>
                <a:lnTo>
                  <a:pt x="467192" y="337794"/>
                </a:lnTo>
                <a:lnTo>
                  <a:pt x="444774" y="379097"/>
                </a:lnTo>
                <a:lnTo>
                  <a:pt x="415083" y="415083"/>
                </a:lnTo>
                <a:lnTo>
                  <a:pt x="379097" y="444773"/>
                </a:lnTo>
                <a:lnTo>
                  <a:pt x="337795" y="467192"/>
                </a:lnTo>
                <a:lnTo>
                  <a:pt x="292153" y="481360"/>
                </a:lnTo>
                <a:lnTo>
                  <a:pt x="243149" y="486300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215" y="1282456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09" h="486410">
                <a:moveTo>
                  <a:pt x="243150" y="486300"/>
                </a:moveTo>
                <a:lnTo>
                  <a:pt x="194146" y="481360"/>
                </a:lnTo>
                <a:lnTo>
                  <a:pt x="148505" y="467192"/>
                </a:lnTo>
                <a:lnTo>
                  <a:pt x="107202" y="444773"/>
                </a:lnTo>
                <a:lnTo>
                  <a:pt x="71216" y="415083"/>
                </a:lnTo>
                <a:lnTo>
                  <a:pt x="41526" y="379097"/>
                </a:lnTo>
                <a:lnTo>
                  <a:pt x="19107" y="337794"/>
                </a:lnTo>
                <a:lnTo>
                  <a:pt x="4939" y="292153"/>
                </a:lnTo>
                <a:lnTo>
                  <a:pt x="0" y="243149"/>
                </a:lnTo>
                <a:lnTo>
                  <a:pt x="4939" y="194146"/>
                </a:lnTo>
                <a:lnTo>
                  <a:pt x="19107" y="148505"/>
                </a:lnTo>
                <a:lnTo>
                  <a:pt x="41526" y="107202"/>
                </a:lnTo>
                <a:lnTo>
                  <a:pt x="71217" y="71216"/>
                </a:lnTo>
                <a:lnTo>
                  <a:pt x="107202" y="41526"/>
                </a:lnTo>
                <a:lnTo>
                  <a:pt x="148505" y="19107"/>
                </a:lnTo>
                <a:lnTo>
                  <a:pt x="194146" y="4939"/>
                </a:lnTo>
                <a:lnTo>
                  <a:pt x="243150" y="0"/>
                </a:lnTo>
                <a:lnTo>
                  <a:pt x="290807" y="4715"/>
                </a:lnTo>
                <a:lnTo>
                  <a:pt x="336199" y="18508"/>
                </a:lnTo>
                <a:lnTo>
                  <a:pt x="378049" y="40852"/>
                </a:lnTo>
                <a:lnTo>
                  <a:pt x="415083" y="71216"/>
                </a:lnTo>
                <a:lnTo>
                  <a:pt x="445447" y="108250"/>
                </a:lnTo>
                <a:lnTo>
                  <a:pt x="467791" y="150100"/>
                </a:lnTo>
                <a:lnTo>
                  <a:pt x="481584" y="195492"/>
                </a:lnTo>
                <a:lnTo>
                  <a:pt x="486300" y="243149"/>
                </a:lnTo>
                <a:lnTo>
                  <a:pt x="481360" y="292153"/>
                </a:lnTo>
                <a:lnTo>
                  <a:pt x="467192" y="337794"/>
                </a:lnTo>
                <a:lnTo>
                  <a:pt x="444773" y="379097"/>
                </a:lnTo>
                <a:lnTo>
                  <a:pt x="415083" y="415083"/>
                </a:lnTo>
                <a:lnTo>
                  <a:pt x="379097" y="444773"/>
                </a:lnTo>
                <a:lnTo>
                  <a:pt x="337794" y="467192"/>
                </a:lnTo>
                <a:lnTo>
                  <a:pt x="292153" y="481360"/>
                </a:lnTo>
                <a:lnTo>
                  <a:pt x="243150" y="486300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5302" y="3050531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243149" y="486299"/>
                </a:moveTo>
                <a:lnTo>
                  <a:pt x="194146" y="481359"/>
                </a:lnTo>
                <a:lnTo>
                  <a:pt x="148505" y="467191"/>
                </a:lnTo>
                <a:lnTo>
                  <a:pt x="107202" y="444773"/>
                </a:lnTo>
                <a:lnTo>
                  <a:pt x="71217" y="415082"/>
                </a:lnTo>
                <a:lnTo>
                  <a:pt x="41526" y="379097"/>
                </a:lnTo>
                <a:lnTo>
                  <a:pt x="19107" y="337794"/>
                </a:lnTo>
                <a:lnTo>
                  <a:pt x="4939" y="292153"/>
                </a:lnTo>
                <a:lnTo>
                  <a:pt x="0" y="243149"/>
                </a:lnTo>
                <a:lnTo>
                  <a:pt x="4939" y="194146"/>
                </a:lnTo>
                <a:lnTo>
                  <a:pt x="19107" y="148504"/>
                </a:lnTo>
                <a:lnTo>
                  <a:pt x="41526" y="107202"/>
                </a:lnTo>
                <a:lnTo>
                  <a:pt x="71217" y="71216"/>
                </a:lnTo>
                <a:lnTo>
                  <a:pt x="107202" y="41526"/>
                </a:lnTo>
                <a:lnTo>
                  <a:pt x="148505" y="19107"/>
                </a:lnTo>
                <a:lnTo>
                  <a:pt x="194146" y="4939"/>
                </a:lnTo>
                <a:lnTo>
                  <a:pt x="243149" y="0"/>
                </a:lnTo>
                <a:lnTo>
                  <a:pt x="290807" y="4715"/>
                </a:lnTo>
                <a:lnTo>
                  <a:pt x="336199" y="18508"/>
                </a:lnTo>
                <a:lnTo>
                  <a:pt x="378049" y="40851"/>
                </a:lnTo>
                <a:lnTo>
                  <a:pt x="415083" y="71216"/>
                </a:lnTo>
                <a:lnTo>
                  <a:pt x="445448" y="108250"/>
                </a:lnTo>
                <a:lnTo>
                  <a:pt x="467791" y="150100"/>
                </a:lnTo>
                <a:lnTo>
                  <a:pt x="481584" y="195492"/>
                </a:lnTo>
                <a:lnTo>
                  <a:pt x="486299" y="243149"/>
                </a:lnTo>
                <a:lnTo>
                  <a:pt x="481360" y="292153"/>
                </a:lnTo>
                <a:lnTo>
                  <a:pt x="467192" y="337794"/>
                </a:lnTo>
                <a:lnTo>
                  <a:pt x="444773" y="379097"/>
                </a:lnTo>
                <a:lnTo>
                  <a:pt x="415083" y="415082"/>
                </a:lnTo>
                <a:lnTo>
                  <a:pt x="379097" y="444773"/>
                </a:lnTo>
                <a:lnTo>
                  <a:pt x="337795" y="467191"/>
                </a:lnTo>
                <a:lnTo>
                  <a:pt x="292153" y="481359"/>
                </a:lnTo>
                <a:lnTo>
                  <a:pt x="243149" y="4862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3727" y="3050531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09" h="486410">
                <a:moveTo>
                  <a:pt x="243149" y="486299"/>
                </a:moveTo>
                <a:lnTo>
                  <a:pt x="194146" y="481359"/>
                </a:lnTo>
                <a:lnTo>
                  <a:pt x="148505" y="467191"/>
                </a:lnTo>
                <a:lnTo>
                  <a:pt x="107202" y="444773"/>
                </a:lnTo>
                <a:lnTo>
                  <a:pt x="71217" y="415082"/>
                </a:lnTo>
                <a:lnTo>
                  <a:pt x="41526" y="379097"/>
                </a:lnTo>
                <a:lnTo>
                  <a:pt x="19107" y="337794"/>
                </a:lnTo>
                <a:lnTo>
                  <a:pt x="4939" y="292153"/>
                </a:lnTo>
                <a:lnTo>
                  <a:pt x="0" y="243149"/>
                </a:lnTo>
                <a:lnTo>
                  <a:pt x="4939" y="194146"/>
                </a:lnTo>
                <a:lnTo>
                  <a:pt x="19107" y="148504"/>
                </a:lnTo>
                <a:lnTo>
                  <a:pt x="41526" y="107202"/>
                </a:lnTo>
                <a:lnTo>
                  <a:pt x="71217" y="71216"/>
                </a:lnTo>
                <a:lnTo>
                  <a:pt x="107202" y="41526"/>
                </a:lnTo>
                <a:lnTo>
                  <a:pt x="148505" y="19107"/>
                </a:lnTo>
                <a:lnTo>
                  <a:pt x="194146" y="4939"/>
                </a:lnTo>
                <a:lnTo>
                  <a:pt x="243149" y="0"/>
                </a:lnTo>
                <a:lnTo>
                  <a:pt x="290807" y="4715"/>
                </a:lnTo>
                <a:lnTo>
                  <a:pt x="336199" y="18508"/>
                </a:lnTo>
                <a:lnTo>
                  <a:pt x="378049" y="40851"/>
                </a:lnTo>
                <a:lnTo>
                  <a:pt x="415083" y="71216"/>
                </a:lnTo>
                <a:lnTo>
                  <a:pt x="445447" y="108250"/>
                </a:lnTo>
                <a:lnTo>
                  <a:pt x="467791" y="150100"/>
                </a:lnTo>
                <a:lnTo>
                  <a:pt x="481584" y="195492"/>
                </a:lnTo>
                <a:lnTo>
                  <a:pt x="486300" y="243149"/>
                </a:lnTo>
                <a:lnTo>
                  <a:pt x="481360" y="292153"/>
                </a:lnTo>
                <a:lnTo>
                  <a:pt x="467192" y="337794"/>
                </a:lnTo>
                <a:lnTo>
                  <a:pt x="444774" y="379097"/>
                </a:lnTo>
                <a:lnTo>
                  <a:pt x="415083" y="415082"/>
                </a:lnTo>
                <a:lnTo>
                  <a:pt x="379097" y="444773"/>
                </a:lnTo>
                <a:lnTo>
                  <a:pt x="337795" y="467191"/>
                </a:lnTo>
                <a:lnTo>
                  <a:pt x="292153" y="481359"/>
                </a:lnTo>
                <a:lnTo>
                  <a:pt x="243149" y="4862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215" y="3050531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09" h="486410">
                <a:moveTo>
                  <a:pt x="243150" y="486299"/>
                </a:moveTo>
                <a:lnTo>
                  <a:pt x="194146" y="481359"/>
                </a:lnTo>
                <a:lnTo>
                  <a:pt x="148505" y="467191"/>
                </a:lnTo>
                <a:lnTo>
                  <a:pt x="107202" y="444773"/>
                </a:lnTo>
                <a:lnTo>
                  <a:pt x="71216" y="415082"/>
                </a:lnTo>
                <a:lnTo>
                  <a:pt x="41526" y="379097"/>
                </a:lnTo>
                <a:lnTo>
                  <a:pt x="19107" y="337794"/>
                </a:lnTo>
                <a:lnTo>
                  <a:pt x="4939" y="292153"/>
                </a:lnTo>
                <a:lnTo>
                  <a:pt x="0" y="243149"/>
                </a:lnTo>
                <a:lnTo>
                  <a:pt x="4939" y="194146"/>
                </a:lnTo>
                <a:lnTo>
                  <a:pt x="19107" y="148504"/>
                </a:lnTo>
                <a:lnTo>
                  <a:pt x="41526" y="107202"/>
                </a:lnTo>
                <a:lnTo>
                  <a:pt x="71216" y="71216"/>
                </a:lnTo>
                <a:lnTo>
                  <a:pt x="107202" y="41526"/>
                </a:lnTo>
                <a:lnTo>
                  <a:pt x="148505" y="19107"/>
                </a:lnTo>
                <a:lnTo>
                  <a:pt x="194146" y="4939"/>
                </a:lnTo>
                <a:lnTo>
                  <a:pt x="243150" y="0"/>
                </a:lnTo>
                <a:lnTo>
                  <a:pt x="290807" y="4715"/>
                </a:lnTo>
                <a:lnTo>
                  <a:pt x="336199" y="18508"/>
                </a:lnTo>
                <a:lnTo>
                  <a:pt x="378049" y="40851"/>
                </a:lnTo>
                <a:lnTo>
                  <a:pt x="415083" y="71216"/>
                </a:lnTo>
                <a:lnTo>
                  <a:pt x="445447" y="108250"/>
                </a:lnTo>
                <a:lnTo>
                  <a:pt x="467791" y="150100"/>
                </a:lnTo>
                <a:lnTo>
                  <a:pt x="481584" y="195492"/>
                </a:lnTo>
                <a:lnTo>
                  <a:pt x="486300" y="243149"/>
                </a:lnTo>
                <a:lnTo>
                  <a:pt x="481360" y="292153"/>
                </a:lnTo>
                <a:lnTo>
                  <a:pt x="467192" y="337794"/>
                </a:lnTo>
                <a:lnTo>
                  <a:pt x="444773" y="379097"/>
                </a:lnTo>
                <a:lnTo>
                  <a:pt x="415083" y="415082"/>
                </a:lnTo>
                <a:lnTo>
                  <a:pt x="379097" y="444773"/>
                </a:lnTo>
                <a:lnTo>
                  <a:pt x="337794" y="467191"/>
                </a:lnTo>
                <a:lnTo>
                  <a:pt x="292153" y="481359"/>
                </a:lnTo>
                <a:lnTo>
                  <a:pt x="243150" y="4862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86125" y="529625"/>
            <a:ext cx="16725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90" dirty="0">
                <a:solidFill>
                  <a:srgbClr val="000000"/>
                </a:solidFill>
                <a:latin typeface="Trebuchet MS"/>
                <a:cs typeface="Trebuchet MS"/>
              </a:rPr>
              <a:t>Sommaire</a:t>
            </a:r>
            <a:r>
              <a:rPr sz="2800" spc="-1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spc="-250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225" y="1381168"/>
            <a:ext cx="612775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  <a:spcBef>
                <a:spcPts val="1280"/>
              </a:spcBef>
            </a:pPr>
            <a:r>
              <a:rPr sz="1600" b="1" spc="-85" dirty="0">
                <a:latin typeface="Trebuchet MS"/>
                <a:cs typeface="Trebuchet MS"/>
              </a:rPr>
              <a:t>Besoin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3846" y="1381168"/>
            <a:ext cx="930275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145" dirty="0">
                <a:latin typeface="Trebuchet MS"/>
                <a:cs typeface="Trebuchet MS"/>
              </a:rPr>
              <a:t>L’empathie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7468" y="1381168"/>
            <a:ext cx="836294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110" dirty="0">
                <a:latin typeface="Trebuchet MS"/>
                <a:cs typeface="Trebuchet MS"/>
              </a:rPr>
              <a:t>Déﬁnition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0225" y="3152743"/>
            <a:ext cx="708025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85" dirty="0">
                <a:latin typeface="Trebuchet MS"/>
                <a:cs typeface="Trebuchet MS"/>
              </a:rPr>
              <a:t>Idé</a:t>
            </a:r>
            <a:r>
              <a:rPr sz="1600" b="1" spc="-100" dirty="0">
                <a:latin typeface="Trebuchet MS"/>
                <a:cs typeface="Trebuchet MS"/>
              </a:rPr>
              <a:t>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3846" y="3152743"/>
            <a:ext cx="848994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105" dirty="0">
                <a:latin typeface="Trebuchet MS"/>
                <a:cs typeface="Trebuchet MS"/>
              </a:rPr>
              <a:t>Prototype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7468" y="3152743"/>
            <a:ext cx="366395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06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295" dirty="0">
                <a:latin typeface="Trebuchet MS"/>
                <a:cs typeface="Trebuchet MS"/>
              </a:rPr>
              <a:t>T</a:t>
            </a:r>
            <a:r>
              <a:rPr sz="1600" b="1" spc="-85" dirty="0">
                <a:latin typeface="Trebuchet MS"/>
                <a:cs typeface="Trebuchet MS"/>
              </a:rPr>
              <a:t>est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7826" y="3443799"/>
            <a:ext cx="5266690" cy="1699895"/>
          </a:xfrm>
          <a:custGeom>
            <a:avLst/>
            <a:gdLst/>
            <a:ahLst/>
            <a:cxnLst/>
            <a:rect l="l" t="t" r="r" b="b"/>
            <a:pathLst>
              <a:path w="5266690" h="1699895">
                <a:moveTo>
                  <a:pt x="5266192" y="1699540"/>
                </a:moveTo>
                <a:lnTo>
                  <a:pt x="0" y="1699540"/>
                </a:lnTo>
                <a:lnTo>
                  <a:pt x="19623" y="1656760"/>
                </a:lnTo>
                <a:lnTo>
                  <a:pt x="41667" y="1614925"/>
                </a:lnTo>
                <a:lnTo>
                  <a:pt x="66017" y="1574118"/>
                </a:lnTo>
                <a:lnTo>
                  <a:pt x="92560" y="1534423"/>
                </a:lnTo>
                <a:lnTo>
                  <a:pt x="121182" y="1495924"/>
                </a:lnTo>
                <a:lnTo>
                  <a:pt x="151770" y="1458703"/>
                </a:lnTo>
                <a:lnTo>
                  <a:pt x="184210" y="1422846"/>
                </a:lnTo>
                <a:lnTo>
                  <a:pt x="218388" y="1388436"/>
                </a:lnTo>
                <a:lnTo>
                  <a:pt x="254192" y="1355557"/>
                </a:lnTo>
                <a:lnTo>
                  <a:pt x="291507" y="1324292"/>
                </a:lnTo>
                <a:lnTo>
                  <a:pt x="330220" y="1294726"/>
                </a:lnTo>
                <a:lnTo>
                  <a:pt x="370217" y="1266941"/>
                </a:lnTo>
                <a:lnTo>
                  <a:pt x="411385" y="1241022"/>
                </a:lnTo>
                <a:lnTo>
                  <a:pt x="453611" y="1217053"/>
                </a:lnTo>
                <a:lnTo>
                  <a:pt x="496779" y="1195118"/>
                </a:lnTo>
                <a:lnTo>
                  <a:pt x="540778" y="1175299"/>
                </a:lnTo>
                <a:lnTo>
                  <a:pt x="587540" y="1156710"/>
                </a:lnTo>
                <a:lnTo>
                  <a:pt x="634835" y="1139986"/>
                </a:lnTo>
                <a:lnTo>
                  <a:pt x="682627" y="1125063"/>
                </a:lnTo>
                <a:lnTo>
                  <a:pt x="730879" y="1111874"/>
                </a:lnTo>
                <a:lnTo>
                  <a:pt x="779554" y="1100352"/>
                </a:lnTo>
                <a:lnTo>
                  <a:pt x="828614" y="1090434"/>
                </a:lnTo>
                <a:lnTo>
                  <a:pt x="878022" y="1082051"/>
                </a:lnTo>
                <a:lnTo>
                  <a:pt x="927742" y="1075139"/>
                </a:lnTo>
                <a:lnTo>
                  <a:pt x="977735" y="1069632"/>
                </a:lnTo>
                <a:lnTo>
                  <a:pt x="1027966" y="1065463"/>
                </a:lnTo>
                <a:lnTo>
                  <a:pt x="1078396" y="1062567"/>
                </a:lnTo>
                <a:lnTo>
                  <a:pt x="1128989" y="1060877"/>
                </a:lnTo>
                <a:lnTo>
                  <a:pt x="1179707" y="1060329"/>
                </a:lnTo>
                <a:lnTo>
                  <a:pt x="1231965" y="1060886"/>
                </a:lnTo>
                <a:lnTo>
                  <a:pt x="1284271" y="1062508"/>
                </a:lnTo>
                <a:lnTo>
                  <a:pt x="1336590" y="1065123"/>
                </a:lnTo>
                <a:lnTo>
                  <a:pt x="1388884" y="1068660"/>
                </a:lnTo>
                <a:lnTo>
                  <a:pt x="1441114" y="1073045"/>
                </a:lnTo>
                <a:lnTo>
                  <a:pt x="1493245" y="1078206"/>
                </a:lnTo>
                <a:lnTo>
                  <a:pt x="1545239" y="1084072"/>
                </a:lnTo>
                <a:lnTo>
                  <a:pt x="1597058" y="1090570"/>
                </a:lnTo>
                <a:lnTo>
                  <a:pt x="1648665" y="1097628"/>
                </a:lnTo>
                <a:lnTo>
                  <a:pt x="1697415" y="1105110"/>
                </a:lnTo>
                <a:lnTo>
                  <a:pt x="1746168" y="1112950"/>
                </a:lnTo>
                <a:lnTo>
                  <a:pt x="1794928" y="1121077"/>
                </a:lnTo>
                <a:lnTo>
                  <a:pt x="1843696" y="1129425"/>
                </a:lnTo>
                <a:lnTo>
                  <a:pt x="1892478" y="1137923"/>
                </a:lnTo>
                <a:lnTo>
                  <a:pt x="1941275" y="1146503"/>
                </a:lnTo>
                <a:lnTo>
                  <a:pt x="1990091" y="1155097"/>
                </a:lnTo>
                <a:lnTo>
                  <a:pt x="2038928" y="1163635"/>
                </a:lnTo>
                <a:lnTo>
                  <a:pt x="2087791" y="1172048"/>
                </a:lnTo>
                <a:lnTo>
                  <a:pt x="2136682" y="1180268"/>
                </a:lnTo>
                <a:lnTo>
                  <a:pt x="2185604" y="1188226"/>
                </a:lnTo>
                <a:lnTo>
                  <a:pt x="2234561" y="1195853"/>
                </a:lnTo>
                <a:lnTo>
                  <a:pt x="2283555" y="1203080"/>
                </a:lnTo>
                <a:lnTo>
                  <a:pt x="2332590" y="1209839"/>
                </a:lnTo>
                <a:lnTo>
                  <a:pt x="2381669" y="1216060"/>
                </a:lnTo>
                <a:lnTo>
                  <a:pt x="2430795" y="1221675"/>
                </a:lnTo>
                <a:lnTo>
                  <a:pt x="2479971" y="1226616"/>
                </a:lnTo>
                <a:lnTo>
                  <a:pt x="2529200" y="1230812"/>
                </a:lnTo>
                <a:lnTo>
                  <a:pt x="2578486" y="1234195"/>
                </a:lnTo>
                <a:lnTo>
                  <a:pt x="2627831" y="1236697"/>
                </a:lnTo>
                <a:lnTo>
                  <a:pt x="2677238" y="1238249"/>
                </a:lnTo>
                <a:lnTo>
                  <a:pt x="2726712" y="1238781"/>
                </a:lnTo>
                <a:lnTo>
                  <a:pt x="2735708" y="1238756"/>
                </a:lnTo>
                <a:lnTo>
                  <a:pt x="2812076" y="1237482"/>
                </a:lnTo>
                <a:lnTo>
                  <a:pt x="2861403" y="1235343"/>
                </a:lnTo>
                <a:lnTo>
                  <a:pt x="2910654" y="1232082"/>
                </a:lnTo>
                <a:lnTo>
                  <a:pt x="2959806" y="1227706"/>
                </a:lnTo>
                <a:lnTo>
                  <a:pt x="3008835" y="1222224"/>
                </a:lnTo>
                <a:lnTo>
                  <a:pt x="3057720" y="1215644"/>
                </a:lnTo>
                <a:lnTo>
                  <a:pt x="3106437" y="1207975"/>
                </a:lnTo>
                <a:lnTo>
                  <a:pt x="3154963" y="1199225"/>
                </a:lnTo>
                <a:lnTo>
                  <a:pt x="3203275" y="1189402"/>
                </a:lnTo>
                <a:lnTo>
                  <a:pt x="3251351" y="1178514"/>
                </a:lnTo>
                <a:lnTo>
                  <a:pt x="3299167" y="1166571"/>
                </a:lnTo>
                <a:lnTo>
                  <a:pt x="3346700" y="1153580"/>
                </a:lnTo>
                <a:lnTo>
                  <a:pt x="3393927" y="1139549"/>
                </a:lnTo>
                <a:lnTo>
                  <a:pt x="3440826" y="1124488"/>
                </a:lnTo>
                <a:lnTo>
                  <a:pt x="3487374" y="1108404"/>
                </a:lnTo>
                <a:lnTo>
                  <a:pt x="3533547" y="1091305"/>
                </a:lnTo>
                <a:lnTo>
                  <a:pt x="3579322" y="1073201"/>
                </a:lnTo>
                <a:lnTo>
                  <a:pt x="3624678" y="1054099"/>
                </a:lnTo>
                <a:lnTo>
                  <a:pt x="3669590" y="1034009"/>
                </a:lnTo>
                <a:lnTo>
                  <a:pt x="3714035" y="1012937"/>
                </a:lnTo>
                <a:lnTo>
                  <a:pt x="3757992" y="990893"/>
                </a:lnTo>
                <a:lnTo>
                  <a:pt x="3801436" y="967885"/>
                </a:lnTo>
                <a:lnTo>
                  <a:pt x="3844345" y="943920"/>
                </a:lnTo>
                <a:lnTo>
                  <a:pt x="3886697" y="919009"/>
                </a:lnTo>
                <a:lnTo>
                  <a:pt x="3928467" y="893159"/>
                </a:lnTo>
                <a:lnTo>
                  <a:pt x="3969633" y="866377"/>
                </a:lnTo>
                <a:lnTo>
                  <a:pt x="4010172" y="838674"/>
                </a:lnTo>
                <a:lnTo>
                  <a:pt x="4050062" y="810056"/>
                </a:lnTo>
                <a:lnTo>
                  <a:pt x="4089863" y="780385"/>
                </a:lnTo>
                <a:lnTo>
                  <a:pt x="4129059" y="749945"/>
                </a:lnTo>
                <a:lnTo>
                  <a:pt x="4167727" y="718835"/>
                </a:lnTo>
                <a:lnTo>
                  <a:pt x="4205941" y="687154"/>
                </a:lnTo>
                <a:lnTo>
                  <a:pt x="4243777" y="654999"/>
                </a:lnTo>
                <a:lnTo>
                  <a:pt x="4281312" y="622470"/>
                </a:lnTo>
                <a:lnTo>
                  <a:pt x="4318620" y="589665"/>
                </a:lnTo>
                <a:lnTo>
                  <a:pt x="4355776" y="556681"/>
                </a:lnTo>
                <a:lnTo>
                  <a:pt x="4392857" y="523618"/>
                </a:lnTo>
                <a:lnTo>
                  <a:pt x="4429938" y="490575"/>
                </a:lnTo>
                <a:lnTo>
                  <a:pt x="4467095" y="457648"/>
                </a:lnTo>
                <a:lnTo>
                  <a:pt x="4504403" y="424937"/>
                </a:lnTo>
                <a:lnTo>
                  <a:pt x="4541937" y="392541"/>
                </a:lnTo>
                <a:lnTo>
                  <a:pt x="4579774" y="360557"/>
                </a:lnTo>
                <a:lnTo>
                  <a:pt x="4617988" y="329084"/>
                </a:lnTo>
                <a:lnTo>
                  <a:pt x="4656656" y="298221"/>
                </a:lnTo>
                <a:lnTo>
                  <a:pt x="4695852" y="268065"/>
                </a:lnTo>
                <a:lnTo>
                  <a:pt x="4735653" y="238716"/>
                </a:lnTo>
                <a:lnTo>
                  <a:pt x="4775940" y="211074"/>
                </a:lnTo>
                <a:lnTo>
                  <a:pt x="4817179" y="184344"/>
                </a:lnTo>
                <a:lnTo>
                  <a:pt x="4859299" y="158673"/>
                </a:lnTo>
                <a:lnTo>
                  <a:pt x="4902228" y="134213"/>
                </a:lnTo>
                <a:lnTo>
                  <a:pt x="4945894" y="111111"/>
                </a:lnTo>
                <a:lnTo>
                  <a:pt x="4990226" y="89518"/>
                </a:lnTo>
                <a:lnTo>
                  <a:pt x="5035153" y="69583"/>
                </a:lnTo>
                <a:lnTo>
                  <a:pt x="5080602" y="51455"/>
                </a:lnTo>
                <a:lnTo>
                  <a:pt x="5126502" y="35283"/>
                </a:lnTo>
                <a:lnTo>
                  <a:pt x="5172782" y="21217"/>
                </a:lnTo>
                <a:lnTo>
                  <a:pt x="5219369" y="9406"/>
                </a:lnTo>
                <a:lnTo>
                  <a:pt x="5266192" y="0"/>
                </a:lnTo>
                <a:lnTo>
                  <a:pt x="5266192" y="1699540"/>
                </a:lnTo>
                <a:close/>
              </a:path>
            </a:pathLst>
          </a:custGeom>
          <a:solidFill>
            <a:srgbClr val="A6E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" y="125"/>
            <a:ext cx="2843530" cy="1751964"/>
          </a:xfrm>
          <a:custGeom>
            <a:avLst/>
            <a:gdLst/>
            <a:ahLst/>
            <a:cxnLst/>
            <a:rect l="l" t="t" r="r" b="b"/>
            <a:pathLst>
              <a:path w="2843530" h="1751964">
                <a:moveTo>
                  <a:pt x="0" y="1751519"/>
                </a:moveTo>
                <a:lnTo>
                  <a:pt x="0" y="0"/>
                </a:lnTo>
                <a:lnTo>
                  <a:pt x="2501376" y="0"/>
                </a:lnTo>
                <a:lnTo>
                  <a:pt x="2533586" y="36628"/>
                </a:lnTo>
                <a:lnTo>
                  <a:pt x="2564316" y="74440"/>
                </a:lnTo>
                <a:lnTo>
                  <a:pt x="2593549" y="113374"/>
                </a:lnTo>
                <a:lnTo>
                  <a:pt x="2621265" y="153367"/>
                </a:lnTo>
                <a:lnTo>
                  <a:pt x="2647445" y="194357"/>
                </a:lnTo>
                <a:lnTo>
                  <a:pt x="2672072" y="236283"/>
                </a:lnTo>
                <a:lnTo>
                  <a:pt x="2695126" y="279082"/>
                </a:lnTo>
                <a:lnTo>
                  <a:pt x="2716589" y="322692"/>
                </a:lnTo>
                <a:lnTo>
                  <a:pt x="2736442" y="367050"/>
                </a:lnTo>
                <a:lnTo>
                  <a:pt x="2754667" y="412096"/>
                </a:lnTo>
                <a:lnTo>
                  <a:pt x="2771244" y="457767"/>
                </a:lnTo>
                <a:lnTo>
                  <a:pt x="2786156" y="504000"/>
                </a:lnTo>
                <a:lnTo>
                  <a:pt x="2799383" y="550733"/>
                </a:lnTo>
                <a:lnTo>
                  <a:pt x="2810907" y="597906"/>
                </a:lnTo>
                <a:lnTo>
                  <a:pt x="2820710" y="645454"/>
                </a:lnTo>
                <a:lnTo>
                  <a:pt x="2828772" y="693317"/>
                </a:lnTo>
                <a:lnTo>
                  <a:pt x="2835074" y="741431"/>
                </a:lnTo>
                <a:lnTo>
                  <a:pt x="2839600" y="789736"/>
                </a:lnTo>
                <a:lnTo>
                  <a:pt x="2842328" y="838169"/>
                </a:lnTo>
                <a:lnTo>
                  <a:pt x="2843242" y="886667"/>
                </a:lnTo>
                <a:lnTo>
                  <a:pt x="2842166" y="939255"/>
                </a:lnTo>
                <a:lnTo>
                  <a:pt x="2838921" y="991737"/>
                </a:lnTo>
                <a:lnTo>
                  <a:pt x="2833484" y="1044057"/>
                </a:lnTo>
                <a:lnTo>
                  <a:pt x="2825832" y="1096156"/>
                </a:lnTo>
                <a:lnTo>
                  <a:pt x="2816285" y="1143417"/>
                </a:lnTo>
                <a:lnTo>
                  <a:pt x="2804445" y="1190507"/>
                </a:lnTo>
                <a:lnTo>
                  <a:pt x="2790333" y="1237194"/>
                </a:lnTo>
                <a:lnTo>
                  <a:pt x="2773967" y="1283244"/>
                </a:lnTo>
                <a:lnTo>
                  <a:pt x="2755369" y="1328425"/>
                </a:lnTo>
                <a:lnTo>
                  <a:pt x="2734556" y="1372503"/>
                </a:lnTo>
                <a:lnTo>
                  <a:pt x="2711550" y="1415246"/>
                </a:lnTo>
                <a:lnTo>
                  <a:pt x="2686369" y="1456421"/>
                </a:lnTo>
                <a:lnTo>
                  <a:pt x="2659034" y="1495795"/>
                </a:lnTo>
                <a:lnTo>
                  <a:pt x="2629564" y="1533135"/>
                </a:lnTo>
                <a:lnTo>
                  <a:pt x="2597979" y="1568208"/>
                </a:lnTo>
                <a:lnTo>
                  <a:pt x="2564298" y="1600782"/>
                </a:lnTo>
                <a:lnTo>
                  <a:pt x="2528542" y="1630623"/>
                </a:lnTo>
                <a:lnTo>
                  <a:pt x="2490729" y="1657500"/>
                </a:lnTo>
                <a:lnTo>
                  <a:pt x="2450881" y="1681178"/>
                </a:lnTo>
                <a:lnTo>
                  <a:pt x="2409015" y="1701425"/>
                </a:lnTo>
                <a:lnTo>
                  <a:pt x="2365153" y="1718008"/>
                </a:lnTo>
                <a:lnTo>
                  <a:pt x="2319313" y="1730694"/>
                </a:lnTo>
                <a:lnTo>
                  <a:pt x="2272743" y="1739652"/>
                </a:lnTo>
                <a:lnTo>
                  <a:pt x="2225973" y="1744343"/>
                </a:lnTo>
                <a:lnTo>
                  <a:pt x="2179111" y="1745046"/>
                </a:lnTo>
                <a:lnTo>
                  <a:pt x="2132267" y="1742040"/>
                </a:lnTo>
                <a:lnTo>
                  <a:pt x="2085551" y="1735603"/>
                </a:lnTo>
                <a:lnTo>
                  <a:pt x="2039070" y="1726015"/>
                </a:lnTo>
                <a:lnTo>
                  <a:pt x="1992935" y="1713555"/>
                </a:lnTo>
                <a:lnTo>
                  <a:pt x="1947254" y="1698501"/>
                </a:lnTo>
                <a:lnTo>
                  <a:pt x="1902135" y="1681133"/>
                </a:lnTo>
                <a:lnTo>
                  <a:pt x="1857689" y="1661729"/>
                </a:lnTo>
                <a:lnTo>
                  <a:pt x="1814024" y="1640568"/>
                </a:lnTo>
                <a:lnTo>
                  <a:pt x="1771250" y="1617930"/>
                </a:lnTo>
                <a:lnTo>
                  <a:pt x="1729474" y="1594093"/>
                </a:lnTo>
                <a:lnTo>
                  <a:pt x="1685970" y="1566324"/>
                </a:lnTo>
                <a:lnTo>
                  <a:pt x="1642967" y="1537671"/>
                </a:lnTo>
                <a:lnTo>
                  <a:pt x="1600316" y="1508398"/>
                </a:lnTo>
                <a:lnTo>
                  <a:pt x="1557866" y="1478767"/>
                </a:lnTo>
                <a:lnTo>
                  <a:pt x="1515466" y="1449041"/>
                </a:lnTo>
                <a:lnTo>
                  <a:pt x="1472966" y="1419483"/>
                </a:lnTo>
                <a:lnTo>
                  <a:pt x="1430214" y="1390357"/>
                </a:lnTo>
                <a:lnTo>
                  <a:pt x="1387060" y="1361925"/>
                </a:lnTo>
                <a:lnTo>
                  <a:pt x="1343354" y="1334450"/>
                </a:lnTo>
                <a:lnTo>
                  <a:pt x="1298944" y="1308196"/>
                </a:lnTo>
                <a:lnTo>
                  <a:pt x="1253680" y="1283425"/>
                </a:lnTo>
                <a:lnTo>
                  <a:pt x="1207411" y="1260399"/>
                </a:lnTo>
                <a:lnTo>
                  <a:pt x="1163437" y="1241079"/>
                </a:lnTo>
                <a:lnTo>
                  <a:pt x="1118187" y="1223944"/>
                </a:lnTo>
                <a:lnTo>
                  <a:pt x="1071922" y="1209215"/>
                </a:lnTo>
                <a:lnTo>
                  <a:pt x="1024900" y="1197116"/>
                </a:lnTo>
                <a:lnTo>
                  <a:pt x="977382" y="1187868"/>
                </a:lnTo>
                <a:lnTo>
                  <a:pt x="929628" y="1181693"/>
                </a:lnTo>
                <a:lnTo>
                  <a:pt x="881899" y="1178813"/>
                </a:lnTo>
                <a:lnTo>
                  <a:pt x="834455" y="1179450"/>
                </a:lnTo>
                <a:lnTo>
                  <a:pt x="787555" y="1183827"/>
                </a:lnTo>
                <a:lnTo>
                  <a:pt x="741460" y="1192165"/>
                </a:lnTo>
                <a:lnTo>
                  <a:pt x="696431" y="1204687"/>
                </a:lnTo>
                <a:lnTo>
                  <a:pt x="652726" y="1221614"/>
                </a:lnTo>
                <a:lnTo>
                  <a:pt x="610607" y="1243169"/>
                </a:lnTo>
                <a:lnTo>
                  <a:pt x="570127" y="1269028"/>
                </a:lnTo>
                <a:lnTo>
                  <a:pt x="532628" y="1298493"/>
                </a:lnTo>
                <a:lnTo>
                  <a:pt x="497547" y="1330909"/>
                </a:lnTo>
                <a:lnTo>
                  <a:pt x="464320" y="1365621"/>
                </a:lnTo>
                <a:lnTo>
                  <a:pt x="432384" y="1401974"/>
                </a:lnTo>
                <a:lnTo>
                  <a:pt x="401175" y="1439313"/>
                </a:lnTo>
                <a:lnTo>
                  <a:pt x="370130" y="1476981"/>
                </a:lnTo>
                <a:lnTo>
                  <a:pt x="338686" y="1514325"/>
                </a:lnTo>
                <a:lnTo>
                  <a:pt x="306280" y="1550688"/>
                </a:lnTo>
                <a:lnTo>
                  <a:pt x="272348" y="1585416"/>
                </a:lnTo>
                <a:lnTo>
                  <a:pt x="232086" y="1620420"/>
                </a:lnTo>
                <a:lnTo>
                  <a:pt x="189441" y="1652693"/>
                </a:lnTo>
                <a:lnTo>
                  <a:pt x="144661" y="1682087"/>
                </a:lnTo>
                <a:lnTo>
                  <a:pt x="97995" y="1708455"/>
                </a:lnTo>
                <a:lnTo>
                  <a:pt x="49692" y="1731649"/>
                </a:lnTo>
                <a:lnTo>
                  <a:pt x="0" y="1751519"/>
                </a:lnTo>
                <a:close/>
              </a:path>
            </a:pathLst>
          </a:custGeom>
          <a:solidFill>
            <a:srgbClr val="1BA1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6347" y="4308449"/>
            <a:ext cx="655955" cy="489584"/>
          </a:xfrm>
          <a:custGeom>
            <a:avLst/>
            <a:gdLst/>
            <a:ahLst/>
            <a:cxnLst/>
            <a:rect l="l" t="t" r="r" b="b"/>
            <a:pathLst>
              <a:path w="655954" h="489585">
                <a:moveTo>
                  <a:pt x="229428" y="489101"/>
                </a:moveTo>
                <a:lnTo>
                  <a:pt x="188932" y="486638"/>
                </a:lnTo>
                <a:lnTo>
                  <a:pt x="120875" y="472695"/>
                </a:lnTo>
                <a:lnTo>
                  <a:pt x="79759" y="449949"/>
                </a:lnTo>
                <a:lnTo>
                  <a:pt x="46213" y="414812"/>
                </a:lnTo>
                <a:lnTo>
                  <a:pt x="21138" y="370082"/>
                </a:lnTo>
                <a:lnTo>
                  <a:pt x="5434" y="318559"/>
                </a:lnTo>
                <a:lnTo>
                  <a:pt x="0" y="263043"/>
                </a:lnTo>
                <a:lnTo>
                  <a:pt x="3426" y="218990"/>
                </a:lnTo>
                <a:lnTo>
                  <a:pt x="13988" y="175525"/>
                </a:lnTo>
                <a:lnTo>
                  <a:pt x="32109" y="133953"/>
                </a:lnTo>
                <a:lnTo>
                  <a:pt x="58214" y="95578"/>
                </a:lnTo>
                <a:lnTo>
                  <a:pt x="92726" y="61703"/>
                </a:lnTo>
                <a:lnTo>
                  <a:pt x="136070" y="33633"/>
                </a:lnTo>
                <a:lnTo>
                  <a:pt x="176358" y="16861"/>
                </a:lnTo>
                <a:lnTo>
                  <a:pt x="219380" y="5890"/>
                </a:lnTo>
                <a:lnTo>
                  <a:pt x="264321" y="383"/>
                </a:lnTo>
                <a:lnTo>
                  <a:pt x="310362" y="0"/>
                </a:lnTo>
                <a:lnTo>
                  <a:pt x="356687" y="4401"/>
                </a:lnTo>
                <a:lnTo>
                  <a:pt x="402478" y="13247"/>
                </a:lnTo>
                <a:lnTo>
                  <a:pt x="446918" y="26200"/>
                </a:lnTo>
                <a:lnTo>
                  <a:pt x="489191" y="42919"/>
                </a:lnTo>
                <a:lnTo>
                  <a:pt x="528478" y="63067"/>
                </a:lnTo>
                <a:lnTo>
                  <a:pt x="563963" y="86304"/>
                </a:lnTo>
                <a:lnTo>
                  <a:pt x="594829" y="112290"/>
                </a:lnTo>
                <a:lnTo>
                  <a:pt x="620258" y="140687"/>
                </a:lnTo>
                <a:lnTo>
                  <a:pt x="651538" y="203355"/>
                </a:lnTo>
                <a:lnTo>
                  <a:pt x="655755" y="236948"/>
                </a:lnTo>
                <a:lnTo>
                  <a:pt x="655755" y="241717"/>
                </a:lnTo>
                <a:lnTo>
                  <a:pt x="646175" y="291789"/>
                </a:lnTo>
                <a:lnTo>
                  <a:pt x="629112" y="328274"/>
                </a:lnTo>
                <a:lnTo>
                  <a:pt x="604833" y="360796"/>
                </a:lnTo>
                <a:lnTo>
                  <a:pt x="574354" y="389440"/>
                </a:lnTo>
                <a:lnTo>
                  <a:pt x="538694" y="414290"/>
                </a:lnTo>
                <a:lnTo>
                  <a:pt x="498870" y="435431"/>
                </a:lnTo>
                <a:lnTo>
                  <a:pt x="455898" y="452946"/>
                </a:lnTo>
                <a:lnTo>
                  <a:pt x="410796" y="466921"/>
                </a:lnTo>
                <a:lnTo>
                  <a:pt x="364581" y="477439"/>
                </a:lnTo>
                <a:lnTo>
                  <a:pt x="318270" y="484586"/>
                </a:lnTo>
                <a:lnTo>
                  <a:pt x="272880" y="488445"/>
                </a:lnTo>
                <a:lnTo>
                  <a:pt x="229428" y="489101"/>
                </a:lnTo>
                <a:close/>
              </a:path>
            </a:pathLst>
          </a:custGeom>
          <a:solidFill>
            <a:srgbClr val="A6E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289613"/>
            <a:ext cx="2834640" cy="854075"/>
          </a:xfrm>
          <a:custGeom>
            <a:avLst/>
            <a:gdLst/>
            <a:ahLst/>
            <a:cxnLst/>
            <a:rect l="l" t="t" r="r" b="b"/>
            <a:pathLst>
              <a:path w="2834640" h="854075">
                <a:moveTo>
                  <a:pt x="2834413" y="853886"/>
                </a:moveTo>
                <a:lnTo>
                  <a:pt x="2790149" y="826556"/>
                </a:lnTo>
                <a:lnTo>
                  <a:pt x="2747872" y="804717"/>
                </a:lnTo>
                <a:lnTo>
                  <a:pt x="2703291" y="785176"/>
                </a:lnTo>
                <a:lnTo>
                  <a:pt x="2656699" y="768005"/>
                </a:lnTo>
                <a:lnTo>
                  <a:pt x="2608388" y="753276"/>
                </a:lnTo>
                <a:lnTo>
                  <a:pt x="2558650" y="741063"/>
                </a:lnTo>
                <a:lnTo>
                  <a:pt x="2507778" y="731438"/>
                </a:lnTo>
                <a:lnTo>
                  <a:pt x="2456064" y="724473"/>
                </a:lnTo>
                <a:lnTo>
                  <a:pt x="2403800" y="720241"/>
                </a:lnTo>
                <a:lnTo>
                  <a:pt x="2351279" y="718814"/>
                </a:lnTo>
                <a:lnTo>
                  <a:pt x="2313140" y="719576"/>
                </a:lnTo>
                <a:lnTo>
                  <a:pt x="2237366" y="725773"/>
                </a:lnTo>
                <a:lnTo>
                  <a:pt x="2149499" y="741813"/>
                </a:lnTo>
                <a:lnTo>
                  <a:pt x="2099457" y="754162"/>
                </a:lnTo>
                <a:lnTo>
                  <a:pt x="2049635" y="767333"/>
                </a:lnTo>
                <a:lnTo>
                  <a:pt x="1999812" y="780332"/>
                </a:lnTo>
                <a:lnTo>
                  <a:pt x="1949770" y="792169"/>
                </a:lnTo>
                <a:lnTo>
                  <a:pt x="1899289" y="801851"/>
                </a:lnTo>
                <a:lnTo>
                  <a:pt x="1848148" y="808388"/>
                </a:lnTo>
                <a:lnTo>
                  <a:pt x="1796129" y="810787"/>
                </a:lnTo>
                <a:lnTo>
                  <a:pt x="1742171" y="808174"/>
                </a:lnTo>
                <a:lnTo>
                  <a:pt x="1689721" y="800621"/>
                </a:lnTo>
                <a:lnTo>
                  <a:pt x="1639033" y="788556"/>
                </a:lnTo>
                <a:lnTo>
                  <a:pt x="1590358" y="772408"/>
                </a:lnTo>
                <a:lnTo>
                  <a:pt x="1543952" y="752607"/>
                </a:lnTo>
                <a:lnTo>
                  <a:pt x="1500066" y="729579"/>
                </a:lnTo>
                <a:lnTo>
                  <a:pt x="1458953" y="703755"/>
                </a:lnTo>
                <a:lnTo>
                  <a:pt x="1420867" y="675562"/>
                </a:lnTo>
                <a:lnTo>
                  <a:pt x="1386061" y="645430"/>
                </a:lnTo>
                <a:lnTo>
                  <a:pt x="1354788" y="613786"/>
                </a:lnTo>
                <a:lnTo>
                  <a:pt x="1318245" y="573255"/>
                </a:lnTo>
                <a:lnTo>
                  <a:pt x="1284999" y="531389"/>
                </a:lnTo>
                <a:lnTo>
                  <a:pt x="1254205" y="488555"/>
                </a:lnTo>
                <a:lnTo>
                  <a:pt x="1225017" y="445120"/>
                </a:lnTo>
                <a:lnTo>
                  <a:pt x="1196590" y="401451"/>
                </a:lnTo>
                <a:lnTo>
                  <a:pt x="1168079" y="357916"/>
                </a:lnTo>
                <a:lnTo>
                  <a:pt x="1138638" y="314881"/>
                </a:lnTo>
                <a:lnTo>
                  <a:pt x="1107422" y="272715"/>
                </a:lnTo>
                <a:lnTo>
                  <a:pt x="1079809" y="238726"/>
                </a:lnTo>
                <a:lnTo>
                  <a:pt x="1050116" y="205516"/>
                </a:lnTo>
                <a:lnTo>
                  <a:pt x="1018235" y="173475"/>
                </a:lnTo>
                <a:lnTo>
                  <a:pt x="984054" y="142989"/>
                </a:lnTo>
                <a:lnTo>
                  <a:pt x="947463" y="114447"/>
                </a:lnTo>
                <a:lnTo>
                  <a:pt x="908351" y="88237"/>
                </a:lnTo>
                <a:lnTo>
                  <a:pt x="866609" y="64747"/>
                </a:lnTo>
                <a:lnTo>
                  <a:pt x="822125" y="44365"/>
                </a:lnTo>
                <a:lnTo>
                  <a:pt x="774789" y="27479"/>
                </a:lnTo>
                <a:lnTo>
                  <a:pt x="724491" y="14478"/>
                </a:lnTo>
                <a:lnTo>
                  <a:pt x="656562" y="3545"/>
                </a:lnTo>
                <a:lnTo>
                  <a:pt x="588256" y="0"/>
                </a:lnTo>
                <a:lnTo>
                  <a:pt x="538694" y="1766"/>
                </a:lnTo>
                <a:lnTo>
                  <a:pt x="489408" y="6925"/>
                </a:lnTo>
                <a:lnTo>
                  <a:pt x="440624" y="15264"/>
                </a:lnTo>
                <a:lnTo>
                  <a:pt x="392569" y="26569"/>
                </a:lnTo>
                <a:lnTo>
                  <a:pt x="345469" y="40629"/>
                </a:lnTo>
                <a:lnTo>
                  <a:pt x="299551" y="57230"/>
                </a:lnTo>
                <a:lnTo>
                  <a:pt x="255042" y="76161"/>
                </a:lnTo>
                <a:lnTo>
                  <a:pt x="212168" y="97207"/>
                </a:lnTo>
                <a:lnTo>
                  <a:pt x="171156" y="120158"/>
                </a:lnTo>
                <a:lnTo>
                  <a:pt x="132233" y="144799"/>
                </a:lnTo>
                <a:lnTo>
                  <a:pt x="95625" y="170919"/>
                </a:lnTo>
                <a:lnTo>
                  <a:pt x="61558" y="198305"/>
                </a:lnTo>
                <a:lnTo>
                  <a:pt x="23010" y="232993"/>
                </a:lnTo>
                <a:lnTo>
                  <a:pt x="0" y="256332"/>
                </a:lnTo>
              </a:path>
            </a:pathLst>
          </a:custGeom>
          <a:ln w="19049">
            <a:solidFill>
              <a:srgbClr val="A6E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3025" y="125025"/>
            <a:ext cx="1007110" cy="1007110"/>
          </a:xfrm>
          <a:custGeom>
            <a:avLst/>
            <a:gdLst/>
            <a:ahLst/>
            <a:cxnLst/>
            <a:rect l="l" t="t" r="r" b="b"/>
            <a:pathLst>
              <a:path w="1007109" h="1007110">
                <a:moveTo>
                  <a:pt x="0" y="503400"/>
                </a:moveTo>
                <a:lnTo>
                  <a:pt x="2304" y="454919"/>
                </a:lnTo>
                <a:lnTo>
                  <a:pt x="9077" y="407742"/>
                </a:lnTo>
                <a:lnTo>
                  <a:pt x="20106" y="362080"/>
                </a:lnTo>
                <a:lnTo>
                  <a:pt x="35183" y="318143"/>
                </a:lnTo>
                <a:lnTo>
                  <a:pt x="54094" y="276144"/>
                </a:lnTo>
                <a:lnTo>
                  <a:pt x="76630" y="236292"/>
                </a:lnTo>
                <a:lnTo>
                  <a:pt x="102579" y="198798"/>
                </a:lnTo>
                <a:lnTo>
                  <a:pt x="131731" y="163874"/>
                </a:lnTo>
                <a:lnTo>
                  <a:pt x="163874" y="131731"/>
                </a:lnTo>
                <a:lnTo>
                  <a:pt x="198798" y="102579"/>
                </a:lnTo>
                <a:lnTo>
                  <a:pt x="236292" y="76630"/>
                </a:lnTo>
                <a:lnTo>
                  <a:pt x="276144" y="54094"/>
                </a:lnTo>
                <a:lnTo>
                  <a:pt x="318143" y="35183"/>
                </a:lnTo>
                <a:lnTo>
                  <a:pt x="362080" y="20106"/>
                </a:lnTo>
                <a:lnTo>
                  <a:pt x="407742" y="9077"/>
                </a:lnTo>
                <a:lnTo>
                  <a:pt x="454919" y="2304"/>
                </a:lnTo>
                <a:lnTo>
                  <a:pt x="503399" y="0"/>
                </a:lnTo>
                <a:lnTo>
                  <a:pt x="553154" y="2463"/>
                </a:lnTo>
                <a:lnTo>
                  <a:pt x="602067" y="9762"/>
                </a:lnTo>
                <a:lnTo>
                  <a:pt x="649806" y="21759"/>
                </a:lnTo>
                <a:lnTo>
                  <a:pt x="696042" y="38319"/>
                </a:lnTo>
                <a:lnTo>
                  <a:pt x="740446" y="59303"/>
                </a:lnTo>
                <a:lnTo>
                  <a:pt x="782686" y="84577"/>
                </a:lnTo>
                <a:lnTo>
                  <a:pt x="822433" y="114002"/>
                </a:lnTo>
                <a:lnTo>
                  <a:pt x="859357" y="147442"/>
                </a:lnTo>
                <a:lnTo>
                  <a:pt x="892797" y="184366"/>
                </a:lnTo>
                <a:lnTo>
                  <a:pt x="922222" y="224113"/>
                </a:lnTo>
                <a:lnTo>
                  <a:pt x="947496" y="266353"/>
                </a:lnTo>
                <a:lnTo>
                  <a:pt x="968480" y="310757"/>
                </a:lnTo>
                <a:lnTo>
                  <a:pt x="985040" y="356993"/>
                </a:lnTo>
                <a:lnTo>
                  <a:pt x="997037" y="404732"/>
                </a:lnTo>
                <a:lnTo>
                  <a:pt x="1004336" y="453645"/>
                </a:lnTo>
                <a:lnTo>
                  <a:pt x="1006799" y="503400"/>
                </a:lnTo>
                <a:lnTo>
                  <a:pt x="1004495" y="551880"/>
                </a:lnTo>
                <a:lnTo>
                  <a:pt x="997722" y="599057"/>
                </a:lnTo>
                <a:lnTo>
                  <a:pt x="986693" y="644719"/>
                </a:lnTo>
                <a:lnTo>
                  <a:pt x="971616" y="688656"/>
                </a:lnTo>
                <a:lnTo>
                  <a:pt x="952705" y="730655"/>
                </a:lnTo>
                <a:lnTo>
                  <a:pt x="930169" y="770507"/>
                </a:lnTo>
                <a:lnTo>
                  <a:pt x="904220" y="808001"/>
                </a:lnTo>
                <a:lnTo>
                  <a:pt x="875068" y="842925"/>
                </a:lnTo>
                <a:lnTo>
                  <a:pt x="842925" y="875068"/>
                </a:lnTo>
                <a:lnTo>
                  <a:pt x="808001" y="904220"/>
                </a:lnTo>
                <a:lnTo>
                  <a:pt x="770507" y="930169"/>
                </a:lnTo>
                <a:lnTo>
                  <a:pt x="730655" y="952705"/>
                </a:lnTo>
                <a:lnTo>
                  <a:pt x="688656" y="971616"/>
                </a:lnTo>
                <a:lnTo>
                  <a:pt x="644719" y="986693"/>
                </a:lnTo>
                <a:lnTo>
                  <a:pt x="599057" y="997722"/>
                </a:lnTo>
                <a:lnTo>
                  <a:pt x="551880" y="1004495"/>
                </a:lnTo>
                <a:lnTo>
                  <a:pt x="503399" y="1006800"/>
                </a:lnTo>
                <a:lnTo>
                  <a:pt x="454919" y="1004495"/>
                </a:lnTo>
                <a:lnTo>
                  <a:pt x="407742" y="997722"/>
                </a:lnTo>
                <a:lnTo>
                  <a:pt x="362080" y="986693"/>
                </a:lnTo>
                <a:lnTo>
                  <a:pt x="318143" y="971616"/>
                </a:lnTo>
                <a:lnTo>
                  <a:pt x="276144" y="952705"/>
                </a:lnTo>
                <a:lnTo>
                  <a:pt x="236292" y="930169"/>
                </a:lnTo>
                <a:lnTo>
                  <a:pt x="198798" y="904220"/>
                </a:lnTo>
                <a:lnTo>
                  <a:pt x="163874" y="875068"/>
                </a:lnTo>
                <a:lnTo>
                  <a:pt x="131731" y="842925"/>
                </a:lnTo>
                <a:lnTo>
                  <a:pt x="102579" y="808001"/>
                </a:lnTo>
                <a:lnTo>
                  <a:pt x="76630" y="770507"/>
                </a:lnTo>
                <a:lnTo>
                  <a:pt x="54094" y="730655"/>
                </a:lnTo>
                <a:lnTo>
                  <a:pt x="35183" y="688656"/>
                </a:lnTo>
                <a:lnTo>
                  <a:pt x="20106" y="644719"/>
                </a:lnTo>
                <a:lnTo>
                  <a:pt x="9077" y="599057"/>
                </a:lnTo>
                <a:lnTo>
                  <a:pt x="2304" y="551880"/>
                </a:lnTo>
                <a:lnTo>
                  <a:pt x="0" y="50340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4125" y="921507"/>
            <a:ext cx="5315585" cy="3553460"/>
          </a:xfrm>
          <a:custGeom>
            <a:avLst/>
            <a:gdLst/>
            <a:ahLst/>
            <a:cxnLst/>
            <a:rect l="l" t="t" r="r" b="b"/>
            <a:pathLst>
              <a:path w="5315584" h="3553460">
                <a:moveTo>
                  <a:pt x="2967194" y="3553213"/>
                </a:moveTo>
                <a:lnTo>
                  <a:pt x="2917974" y="3553008"/>
                </a:lnTo>
                <a:lnTo>
                  <a:pt x="2868678" y="3552188"/>
                </a:lnTo>
                <a:lnTo>
                  <a:pt x="2819320" y="3550760"/>
                </a:lnTo>
                <a:lnTo>
                  <a:pt x="2769917" y="3548728"/>
                </a:lnTo>
                <a:lnTo>
                  <a:pt x="2720484" y="3546099"/>
                </a:lnTo>
                <a:lnTo>
                  <a:pt x="2671034" y="3542877"/>
                </a:lnTo>
                <a:lnTo>
                  <a:pt x="2621584" y="3539069"/>
                </a:lnTo>
                <a:lnTo>
                  <a:pt x="2572149" y="3534680"/>
                </a:lnTo>
                <a:lnTo>
                  <a:pt x="2522743" y="3529716"/>
                </a:lnTo>
                <a:lnTo>
                  <a:pt x="2473382" y="3524182"/>
                </a:lnTo>
                <a:lnTo>
                  <a:pt x="2424081" y="3518084"/>
                </a:lnTo>
                <a:lnTo>
                  <a:pt x="2374854" y="3511428"/>
                </a:lnTo>
                <a:lnTo>
                  <a:pt x="2325718" y="3504219"/>
                </a:lnTo>
                <a:lnTo>
                  <a:pt x="2276686" y="3496462"/>
                </a:lnTo>
                <a:lnTo>
                  <a:pt x="2227775" y="3488164"/>
                </a:lnTo>
                <a:lnTo>
                  <a:pt x="2178999" y="3479330"/>
                </a:lnTo>
                <a:lnTo>
                  <a:pt x="2130373" y="3469965"/>
                </a:lnTo>
                <a:lnTo>
                  <a:pt x="2081913" y="3460076"/>
                </a:lnTo>
                <a:lnTo>
                  <a:pt x="2033633" y="3449667"/>
                </a:lnTo>
                <a:lnTo>
                  <a:pt x="1985549" y="3438745"/>
                </a:lnTo>
                <a:lnTo>
                  <a:pt x="1937675" y="3427314"/>
                </a:lnTo>
                <a:lnTo>
                  <a:pt x="1890027" y="3415381"/>
                </a:lnTo>
                <a:lnTo>
                  <a:pt x="1842620" y="3402952"/>
                </a:lnTo>
                <a:lnTo>
                  <a:pt x="1795469" y="3390031"/>
                </a:lnTo>
                <a:lnTo>
                  <a:pt x="1748589" y="3376625"/>
                </a:lnTo>
                <a:lnTo>
                  <a:pt x="1701996" y="3362738"/>
                </a:lnTo>
                <a:lnTo>
                  <a:pt x="1655703" y="3348378"/>
                </a:lnTo>
                <a:lnTo>
                  <a:pt x="1609727" y="3333548"/>
                </a:lnTo>
                <a:lnTo>
                  <a:pt x="1564082" y="3318256"/>
                </a:lnTo>
                <a:lnTo>
                  <a:pt x="1518783" y="3302505"/>
                </a:lnTo>
                <a:lnTo>
                  <a:pt x="1473846" y="3286303"/>
                </a:lnTo>
                <a:lnTo>
                  <a:pt x="1429286" y="3269655"/>
                </a:lnTo>
                <a:lnTo>
                  <a:pt x="1385117" y="3252566"/>
                </a:lnTo>
                <a:lnTo>
                  <a:pt x="1341356" y="3235041"/>
                </a:lnTo>
                <a:lnTo>
                  <a:pt x="1298016" y="3217087"/>
                </a:lnTo>
                <a:lnTo>
                  <a:pt x="1255113" y="3198710"/>
                </a:lnTo>
                <a:lnTo>
                  <a:pt x="1212662" y="3179914"/>
                </a:lnTo>
                <a:lnTo>
                  <a:pt x="1170679" y="3160705"/>
                </a:lnTo>
                <a:lnTo>
                  <a:pt x="1129178" y="3141089"/>
                </a:lnTo>
                <a:lnTo>
                  <a:pt x="1088174" y="3121072"/>
                </a:lnTo>
                <a:lnTo>
                  <a:pt x="1047682" y="3100658"/>
                </a:lnTo>
                <a:lnTo>
                  <a:pt x="1007718" y="3079855"/>
                </a:lnTo>
                <a:lnTo>
                  <a:pt x="968297" y="3058666"/>
                </a:lnTo>
                <a:lnTo>
                  <a:pt x="929433" y="3037099"/>
                </a:lnTo>
                <a:lnTo>
                  <a:pt x="891143" y="3015158"/>
                </a:lnTo>
                <a:lnTo>
                  <a:pt x="853440" y="2992850"/>
                </a:lnTo>
                <a:lnTo>
                  <a:pt x="816340" y="2970179"/>
                </a:lnTo>
                <a:lnTo>
                  <a:pt x="779858" y="2947151"/>
                </a:lnTo>
                <a:lnTo>
                  <a:pt x="744009" y="2923773"/>
                </a:lnTo>
                <a:lnTo>
                  <a:pt x="708809" y="2900049"/>
                </a:lnTo>
                <a:lnTo>
                  <a:pt x="674272" y="2875985"/>
                </a:lnTo>
                <a:lnTo>
                  <a:pt x="640413" y="2851587"/>
                </a:lnTo>
                <a:lnTo>
                  <a:pt x="607248" y="2826861"/>
                </a:lnTo>
                <a:lnTo>
                  <a:pt x="574791" y="2801811"/>
                </a:lnTo>
                <a:lnTo>
                  <a:pt x="543058" y="2776444"/>
                </a:lnTo>
                <a:lnTo>
                  <a:pt x="512064" y="2750765"/>
                </a:lnTo>
                <a:lnTo>
                  <a:pt x="481824" y="2724780"/>
                </a:lnTo>
                <a:lnTo>
                  <a:pt x="452352" y="2698495"/>
                </a:lnTo>
                <a:lnTo>
                  <a:pt x="423665" y="2671914"/>
                </a:lnTo>
                <a:lnTo>
                  <a:pt x="395777" y="2645044"/>
                </a:lnTo>
                <a:lnTo>
                  <a:pt x="368703" y="2617891"/>
                </a:lnTo>
                <a:lnTo>
                  <a:pt x="317058" y="2562754"/>
                </a:lnTo>
                <a:lnTo>
                  <a:pt x="268851" y="2506550"/>
                </a:lnTo>
                <a:lnTo>
                  <a:pt x="224203" y="2449324"/>
                </a:lnTo>
                <a:lnTo>
                  <a:pt x="183234" y="2391119"/>
                </a:lnTo>
                <a:lnTo>
                  <a:pt x="146065" y="2331980"/>
                </a:lnTo>
                <a:lnTo>
                  <a:pt x="112816" y="2271954"/>
                </a:lnTo>
                <a:lnTo>
                  <a:pt x="83610" y="2211084"/>
                </a:lnTo>
                <a:lnTo>
                  <a:pt x="58565" y="2149415"/>
                </a:lnTo>
                <a:lnTo>
                  <a:pt x="37803" y="2086993"/>
                </a:lnTo>
                <a:lnTo>
                  <a:pt x="21445" y="2023861"/>
                </a:lnTo>
                <a:lnTo>
                  <a:pt x="9611" y="1960066"/>
                </a:lnTo>
                <a:lnTo>
                  <a:pt x="2423" y="1895651"/>
                </a:lnTo>
                <a:lnTo>
                  <a:pt x="0" y="1830662"/>
                </a:lnTo>
                <a:lnTo>
                  <a:pt x="405" y="1804706"/>
                </a:lnTo>
                <a:lnTo>
                  <a:pt x="3495" y="1752793"/>
                </a:lnTo>
                <a:lnTo>
                  <a:pt x="11386" y="1686438"/>
                </a:lnTo>
                <a:lnTo>
                  <a:pt x="17977" y="1646557"/>
                </a:lnTo>
                <a:lnTo>
                  <a:pt x="25828" y="1607192"/>
                </a:lnTo>
                <a:lnTo>
                  <a:pt x="34921" y="1568341"/>
                </a:lnTo>
                <a:lnTo>
                  <a:pt x="45236" y="1530005"/>
                </a:lnTo>
                <a:lnTo>
                  <a:pt x="56757" y="1492180"/>
                </a:lnTo>
                <a:lnTo>
                  <a:pt x="69462" y="1454866"/>
                </a:lnTo>
                <a:lnTo>
                  <a:pt x="83334" y="1418061"/>
                </a:lnTo>
                <a:lnTo>
                  <a:pt x="98354" y="1381764"/>
                </a:lnTo>
                <a:lnTo>
                  <a:pt x="114503" y="1345974"/>
                </a:lnTo>
                <a:lnTo>
                  <a:pt x="131762" y="1310689"/>
                </a:lnTo>
                <a:lnTo>
                  <a:pt x="150113" y="1275907"/>
                </a:lnTo>
                <a:lnTo>
                  <a:pt x="169537" y="1241628"/>
                </a:lnTo>
                <a:lnTo>
                  <a:pt x="190014" y="1207850"/>
                </a:lnTo>
                <a:lnTo>
                  <a:pt x="211527" y="1174571"/>
                </a:lnTo>
                <a:lnTo>
                  <a:pt x="234056" y="1141791"/>
                </a:lnTo>
                <a:lnTo>
                  <a:pt x="257582" y="1109507"/>
                </a:lnTo>
                <a:lnTo>
                  <a:pt x="282088" y="1077718"/>
                </a:lnTo>
                <a:lnTo>
                  <a:pt x="307553" y="1046423"/>
                </a:lnTo>
                <a:lnTo>
                  <a:pt x="333960" y="1015621"/>
                </a:lnTo>
                <a:lnTo>
                  <a:pt x="361289" y="985310"/>
                </a:lnTo>
                <a:lnTo>
                  <a:pt x="389522" y="955489"/>
                </a:lnTo>
                <a:lnTo>
                  <a:pt x="418640" y="926156"/>
                </a:lnTo>
                <a:lnTo>
                  <a:pt x="448624" y="897311"/>
                </a:lnTo>
                <a:lnTo>
                  <a:pt x="479455" y="868950"/>
                </a:lnTo>
                <a:lnTo>
                  <a:pt x="511115" y="841074"/>
                </a:lnTo>
                <a:lnTo>
                  <a:pt x="543585" y="813681"/>
                </a:lnTo>
                <a:lnTo>
                  <a:pt x="576845" y="786769"/>
                </a:lnTo>
                <a:lnTo>
                  <a:pt x="610878" y="760337"/>
                </a:lnTo>
                <a:lnTo>
                  <a:pt x="645664" y="734383"/>
                </a:lnTo>
                <a:lnTo>
                  <a:pt x="681185" y="708907"/>
                </a:lnTo>
                <a:lnTo>
                  <a:pt x="717422" y="683906"/>
                </a:lnTo>
                <a:lnTo>
                  <a:pt x="754356" y="659380"/>
                </a:lnTo>
                <a:lnTo>
                  <a:pt x="791968" y="635327"/>
                </a:lnTo>
                <a:lnTo>
                  <a:pt x="830240" y="611746"/>
                </a:lnTo>
                <a:lnTo>
                  <a:pt x="869153" y="588635"/>
                </a:lnTo>
                <a:lnTo>
                  <a:pt x="908687" y="565992"/>
                </a:lnTo>
                <a:lnTo>
                  <a:pt x="948825" y="543817"/>
                </a:lnTo>
                <a:lnTo>
                  <a:pt x="989547" y="522108"/>
                </a:lnTo>
                <a:lnTo>
                  <a:pt x="1030835" y="500864"/>
                </a:lnTo>
                <a:lnTo>
                  <a:pt x="1072670" y="480083"/>
                </a:lnTo>
                <a:lnTo>
                  <a:pt x="1115032" y="459764"/>
                </a:lnTo>
                <a:lnTo>
                  <a:pt x="1157904" y="439905"/>
                </a:lnTo>
                <a:lnTo>
                  <a:pt x="1201267" y="420505"/>
                </a:lnTo>
                <a:lnTo>
                  <a:pt x="1245101" y="401563"/>
                </a:lnTo>
                <a:lnTo>
                  <a:pt x="1289388" y="383077"/>
                </a:lnTo>
                <a:lnTo>
                  <a:pt x="1334110" y="365046"/>
                </a:lnTo>
                <a:lnTo>
                  <a:pt x="1379246" y="347468"/>
                </a:lnTo>
                <a:lnTo>
                  <a:pt x="1424780" y="330343"/>
                </a:lnTo>
                <a:lnTo>
                  <a:pt x="1470691" y="313668"/>
                </a:lnTo>
                <a:lnTo>
                  <a:pt x="1516961" y="297443"/>
                </a:lnTo>
                <a:lnTo>
                  <a:pt x="1563571" y="281665"/>
                </a:lnTo>
                <a:lnTo>
                  <a:pt x="1610503" y="266334"/>
                </a:lnTo>
                <a:lnTo>
                  <a:pt x="1657738" y="251448"/>
                </a:lnTo>
                <a:lnTo>
                  <a:pt x="1705256" y="237005"/>
                </a:lnTo>
                <a:lnTo>
                  <a:pt x="1753040" y="223005"/>
                </a:lnTo>
                <a:lnTo>
                  <a:pt x="1801070" y="209446"/>
                </a:lnTo>
                <a:lnTo>
                  <a:pt x="1849327" y="196326"/>
                </a:lnTo>
                <a:lnTo>
                  <a:pt x="1897794" y="183645"/>
                </a:lnTo>
                <a:lnTo>
                  <a:pt x="1946450" y="171400"/>
                </a:lnTo>
                <a:lnTo>
                  <a:pt x="1995278" y="159591"/>
                </a:lnTo>
                <a:lnTo>
                  <a:pt x="2044258" y="148215"/>
                </a:lnTo>
                <a:lnTo>
                  <a:pt x="2093371" y="137272"/>
                </a:lnTo>
                <a:lnTo>
                  <a:pt x="2142600" y="126760"/>
                </a:lnTo>
                <a:lnTo>
                  <a:pt x="2191925" y="116678"/>
                </a:lnTo>
                <a:lnTo>
                  <a:pt x="2241327" y="107024"/>
                </a:lnTo>
                <a:lnTo>
                  <a:pt x="2290787" y="97797"/>
                </a:lnTo>
                <a:lnTo>
                  <a:pt x="2340287" y="88996"/>
                </a:lnTo>
                <a:lnTo>
                  <a:pt x="2389809" y="80619"/>
                </a:lnTo>
                <a:lnTo>
                  <a:pt x="2439332" y="72664"/>
                </a:lnTo>
                <a:lnTo>
                  <a:pt x="2488839" y="65131"/>
                </a:lnTo>
                <a:lnTo>
                  <a:pt x="2538310" y="58018"/>
                </a:lnTo>
                <a:lnTo>
                  <a:pt x="2587728" y="51324"/>
                </a:lnTo>
                <a:lnTo>
                  <a:pt x="2637072" y="45046"/>
                </a:lnTo>
                <a:lnTo>
                  <a:pt x="2686325" y="39185"/>
                </a:lnTo>
                <a:lnTo>
                  <a:pt x="2735467" y="33738"/>
                </a:lnTo>
                <a:lnTo>
                  <a:pt x="2784480" y="28704"/>
                </a:lnTo>
                <a:lnTo>
                  <a:pt x="2833345" y="24081"/>
                </a:lnTo>
                <a:lnTo>
                  <a:pt x="2882043" y="19869"/>
                </a:lnTo>
                <a:lnTo>
                  <a:pt x="2930555" y="16065"/>
                </a:lnTo>
                <a:lnTo>
                  <a:pt x="2978863" y="12669"/>
                </a:lnTo>
                <a:lnTo>
                  <a:pt x="3026948" y="9679"/>
                </a:lnTo>
                <a:lnTo>
                  <a:pt x="3074791" y="7094"/>
                </a:lnTo>
                <a:lnTo>
                  <a:pt x="3122373" y="4911"/>
                </a:lnTo>
                <a:lnTo>
                  <a:pt x="3169676" y="3131"/>
                </a:lnTo>
                <a:lnTo>
                  <a:pt x="3216680" y="1751"/>
                </a:lnTo>
                <a:lnTo>
                  <a:pt x="3263367" y="770"/>
                </a:lnTo>
                <a:lnTo>
                  <a:pt x="3309719" y="187"/>
                </a:lnTo>
                <a:lnTo>
                  <a:pt x="3355715" y="0"/>
                </a:lnTo>
                <a:lnTo>
                  <a:pt x="3401339" y="207"/>
                </a:lnTo>
                <a:lnTo>
                  <a:pt x="3446570" y="809"/>
                </a:lnTo>
                <a:lnTo>
                  <a:pt x="3491390" y="1802"/>
                </a:lnTo>
                <a:lnTo>
                  <a:pt x="3535780" y="3186"/>
                </a:lnTo>
                <a:lnTo>
                  <a:pt x="3579722" y="4959"/>
                </a:lnTo>
                <a:lnTo>
                  <a:pt x="3623196" y="7120"/>
                </a:lnTo>
                <a:lnTo>
                  <a:pt x="3666184" y="9668"/>
                </a:lnTo>
                <a:lnTo>
                  <a:pt x="3708668" y="12600"/>
                </a:lnTo>
                <a:lnTo>
                  <a:pt x="3750627" y="15917"/>
                </a:lnTo>
                <a:lnTo>
                  <a:pt x="3792045" y="19615"/>
                </a:lnTo>
                <a:lnTo>
                  <a:pt x="3832901" y="23695"/>
                </a:lnTo>
                <a:lnTo>
                  <a:pt x="3873177" y="28154"/>
                </a:lnTo>
                <a:lnTo>
                  <a:pt x="3912854" y="32991"/>
                </a:lnTo>
                <a:lnTo>
                  <a:pt x="3951913" y="38205"/>
                </a:lnTo>
                <a:lnTo>
                  <a:pt x="3990337" y="43794"/>
                </a:lnTo>
                <a:lnTo>
                  <a:pt x="4028105" y="49757"/>
                </a:lnTo>
                <a:lnTo>
                  <a:pt x="4101600" y="62799"/>
                </a:lnTo>
                <a:lnTo>
                  <a:pt x="4172250" y="77321"/>
                </a:lnTo>
                <a:lnTo>
                  <a:pt x="4239903" y="93310"/>
                </a:lnTo>
                <a:lnTo>
                  <a:pt x="4304410" y="110755"/>
                </a:lnTo>
                <a:lnTo>
                  <a:pt x="4379121" y="134653"/>
                </a:lnTo>
                <a:lnTo>
                  <a:pt x="4421987" y="150889"/>
                </a:lnTo>
                <a:lnTo>
                  <a:pt x="4464023" y="168690"/>
                </a:lnTo>
                <a:lnTo>
                  <a:pt x="4505215" y="188020"/>
                </a:lnTo>
                <a:lnTo>
                  <a:pt x="4545550" y="208842"/>
                </a:lnTo>
                <a:lnTo>
                  <a:pt x="4585015" y="231119"/>
                </a:lnTo>
                <a:lnTo>
                  <a:pt x="4623596" y="254814"/>
                </a:lnTo>
                <a:lnTo>
                  <a:pt x="4661280" y="279891"/>
                </a:lnTo>
                <a:lnTo>
                  <a:pt x="4698053" y="306313"/>
                </a:lnTo>
                <a:lnTo>
                  <a:pt x="4733904" y="334042"/>
                </a:lnTo>
                <a:lnTo>
                  <a:pt x="4768818" y="363042"/>
                </a:lnTo>
                <a:lnTo>
                  <a:pt x="4802783" y="393277"/>
                </a:lnTo>
                <a:lnTo>
                  <a:pt x="4835784" y="424708"/>
                </a:lnTo>
                <a:lnTo>
                  <a:pt x="4867810" y="457300"/>
                </a:lnTo>
                <a:lnTo>
                  <a:pt x="4898846" y="491016"/>
                </a:lnTo>
                <a:lnTo>
                  <a:pt x="4928879" y="525818"/>
                </a:lnTo>
                <a:lnTo>
                  <a:pt x="4957896" y="561671"/>
                </a:lnTo>
                <a:lnTo>
                  <a:pt x="4985885" y="598536"/>
                </a:lnTo>
                <a:lnTo>
                  <a:pt x="5012831" y="636378"/>
                </a:lnTo>
                <a:lnTo>
                  <a:pt x="5038722" y="675159"/>
                </a:lnTo>
                <a:lnTo>
                  <a:pt x="5063544" y="714842"/>
                </a:lnTo>
                <a:lnTo>
                  <a:pt x="5087284" y="755392"/>
                </a:lnTo>
                <a:lnTo>
                  <a:pt x="5109928" y="796770"/>
                </a:lnTo>
                <a:lnTo>
                  <a:pt x="5131465" y="838940"/>
                </a:lnTo>
                <a:lnTo>
                  <a:pt x="5151880" y="881865"/>
                </a:lnTo>
                <a:lnTo>
                  <a:pt x="5171160" y="925508"/>
                </a:lnTo>
                <a:lnTo>
                  <a:pt x="5189292" y="969833"/>
                </a:lnTo>
                <a:lnTo>
                  <a:pt x="5206262" y="1014803"/>
                </a:lnTo>
                <a:lnTo>
                  <a:pt x="5222059" y="1060380"/>
                </a:lnTo>
                <a:lnTo>
                  <a:pt x="5236667" y="1106528"/>
                </a:lnTo>
                <a:lnTo>
                  <a:pt x="5250075" y="1153211"/>
                </a:lnTo>
                <a:lnTo>
                  <a:pt x="5262268" y="1200391"/>
                </a:lnTo>
                <a:lnTo>
                  <a:pt x="5273234" y="1248031"/>
                </a:lnTo>
                <a:lnTo>
                  <a:pt x="5282960" y="1296094"/>
                </a:lnTo>
                <a:lnTo>
                  <a:pt x="5291431" y="1344545"/>
                </a:lnTo>
                <a:lnTo>
                  <a:pt x="5298636" y="1393345"/>
                </a:lnTo>
                <a:lnTo>
                  <a:pt x="5304560" y="1442458"/>
                </a:lnTo>
                <a:lnTo>
                  <a:pt x="5309191" y="1491848"/>
                </a:lnTo>
                <a:lnTo>
                  <a:pt x="5312515" y="1541476"/>
                </a:lnTo>
                <a:lnTo>
                  <a:pt x="5314519" y="1591308"/>
                </a:lnTo>
                <a:lnTo>
                  <a:pt x="5315190" y="1641305"/>
                </a:lnTo>
                <a:lnTo>
                  <a:pt x="5314683" y="1684800"/>
                </a:lnTo>
                <a:lnTo>
                  <a:pt x="5313155" y="1728369"/>
                </a:lnTo>
                <a:lnTo>
                  <a:pt x="5310599" y="1771986"/>
                </a:lnTo>
                <a:lnTo>
                  <a:pt x="5307004" y="1815627"/>
                </a:lnTo>
                <a:lnTo>
                  <a:pt x="5302364" y="1859269"/>
                </a:lnTo>
                <a:lnTo>
                  <a:pt x="5296668" y="1902887"/>
                </a:lnTo>
                <a:lnTo>
                  <a:pt x="5289908" y="1946458"/>
                </a:lnTo>
                <a:lnTo>
                  <a:pt x="5282076" y="1989958"/>
                </a:lnTo>
                <a:lnTo>
                  <a:pt x="5273163" y="2033362"/>
                </a:lnTo>
                <a:lnTo>
                  <a:pt x="5263159" y="2076647"/>
                </a:lnTo>
                <a:lnTo>
                  <a:pt x="5252057" y="2119788"/>
                </a:lnTo>
                <a:lnTo>
                  <a:pt x="5239847" y="2162762"/>
                </a:lnTo>
                <a:lnTo>
                  <a:pt x="5226522" y="2205545"/>
                </a:lnTo>
                <a:lnTo>
                  <a:pt x="5212071" y="2248112"/>
                </a:lnTo>
                <a:lnTo>
                  <a:pt x="5196487" y="2290440"/>
                </a:lnTo>
                <a:lnTo>
                  <a:pt x="5179760" y="2332505"/>
                </a:lnTo>
                <a:lnTo>
                  <a:pt x="5161883" y="2374282"/>
                </a:lnTo>
                <a:lnTo>
                  <a:pt x="5142846" y="2415747"/>
                </a:lnTo>
                <a:lnTo>
                  <a:pt x="5122640" y="2456878"/>
                </a:lnTo>
                <a:lnTo>
                  <a:pt x="5101258" y="2497649"/>
                </a:lnTo>
                <a:lnTo>
                  <a:pt x="5078689" y="2538036"/>
                </a:lnTo>
                <a:lnTo>
                  <a:pt x="5054926" y="2578017"/>
                </a:lnTo>
                <a:lnTo>
                  <a:pt x="5029960" y="2617566"/>
                </a:lnTo>
                <a:lnTo>
                  <a:pt x="5003781" y="2656660"/>
                </a:lnTo>
                <a:lnTo>
                  <a:pt x="4976382" y="2695274"/>
                </a:lnTo>
                <a:lnTo>
                  <a:pt x="4947754" y="2733385"/>
                </a:lnTo>
                <a:lnTo>
                  <a:pt x="4917887" y="2770969"/>
                </a:lnTo>
                <a:lnTo>
                  <a:pt x="4886774" y="2808001"/>
                </a:lnTo>
                <a:lnTo>
                  <a:pt x="4854405" y="2844459"/>
                </a:lnTo>
                <a:lnTo>
                  <a:pt x="4820771" y="2880316"/>
                </a:lnTo>
                <a:lnTo>
                  <a:pt x="4785865" y="2915551"/>
                </a:lnTo>
                <a:lnTo>
                  <a:pt x="4749677" y="2950139"/>
                </a:lnTo>
                <a:lnTo>
                  <a:pt x="4712199" y="2984055"/>
                </a:lnTo>
                <a:lnTo>
                  <a:pt x="4673421" y="3017275"/>
                </a:lnTo>
                <a:lnTo>
                  <a:pt x="4633336" y="3049777"/>
                </a:lnTo>
                <a:lnTo>
                  <a:pt x="4591934" y="3081535"/>
                </a:lnTo>
                <a:lnTo>
                  <a:pt x="4549207" y="3112527"/>
                </a:lnTo>
                <a:lnTo>
                  <a:pt x="4505146" y="3142726"/>
                </a:lnTo>
                <a:lnTo>
                  <a:pt x="4459742" y="3172111"/>
                </a:lnTo>
                <a:lnTo>
                  <a:pt x="4412987" y="3200657"/>
                </a:lnTo>
                <a:lnTo>
                  <a:pt x="4364871" y="3228339"/>
                </a:lnTo>
                <a:lnTo>
                  <a:pt x="4315387" y="3255134"/>
                </a:lnTo>
                <a:lnTo>
                  <a:pt x="4264525" y="3281018"/>
                </a:lnTo>
                <a:lnTo>
                  <a:pt x="4212277" y="3305966"/>
                </a:lnTo>
                <a:lnTo>
                  <a:pt x="4170813" y="3324473"/>
                </a:lnTo>
                <a:lnTo>
                  <a:pt x="4128865" y="3342214"/>
                </a:lnTo>
                <a:lnTo>
                  <a:pt x="4086448" y="3359194"/>
                </a:lnTo>
                <a:lnTo>
                  <a:pt x="4043579" y="3375420"/>
                </a:lnTo>
                <a:lnTo>
                  <a:pt x="4000271" y="3390897"/>
                </a:lnTo>
                <a:lnTo>
                  <a:pt x="3956540" y="3405630"/>
                </a:lnTo>
                <a:lnTo>
                  <a:pt x="3912402" y="3419625"/>
                </a:lnTo>
                <a:lnTo>
                  <a:pt x="3867870" y="3432888"/>
                </a:lnTo>
                <a:lnTo>
                  <a:pt x="3822961" y="3445425"/>
                </a:lnTo>
                <a:lnTo>
                  <a:pt x="3777689" y="3457240"/>
                </a:lnTo>
                <a:lnTo>
                  <a:pt x="3732069" y="3468340"/>
                </a:lnTo>
                <a:lnTo>
                  <a:pt x="3686117" y="3478730"/>
                </a:lnTo>
                <a:lnTo>
                  <a:pt x="3639847" y="3488416"/>
                </a:lnTo>
                <a:lnTo>
                  <a:pt x="3593276" y="3497403"/>
                </a:lnTo>
                <a:lnTo>
                  <a:pt x="3546416" y="3505697"/>
                </a:lnTo>
                <a:lnTo>
                  <a:pt x="3499285" y="3513304"/>
                </a:lnTo>
                <a:lnTo>
                  <a:pt x="3451897" y="3520229"/>
                </a:lnTo>
                <a:lnTo>
                  <a:pt x="3404266" y="3526478"/>
                </a:lnTo>
                <a:lnTo>
                  <a:pt x="3356409" y="3532056"/>
                </a:lnTo>
                <a:lnTo>
                  <a:pt x="3308340" y="3536969"/>
                </a:lnTo>
                <a:lnTo>
                  <a:pt x="3260075" y="3541223"/>
                </a:lnTo>
                <a:lnTo>
                  <a:pt x="3211627" y="3544823"/>
                </a:lnTo>
                <a:lnTo>
                  <a:pt x="3163013" y="3547775"/>
                </a:lnTo>
                <a:lnTo>
                  <a:pt x="3114248" y="3550084"/>
                </a:lnTo>
                <a:lnTo>
                  <a:pt x="3065346" y="3551756"/>
                </a:lnTo>
                <a:lnTo>
                  <a:pt x="3016323" y="3552797"/>
                </a:lnTo>
                <a:lnTo>
                  <a:pt x="2967194" y="355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90901" y="2167953"/>
            <a:ext cx="3962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9" dirty="0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sz="4800" spc="-2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spc="-225" dirty="0">
                <a:solidFill>
                  <a:srgbClr val="000000"/>
                </a:solidFill>
                <a:latin typeface="Trebuchet MS"/>
                <a:cs typeface="Trebuchet MS"/>
              </a:rPr>
              <a:t>thinking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01274" y="846643"/>
            <a:ext cx="4942840" cy="4296984"/>
            <a:chOff x="4201274" y="846643"/>
            <a:chExt cx="4942840" cy="4296984"/>
          </a:xfrm>
        </p:grpSpPr>
        <p:sp>
          <p:nvSpPr>
            <p:cNvPr id="4" name="object 4"/>
            <p:cNvSpPr/>
            <p:nvPr/>
          </p:nvSpPr>
          <p:spPr>
            <a:xfrm>
              <a:off x="4201274" y="4124452"/>
              <a:ext cx="4942840" cy="1019175"/>
            </a:xfrm>
            <a:custGeom>
              <a:avLst/>
              <a:gdLst/>
              <a:ahLst/>
              <a:cxnLst/>
              <a:rect l="l" t="t" r="r" b="b"/>
              <a:pathLst>
                <a:path w="4942840" h="1019175">
                  <a:moveTo>
                    <a:pt x="4942725" y="34213"/>
                  </a:moveTo>
                  <a:lnTo>
                    <a:pt x="4901235" y="29070"/>
                  </a:lnTo>
                  <a:lnTo>
                    <a:pt x="4851324" y="23533"/>
                  </a:lnTo>
                  <a:lnTo>
                    <a:pt x="4800892" y="18580"/>
                  </a:lnTo>
                  <a:lnTo>
                    <a:pt x="4749978" y="14211"/>
                  </a:lnTo>
                  <a:lnTo>
                    <a:pt x="4698644" y="10439"/>
                  </a:lnTo>
                  <a:lnTo>
                    <a:pt x="4646955" y="7239"/>
                  </a:lnTo>
                  <a:lnTo>
                    <a:pt x="4594961" y="4635"/>
                  </a:lnTo>
                  <a:lnTo>
                    <a:pt x="4542714" y="2603"/>
                  </a:lnTo>
                  <a:lnTo>
                    <a:pt x="4490288" y="1155"/>
                  </a:lnTo>
                  <a:lnTo>
                    <a:pt x="4437735" y="292"/>
                  </a:lnTo>
                  <a:lnTo>
                    <a:pt x="4385107" y="0"/>
                  </a:lnTo>
                  <a:lnTo>
                    <a:pt x="4331030" y="304"/>
                  </a:lnTo>
                  <a:lnTo>
                    <a:pt x="4277004" y="1219"/>
                  </a:lnTo>
                  <a:lnTo>
                    <a:pt x="4223093" y="2743"/>
                  </a:lnTo>
                  <a:lnTo>
                    <a:pt x="4169372" y="4864"/>
                  </a:lnTo>
                  <a:lnTo>
                    <a:pt x="4115879" y="7594"/>
                  </a:lnTo>
                  <a:lnTo>
                    <a:pt x="4062692" y="10934"/>
                  </a:lnTo>
                  <a:lnTo>
                    <a:pt x="4009872" y="14859"/>
                  </a:lnTo>
                  <a:lnTo>
                    <a:pt x="3957485" y="19405"/>
                  </a:lnTo>
                  <a:lnTo>
                    <a:pt x="3905605" y="24536"/>
                  </a:lnTo>
                  <a:lnTo>
                    <a:pt x="3854272" y="30276"/>
                  </a:lnTo>
                  <a:lnTo>
                    <a:pt x="3803561" y="36601"/>
                  </a:lnTo>
                  <a:lnTo>
                    <a:pt x="3753535" y="43522"/>
                  </a:lnTo>
                  <a:lnTo>
                    <a:pt x="3704259" y="51054"/>
                  </a:lnTo>
                  <a:lnTo>
                    <a:pt x="3655796" y="59169"/>
                  </a:lnTo>
                  <a:lnTo>
                    <a:pt x="3608209" y="67868"/>
                  </a:lnTo>
                  <a:lnTo>
                    <a:pt x="3561562" y="77165"/>
                  </a:lnTo>
                  <a:lnTo>
                    <a:pt x="3515918" y="87045"/>
                  </a:lnTo>
                  <a:lnTo>
                    <a:pt x="3471341" y="97523"/>
                  </a:lnTo>
                  <a:lnTo>
                    <a:pt x="3427882" y="108585"/>
                  </a:lnTo>
                  <a:lnTo>
                    <a:pt x="3368116" y="125209"/>
                  </a:lnTo>
                  <a:lnTo>
                    <a:pt x="3310953" y="142659"/>
                  </a:lnTo>
                  <a:lnTo>
                    <a:pt x="3256229" y="160883"/>
                  </a:lnTo>
                  <a:lnTo>
                    <a:pt x="3203727" y="179819"/>
                  </a:lnTo>
                  <a:lnTo>
                    <a:pt x="3153283" y="199415"/>
                  </a:lnTo>
                  <a:lnTo>
                    <a:pt x="3104692" y="219595"/>
                  </a:lnTo>
                  <a:lnTo>
                    <a:pt x="3057753" y="240309"/>
                  </a:lnTo>
                  <a:lnTo>
                    <a:pt x="3012300" y="261505"/>
                  </a:lnTo>
                  <a:lnTo>
                    <a:pt x="2968117" y="283121"/>
                  </a:lnTo>
                  <a:lnTo>
                    <a:pt x="2925038" y="305092"/>
                  </a:lnTo>
                  <a:lnTo>
                    <a:pt x="2882862" y="327380"/>
                  </a:lnTo>
                  <a:lnTo>
                    <a:pt x="2841383" y="349897"/>
                  </a:lnTo>
                  <a:lnTo>
                    <a:pt x="2596845" y="486816"/>
                  </a:lnTo>
                  <a:lnTo>
                    <a:pt x="2555024" y="509397"/>
                  </a:lnTo>
                  <a:lnTo>
                    <a:pt x="2512390" y="531749"/>
                  </a:lnTo>
                  <a:lnTo>
                    <a:pt x="2468765" y="553808"/>
                  </a:lnTo>
                  <a:lnTo>
                    <a:pt x="2423934" y="575525"/>
                  </a:lnTo>
                  <a:lnTo>
                    <a:pt x="2377719" y="596849"/>
                  </a:lnTo>
                  <a:lnTo>
                    <a:pt x="2329929" y="617702"/>
                  </a:lnTo>
                  <a:lnTo>
                    <a:pt x="2280386" y="638048"/>
                  </a:lnTo>
                  <a:lnTo>
                    <a:pt x="2241512" y="653097"/>
                  </a:lnTo>
                  <a:lnTo>
                    <a:pt x="2201532" y="667791"/>
                  </a:lnTo>
                  <a:lnTo>
                    <a:pt x="2160460" y="682117"/>
                  </a:lnTo>
                  <a:lnTo>
                    <a:pt x="2118334" y="696074"/>
                  </a:lnTo>
                  <a:lnTo>
                    <a:pt x="2075192" y="709650"/>
                  </a:lnTo>
                  <a:lnTo>
                    <a:pt x="2031047" y="722858"/>
                  </a:lnTo>
                  <a:lnTo>
                    <a:pt x="1985962" y="735660"/>
                  </a:lnTo>
                  <a:lnTo>
                    <a:pt x="1939937" y="748080"/>
                  </a:lnTo>
                  <a:lnTo>
                    <a:pt x="1893023" y="760095"/>
                  </a:lnTo>
                  <a:lnTo>
                    <a:pt x="1845246" y="771690"/>
                  </a:lnTo>
                  <a:lnTo>
                    <a:pt x="1796643" y="782878"/>
                  </a:lnTo>
                  <a:lnTo>
                    <a:pt x="1747240" y="793648"/>
                  </a:lnTo>
                  <a:lnTo>
                    <a:pt x="1697062" y="803986"/>
                  </a:lnTo>
                  <a:lnTo>
                    <a:pt x="1646161" y="813892"/>
                  </a:lnTo>
                  <a:lnTo>
                    <a:pt x="1594561" y="823353"/>
                  </a:lnTo>
                  <a:lnTo>
                    <a:pt x="1542275" y="832358"/>
                  </a:lnTo>
                  <a:lnTo>
                    <a:pt x="1489367" y="840917"/>
                  </a:lnTo>
                  <a:lnTo>
                    <a:pt x="1435849" y="849020"/>
                  </a:lnTo>
                  <a:lnTo>
                    <a:pt x="1381760" y="856653"/>
                  </a:lnTo>
                  <a:lnTo>
                    <a:pt x="1271981" y="870483"/>
                  </a:lnTo>
                  <a:lnTo>
                    <a:pt x="1160297" y="882357"/>
                  </a:lnTo>
                  <a:lnTo>
                    <a:pt x="1046962" y="892251"/>
                  </a:lnTo>
                  <a:lnTo>
                    <a:pt x="937488" y="899769"/>
                  </a:lnTo>
                  <a:lnTo>
                    <a:pt x="569671" y="920178"/>
                  </a:lnTo>
                  <a:lnTo>
                    <a:pt x="466242" y="927912"/>
                  </a:lnTo>
                  <a:lnTo>
                    <a:pt x="415188" y="932561"/>
                  </a:lnTo>
                  <a:lnTo>
                    <a:pt x="364680" y="937869"/>
                  </a:lnTo>
                  <a:lnTo>
                    <a:pt x="314794" y="943927"/>
                  </a:lnTo>
                  <a:lnTo>
                    <a:pt x="258127" y="952182"/>
                  </a:lnTo>
                  <a:lnTo>
                    <a:pt x="202780" y="961961"/>
                  </a:lnTo>
                  <a:lnTo>
                    <a:pt x="149504" y="973201"/>
                  </a:lnTo>
                  <a:lnTo>
                    <a:pt x="99021" y="985837"/>
                  </a:lnTo>
                  <a:lnTo>
                    <a:pt x="52082" y="999782"/>
                  </a:lnTo>
                  <a:lnTo>
                    <a:pt x="9410" y="1014971"/>
                  </a:lnTo>
                  <a:lnTo>
                    <a:pt x="0" y="1019048"/>
                  </a:lnTo>
                  <a:lnTo>
                    <a:pt x="1455953" y="1019048"/>
                  </a:lnTo>
                  <a:lnTo>
                    <a:pt x="2084641" y="1019048"/>
                  </a:lnTo>
                  <a:lnTo>
                    <a:pt x="4942725" y="1019048"/>
                  </a:lnTo>
                  <a:lnTo>
                    <a:pt x="4942725" y="865212"/>
                  </a:lnTo>
                  <a:lnTo>
                    <a:pt x="4942725" y="636270"/>
                  </a:lnTo>
                  <a:lnTo>
                    <a:pt x="4942725" y="602157"/>
                  </a:lnTo>
                  <a:lnTo>
                    <a:pt x="4942725" y="551192"/>
                  </a:lnTo>
                  <a:lnTo>
                    <a:pt x="4942725" y="34213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9074" y="846643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09" h="1007110">
                  <a:moveTo>
                    <a:pt x="503399" y="1006799"/>
                  </a:moveTo>
                  <a:lnTo>
                    <a:pt x="454919" y="1004495"/>
                  </a:lnTo>
                  <a:lnTo>
                    <a:pt x="407742" y="997722"/>
                  </a:lnTo>
                  <a:lnTo>
                    <a:pt x="362080" y="986693"/>
                  </a:lnTo>
                  <a:lnTo>
                    <a:pt x="318143" y="971616"/>
                  </a:lnTo>
                  <a:lnTo>
                    <a:pt x="276143" y="952705"/>
                  </a:lnTo>
                  <a:lnTo>
                    <a:pt x="236291" y="930169"/>
                  </a:lnTo>
                  <a:lnTo>
                    <a:pt x="198798" y="904220"/>
                  </a:lnTo>
                  <a:lnTo>
                    <a:pt x="163874" y="875068"/>
                  </a:lnTo>
                  <a:lnTo>
                    <a:pt x="131731" y="842925"/>
                  </a:lnTo>
                  <a:lnTo>
                    <a:pt x="102579" y="808001"/>
                  </a:lnTo>
                  <a:lnTo>
                    <a:pt x="76630" y="770507"/>
                  </a:lnTo>
                  <a:lnTo>
                    <a:pt x="54094" y="730655"/>
                  </a:lnTo>
                  <a:lnTo>
                    <a:pt x="35183" y="688656"/>
                  </a:lnTo>
                  <a:lnTo>
                    <a:pt x="20106" y="644719"/>
                  </a:lnTo>
                  <a:lnTo>
                    <a:pt x="9077" y="599057"/>
                  </a:lnTo>
                  <a:lnTo>
                    <a:pt x="2304" y="551880"/>
                  </a:lnTo>
                  <a:lnTo>
                    <a:pt x="0" y="503399"/>
                  </a:lnTo>
                  <a:lnTo>
                    <a:pt x="2304" y="454919"/>
                  </a:lnTo>
                  <a:lnTo>
                    <a:pt x="9077" y="407742"/>
                  </a:lnTo>
                  <a:lnTo>
                    <a:pt x="20106" y="362080"/>
                  </a:lnTo>
                  <a:lnTo>
                    <a:pt x="35183" y="318143"/>
                  </a:lnTo>
                  <a:lnTo>
                    <a:pt x="54094" y="276144"/>
                  </a:lnTo>
                  <a:lnTo>
                    <a:pt x="76630" y="236292"/>
                  </a:lnTo>
                  <a:lnTo>
                    <a:pt x="102579" y="198798"/>
                  </a:lnTo>
                  <a:lnTo>
                    <a:pt x="131731" y="163874"/>
                  </a:lnTo>
                  <a:lnTo>
                    <a:pt x="163874" y="131731"/>
                  </a:lnTo>
                  <a:lnTo>
                    <a:pt x="198798" y="102579"/>
                  </a:lnTo>
                  <a:lnTo>
                    <a:pt x="236291" y="76630"/>
                  </a:lnTo>
                  <a:lnTo>
                    <a:pt x="276143" y="54094"/>
                  </a:lnTo>
                  <a:lnTo>
                    <a:pt x="318143" y="35183"/>
                  </a:lnTo>
                  <a:lnTo>
                    <a:pt x="362080" y="20106"/>
                  </a:lnTo>
                  <a:lnTo>
                    <a:pt x="407742" y="9077"/>
                  </a:lnTo>
                  <a:lnTo>
                    <a:pt x="454919" y="2304"/>
                  </a:lnTo>
                  <a:lnTo>
                    <a:pt x="503399" y="0"/>
                  </a:lnTo>
                  <a:lnTo>
                    <a:pt x="553154" y="2463"/>
                  </a:lnTo>
                  <a:lnTo>
                    <a:pt x="602067" y="9762"/>
                  </a:lnTo>
                  <a:lnTo>
                    <a:pt x="649806" y="21759"/>
                  </a:lnTo>
                  <a:lnTo>
                    <a:pt x="696042" y="38319"/>
                  </a:lnTo>
                  <a:lnTo>
                    <a:pt x="740446" y="59303"/>
                  </a:lnTo>
                  <a:lnTo>
                    <a:pt x="782686" y="84577"/>
                  </a:lnTo>
                  <a:lnTo>
                    <a:pt x="822433" y="114002"/>
                  </a:lnTo>
                  <a:lnTo>
                    <a:pt x="859357" y="147442"/>
                  </a:lnTo>
                  <a:lnTo>
                    <a:pt x="892797" y="184366"/>
                  </a:lnTo>
                  <a:lnTo>
                    <a:pt x="922222" y="224113"/>
                  </a:lnTo>
                  <a:lnTo>
                    <a:pt x="947496" y="266353"/>
                  </a:lnTo>
                  <a:lnTo>
                    <a:pt x="968480" y="310757"/>
                  </a:lnTo>
                  <a:lnTo>
                    <a:pt x="985040" y="356993"/>
                  </a:lnTo>
                  <a:lnTo>
                    <a:pt x="997037" y="404732"/>
                  </a:lnTo>
                  <a:lnTo>
                    <a:pt x="1004336" y="453645"/>
                  </a:lnTo>
                  <a:lnTo>
                    <a:pt x="1006799" y="503399"/>
                  </a:lnTo>
                  <a:lnTo>
                    <a:pt x="1004495" y="551880"/>
                  </a:lnTo>
                  <a:lnTo>
                    <a:pt x="997722" y="599057"/>
                  </a:lnTo>
                  <a:lnTo>
                    <a:pt x="986693" y="644719"/>
                  </a:lnTo>
                  <a:lnTo>
                    <a:pt x="971616" y="688656"/>
                  </a:lnTo>
                  <a:lnTo>
                    <a:pt x="952705" y="730655"/>
                  </a:lnTo>
                  <a:lnTo>
                    <a:pt x="930169" y="770507"/>
                  </a:lnTo>
                  <a:lnTo>
                    <a:pt x="904220" y="808001"/>
                  </a:lnTo>
                  <a:lnTo>
                    <a:pt x="875068" y="842925"/>
                  </a:lnTo>
                  <a:lnTo>
                    <a:pt x="842925" y="875068"/>
                  </a:lnTo>
                  <a:lnTo>
                    <a:pt x="808001" y="904220"/>
                  </a:lnTo>
                  <a:lnTo>
                    <a:pt x="770507" y="930169"/>
                  </a:lnTo>
                  <a:lnTo>
                    <a:pt x="730655" y="952705"/>
                  </a:lnTo>
                  <a:lnTo>
                    <a:pt x="688656" y="971616"/>
                  </a:lnTo>
                  <a:lnTo>
                    <a:pt x="644719" y="986693"/>
                  </a:lnTo>
                  <a:lnTo>
                    <a:pt x="599057" y="997722"/>
                  </a:lnTo>
                  <a:lnTo>
                    <a:pt x="551880" y="1004495"/>
                  </a:lnTo>
                  <a:lnTo>
                    <a:pt x="503399" y="1006799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36291" y="1066654"/>
            <a:ext cx="1852930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00"/>
              </a:spcBef>
            </a:pPr>
            <a:r>
              <a:rPr sz="3600" b="1" spc="-420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800" b="1" spc="-265" dirty="0">
                <a:solidFill>
                  <a:srgbClr val="FFFFFF"/>
                </a:solidFill>
                <a:latin typeface="Trebuchet MS"/>
                <a:cs typeface="Trebuchet MS"/>
              </a:rPr>
              <a:t>BESOIN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4287" y="0"/>
            <a:ext cx="9158605" cy="5158105"/>
            <a:chOff x="-14287" y="0"/>
            <a:chExt cx="9158605" cy="5158105"/>
          </a:xfrm>
        </p:grpSpPr>
        <p:sp>
          <p:nvSpPr>
            <p:cNvPr id="9" name="object 9"/>
            <p:cNvSpPr/>
            <p:nvPr/>
          </p:nvSpPr>
          <p:spPr>
            <a:xfrm>
              <a:off x="3972510" y="0"/>
              <a:ext cx="601345" cy="5143500"/>
            </a:xfrm>
            <a:custGeom>
              <a:avLst/>
              <a:gdLst/>
              <a:ahLst/>
              <a:cxnLst/>
              <a:rect l="l" t="t" r="r" b="b"/>
              <a:pathLst>
                <a:path w="601345" h="5143500">
                  <a:moveTo>
                    <a:pt x="600822" y="5143499"/>
                  </a:moveTo>
                  <a:lnTo>
                    <a:pt x="0" y="5143499"/>
                  </a:lnTo>
                  <a:lnTo>
                    <a:pt x="3838" y="5091889"/>
                  </a:lnTo>
                  <a:lnTo>
                    <a:pt x="9143" y="5037170"/>
                  </a:lnTo>
                  <a:lnTo>
                    <a:pt x="15567" y="4982926"/>
                  </a:lnTo>
                  <a:lnTo>
                    <a:pt x="23017" y="4929278"/>
                  </a:lnTo>
                  <a:lnTo>
                    <a:pt x="31403" y="4876349"/>
                  </a:lnTo>
                  <a:lnTo>
                    <a:pt x="40632" y="4824258"/>
                  </a:lnTo>
                  <a:lnTo>
                    <a:pt x="50615" y="4773128"/>
                  </a:lnTo>
                  <a:lnTo>
                    <a:pt x="61260" y="4723080"/>
                  </a:lnTo>
                  <a:lnTo>
                    <a:pt x="72475" y="4674234"/>
                  </a:lnTo>
                  <a:lnTo>
                    <a:pt x="84170" y="4626714"/>
                  </a:lnTo>
                  <a:lnTo>
                    <a:pt x="97569" y="4576646"/>
                  </a:lnTo>
                  <a:lnTo>
                    <a:pt x="111424" y="4527523"/>
                  </a:lnTo>
                  <a:lnTo>
                    <a:pt x="125659" y="4479187"/>
                  </a:lnTo>
                  <a:lnTo>
                    <a:pt x="140202" y="4431481"/>
                  </a:lnTo>
                  <a:lnTo>
                    <a:pt x="154977" y="4384248"/>
                  </a:lnTo>
                  <a:lnTo>
                    <a:pt x="169912" y="4337329"/>
                  </a:lnTo>
                  <a:lnTo>
                    <a:pt x="199962" y="4243807"/>
                  </a:lnTo>
                  <a:lnTo>
                    <a:pt x="214930" y="4196888"/>
                  </a:lnTo>
                  <a:lnTo>
                    <a:pt x="229761" y="4149654"/>
                  </a:lnTo>
                  <a:lnTo>
                    <a:pt x="244381" y="4101948"/>
                  </a:lnTo>
                  <a:lnTo>
                    <a:pt x="258717" y="4053613"/>
                  </a:lnTo>
                  <a:lnTo>
                    <a:pt x="272693" y="4004490"/>
                  </a:lnTo>
                  <a:lnTo>
                    <a:pt x="286237" y="3954422"/>
                  </a:lnTo>
                  <a:lnTo>
                    <a:pt x="297551" y="3910569"/>
                  </a:lnTo>
                  <a:lnTo>
                    <a:pt x="308459" y="3865920"/>
                  </a:lnTo>
                  <a:lnTo>
                    <a:pt x="318957" y="3820507"/>
                  </a:lnTo>
                  <a:lnTo>
                    <a:pt x="329041" y="3774361"/>
                  </a:lnTo>
                  <a:lnTo>
                    <a:pt x="338706" y="3727514"/>
                  </a:lnTo>
                  <a:lnTo>
                    <a:pt x="347949" y="3679998"/>
                  </a:lnTo>
                  <a:lnTo>
                    <a:pt x="356765" y="3631843"/>
                  </a:lnTo>
                  <a:lnTo>
                    <a:pt x="365151" y="3583083"/>
                  </a:lnTo>
                  <a:lnTo>
                    <a:pt x="373101" y="3533747"/>
                  </a:lnTo>
                  <a:lnTo>
                    <a:pt x="380613" y="3483869"/>
                  </a:lnTo>
                  <a:lnTo>
                    <a:pt x="387681" y="3433479"/>
                  </a:lnTo>
                  <a:lnTo>
                    <a:pt x="394301" y="3382610"/>
                  </a:lnTo>
                  <a:lnTo>
                    <a:pt x="400470" y="3331292"/>
                  </a:lnTo>
                  <a:lnTo>
                    <a:pt x="406183" y="3279558"/>
                  </a:lnTo>
                  <a:lnTo>
                    <a:pt x="411436" y="3227438"/>
                  </a:lnTo>
                  <a:lnTo>
                    <a:pt x="416226" y="3174966"/>
                  </a:lnTo>
                  <a:lnTo>
                    <a:pt x="420547" y="3122171"/>
                  </a:lnTo>
                  <a:lnTo>
                    <a:pt x="424395" y="3069087"/>
                  </a:lnTo>
                  <a:lnTo>
                    <a:pt x="427768" y="3015744"/>
                  </a:lnTo>
                  <a:lnTo>
                    <a:pt x="430659" y="2962174"/>
                  </a:lnTo>
                  <a:lnTo>
                    <a:pt x="433066" y="2908409"/>
                  </a:lnTo>
                  <a:lnTo>
                    <a:pt x="434983" y="2854480"/>
                  </a:lnTo>
                  <a:lnTo>
                    <a:pt x="436408" y="2800420"/>
                  </a:lnTo>
                  <a:lnTo>
                    <a:pt x="437335" y="2746259"/>
                  </a:lnTo>
                  <a:lnTo>
                    <a:pt x="437761" y="2692029"/>
                  </a:lnTo>
                  <a:lnTo>
                    <a:pt x="437865" y="2656743"/>
                  </a:lnTo>
                  <a:lnTo>
                    <a:pt x="437658" y="2605921"/>
                  </a:lnTo>
                  <a:lnTo>
                    <a:pt x="437057" y="2555169"/>
                  </a:lnTo>
                  <a:lnTo>
                    <a:pt x="436090" y="2504484"/>
                  </a:lnTo>
                  <a:lnTo>
                    <a:pt x="434785" y="2453863"/>
                  </a:lnTo>
                  <a:lnTo>
                    <a:pt x="433169" y="2403302"/>
                  </a:lnTo>
                  <a:lnTo>
                    <a:pt x="431271" y="2352798"/>
                  </a:lnTo>
                  <a:lnTo>
                    <a:pt x="429118" y="2302346"/>
                  </a:lnTo>
                  <a:lnTo>
                    <a:pt x="426739" y="2251944"/>
                  </a:lnTo>
                  <a:lnTo>
                    <a:pt x="424162" y="2201588"/>
                  </a:lnTo>
                  <a:lnTo>
                    <a:pt x="421414" y="2151274"/>
                  </a:lnTo>
                  <a:lnTo>
                    <a:pt x="418523" y="2100999"/>
                  </a:lnTo>
                  <a:lnTo>
                    <a:pt x="415519" y="2050759"/>
                  </a:lnTo>
                  <a:lnTo>
                    <a:pt x="412427" y="2000551"/>
                  </a:lnTo>
                  <a:lnTo>
                    <a:pt x="409278" y="1950372"/>
                  </a:lnTo>
                  <a:lnTo>
                    <a:pt x="402915" y="1850083"/>
                  </a:lnTo>
                  <a:lnTo>
                    <a:pt x="399757" y="1799967"/>
                  </a:lnTo>
                  <a:lnTo>
                    <a:pt x="396654" y="1749865"/>
                  </a:lnTo>
                  <a:lnTo>
                    <a:pt x="393631" y="1699774"/>
                  </a:lnTo>
                  <a:lnTo>
                    <a:pt x="390718" y="1649689"/>
                  </a:lnTo>
                  <a:lnTo>
                    <a:pt x="387943" y="1599609"/>
                  </a:lnTo>
                  <a:lnTo>
                    <a:pt x="385447" y="1549003"/>
                  </a:lnTo>
                  <a:lnTo>
                    <a:pt x="383149" y="1498189"/>
                  </a:lnTo>
                  <a:lnTo>
                    <a:pt x="381074" y="1447204"/>
                  </a:lnTo>
                  <a:lnTo>
                    <a:pt x="379248" y="1396084"/>
                  </a:lnTo>
                  <a:lnTo>
                    <a:pt x="377697" y="1344866"/>
                  </a:lnTo>
                  <a:lnTo>
                    <a:pt x="376447" y="1293587"/>
                  </a:lnTo>
                  <a:lnTo>
                    <a:pt x="375522" y="1242284"/>
                  </a:lnTo>
                  <a:lnTo>
                    <a:pt x="374948" y="1190992"/>
                  </a:lnTo>
                  <a:lnTo>
                    <a:pt x="374751" y="1139748"/>
                  </a:lnTo>
                  <a:lnTo>
                    <a:pt x="374979" y="1085874"/>
                  </a:lnTo>
                  <a:lnTo>
                    <a:pt x="375683" y="1032148"/>
                  </a:lnTo>
                  <a:lnTo>
                    <a:pt x="376892" y="978616"/>
                  </a:lnTo>
                  <a:lnTo>
                    <a:pt x="378637" y="925325"/>
                  </a:lnTo>
                  <a:lnTo>
                    <a:pt x="380946" y="872320"/>
                  </a:lnTo>
                  <a:lnTo>
                    <a:pt x="383849" y="819649"/>
                  </a:lnTo>
                  <a:lnTo>
                    <a:pt x="387377" y="767358"/>
                  </a:lnTo>
                  <a:lnTo>
                    <a:pt x="391558" y="715492"/>
                  </a:lnTo>
                  <a:lnTo>
                    <a:pt x="396423" y="664098"/>
                  </a:lnTo>
                  <a:lnTo>
                    <a:pt x="402000" y="613223"/>
                  </a:lnTo>
                  <a:lnTo>
                    <a:pt x="408320" y="562912"/>
                  </a:lnTo>
                  <a:lnTo>
                    <a:pt x="415413" y="513213"/>
                  </a:lnTo>
                  <a:lnTo>
                    <a:pt x="425857" y="450718"/>
                  </a:lnTo>
                  <a:lnTo>
                    <a:pt x="437858" y="390053"/>
                  </a:lnTo>
                  <a:lnTo>
                    <a:pt x="451323" y="331559"/>
                  </a:lnTo>
                  <a:lnTo>
                    <a:pt x="466161" y="275580"/>
                  </a:lnTo>
                  <a:lnTo>
                    <a:pt x="482281" y="222459"/>
                  </a:lnTo>
                  <a:lnTo>
                    <a:pt x="499592" y="172537"/>
                  </a:lnTo>
                  <a:lnTo>
                    <a:pt x="518004" y="126159"/>
                  </a:lnTo>
                  <a:lnTo>
                    <a:pt x="537423" y="83665"/>
                  </a:lnTo>
                  <a:lnTo>
                    <a:pt x="557760" y="45400"/>
                  </a:lnTo>
                  <a:lnTo>
                    <a:pt x="578924" y="11705"/>
                  </a:lnTo>
                  <a:lnTo>
                    <a:pt x="587830" y="0"/>
                  </a:lnTo>
                  <a:lnTo>
                    <a:pt x="600822" y="0"/>
                  </a:lnTo>
                  <a:lnTo>
                    <a:pt x="600822" y="5143499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1274" y="4124452"/>
              <a:ext cx="4942840" cy="1019175"/>
            </a:xfrm>
            <a:custGeom>
              <a:avLst/>
              <a:gdLst/>
              <a:ahLst/>
              <a:cxnLst/>
              <a:rect l="l" t="t" r="r" b="b"/>
              <a:pathLst>
                <a:path w="4942840" h="1019175">
                  <a:moveTo>
                    <a:pt x="4942725" y="34213"/>
                  </a:moveTo>
                  <a:lnTo>
                    <a:pt x="4901235" y="29070"/>
                  </a:lnTo>
                  <a:lnTo>
                    <a:pt x="4851324" y="23533"/>
                  </a:lnTo>
                  <a:lnTo>
                    <a:pt x="4800892" y="18580"/>
                  </a:lnTo>
                  <a:lnTo>
                    <a:pt x="4749978" y="14211"/>
                  </a:lnTo>
                  <a:lnTo>
                    <a:pt x="4698644" y="10439"/>
                  </a:lnTo>
                  <a:lnTo>
                    <a:pt x="4646955" y="7239"/>
                  </a:lnTo>
                  <a:lnTo>
                    <a:pt x="4594961" y="4635"/>
                  </a:lnTo>
                  <a:lnTo>
                    <a:pt x="4542714" y="2603"/>
                  </a:lnTo>
                  <a:lnTo>
                    <a:pt x="4490288" y="1155"/>
                  </a:lnTo>
                  <a:lnTo>
                    <a:pt x="4437735" y="292"/>
                  </a:lnTo>
                  <a:lnTo>
                    <a:pt x="4385107" y="0"/>
                  </a:lnTo>
                  <a:lnTo>
                    <a:pt x="4331030" y="304"/>
                  </a:lnTo>
                  <a:lnTo>
                    <a:pt x="4277004" y="1219"/>
                  </a:lnTo>
                  <a:lnTo>
                    <a:pt x="4223093" y="2743"/>
                  </a:lnTo>
                  <a:lnTo>
                    <a:pt x="4169372" y="4864"/>
                  </a:lnTo>
                  <a:lnTo>
                    <a:pt x="4115879" y="7594"/>
                  </a:lnTo>
                  <a:lnTo>
                    <a:pt x="4062692" y="10934"/>
                  </a:lnTo>
                  <a:lnTo>
                    <a:pt x="4009872" y="14859"/>
                  </a:lnTo>
                  <a:lnTo>
                    <a:pt x="3957485" y="19405"/>
                  </a:lnTo>
                  <a:lnTo>
                    <a:pt x="3905605" y="24536"/>
                  </a:lnTo>
                  <a:lnTo>
                    <a:pt x="3854272" y="30276"/>
                  </a:lnTo>
                  <a:lnTo>
                    <a:pt x="3803561" y="36601"/>
                  </a:lnTo>
                  <a:lnTo>
                    <a:pt x="3753535" y="43522"/>
                  </a:lnTo>
                  <a:lnTo>
                    <a:pt x="3704259" y="51054"/>
                  </a:lnTo>
                  <a:lnTo>
                    <a:pt x="3655796" y="59169"/>
                  </a:lnTo>
                  <a:lnTo>
                    <a:pt x="3608209" y="67868"/>
                  </a:lnTo>
                  <a:lnTo>
                    <a:pt x="3561562" y="77165"/>
                  </a:lnTo>
                  <a:lnTo>
                    <a:pt x="3515918" y="87045"/>
                  </a:lnTo>
                  <a:lnTo>
                    <a:pt x="3471341" y="97523"/>
                  </a:lnTo>
                  <a:lnTo>
                    <a:pt x="3427882" y="108585"/>
                  </a:lnTo>
                  <a:lnTo>
                    <a:pt x="3368116" y="125209"/>
                  </a:lnTo>
                  <a:lnTo>
                    <a:pt x="3310953" y="142659"/>
                  </a:lnTo>
                  <a:lnTo>
                    <a:pt x="3256229" y="160883"/>
                  </a:lnTo>
                  <a:lnTo>
                    <a:pt x="3203727" y="179819"/>
                  </a:lnTo>
                  <a:lnTo>
                    <a:pt x="3153283" y="199415"/>
                  </a:lnTo>
                  <a:lnTo>
                    <a:pt x="3104692" y="219595"/>
                  </a:lnTo>
                  <a:lnTo>
                    <a:pt x="3057753" y="240309"/>
                  </a:lnTo>
                  <a:lnTo>
                    <a:pt x="3012300" y="261505"/>
                  </a:lnTo>
                  <a:lnTo>
                    <a:pt x="2968117" y="283121"/>
                  </a:lnTo>
                  <a:lnTo>
                    <a:pt x="2925038" y="305092"/>
                  </a:lnTo>
                  <a:lnTo>
                    <a:pt x="2882862" y="327380"/>
                  </a:lnTo>
                  <a:lnTo>
                    <a:pt x="2841383" y="349897"/>
                  </a:lnTo>
                  <a:lnTo>
                    <a:pt x="2596845" y="486816"/>
                  </a:lnTo>
                  <a:lnTo>
                    <a:pt x="2555024" y="509397"/>
                  </a:lnTo>
                  <a:lnTo>
                    <a:pt x="2512390" y="531749"/>
                  </a:lnTo>
                  <a:lnTo>
                    <a:pt x="2468765" y="553808"/>
                  </a:lnTo>
                  <a:lnTo>
                    <a:pt x="2423934" y="575525"/>
                  </a:lnTo>
                  <a:lnTo>
                    <a:pt x="2377719" y="596849"/>
                  </a:lnTo>
                  <a:lnTo>
                    <a:pt x="2329929" y="617702"/>
                  </a:lnTo>
                  <a:lnTo>
                    <a:pt x="2280386" y="638048"/>
                  </a:lnTo>
                  <a:lnTo>
                    <a:pt x="2241512" y="653097"/>
                  </a:lnTo>
                  <a:lnTo>
                    <a:pt x="2201532" y="667791"/>
                  </a:lnTo>
                  <a:lnTo>
                    <a:pt x="2160460" y="682117"/>
                  </a:lnTo>
                  <a:lnTo>
                    <a:pt x="2118334" y="696074"/>
                  </a:lnTo>
                  <a:lnTo>
                    <a:pt x="2075192" y="709650"/>
                  </a:lnTo>
                  <a:lnTo>
                    <a:pt x="2031047" y="722858"/>
                  </a:lnTo>
                  <a:lnTo>
                    <a:pt x="1985962" y="735660"/>
                  </a:lnTo>
                  <a:lnTo>
                    <a:pt x="1939937" y="748080"/>
                  </a:lnTo>
                  <a:lnTo>
                    <a:pt x="1893023" y="760095"/>
                  </a:lnTo>
                  <a:lnTo>
                    <a:pt x="1845246" y="771690"/>
                  </a:lnTo>
                  <a:lnTo>
                    <a:pt x="1796643" y="782878"/>
                  </a:lnTo>
                  <a:lnTo>
                    <a:pt x="1747240" y="793648"/>
                  </a:lnTo>
                  <a:lnTo>
                    <a:pt x="1697062" y="803986"/>
                  </a:lnTo>
                  <a:lnTo>
                    <a:pt x="1646161" y="813892"/>
                  </a:lnTo>
                  <a:lnTo>
                    <a:pt x="1594561" y="823353"/>
                  </a:lnTo>
                  <a:lnTo>
                    <a:pt x="1542275" y="832358"/>
                  </a:lnTo>
                  <a:lnTo>
                    <a:pt x="1489367" y="840917"/>
                  </a:lnTo>
                  <a:lnTo>
                    <a:pt x="1435849" y="849020"/>
                  </a:lnTo>
                  <a:lnTo>
                    <a:pt x="1381760" y="856653"/>
                  </a:lnTo>
                  <a:lnTo>
                    <a:pt x="1271981" y="870483"/>
                  </a:lnTo>
                  <a:lnTo>
                    <a:pt x="1160297" y="882357"/>
                  </a:lnTo>
                  <a:lnTo>
                    <a:pt x="1046962" y="892251"/>
                  </a:lnTo>
                  <a:lnTo>
                    <a:pt x="937488" y="899769"/>
                  </a:lnTo>
                  <a:lnTo>
                    <a:pt x="569671" y="920178"/>
                  </a:lnTo>
                  <a:lnTo>
                    <a:pt x="466242" y="927912"/>
                  </a:lnTo>
                  <a:lnTo>
                    <a:pt x="415188" y="932561"/>
                  </a:lnTo>
                  <a:lnTo>
                    <a:pt x="364680" y="937869"/>
                  </a:lnTo>
                  <a:lnTo>
                    <a:pt x="314794" y="943927"/>
                  </a:lnTo>
                  <a:lnTo>
                    <a:pt x="258127" y="952182"/>
                  </a:lnTo>
                  <a:lnTo>
                    <a:pt x="202780" y="961961"/>
                  </a:lnTo>
                  <a:lnTo>
                    <a:pt x="149504" y="973201"/>
                  </a:lnTo>
                  <a:lnTo>
                    <a:pt x="99021" y="985837"/>
                  </a:lnTo>
                  <a:lnTo>
                    <a:pt x="52082" y="999782"/>
                  </a:lnTo>
                  <a:lnTo>
                    <a:pt x="9410" y="1014971"/>
                  </a:lnTo>
                  <a:lnTo>
                    <a:pt x="0" y="1019048"/>
                  </a:lnTo>
                  <a:lnTo>
                    <a:pt x="1455953" y="1019048"/>
                  </a:lnTo>
                  <a:lnTo>
                    <a:pt x="2084641" y="1019048"/>
                  </a:lnTo>
                  <a:lnTo>
                    <a:pt x="4942725" y="1019048"/>
                  </a:lnTo>
                  <a:lnTo>
                    <a:pt x="4942725" y="865212"/>
                  </a:lnTo>
                  <a:lnTo>
                    <a:pt x="4942725" y="636270"/>
                  </a:lnTo>
                  <a:lnTo>
                    <a:pt x="4942725" y="602157"/>
                  </a:lnTo>
                  <a:lnTo>
                    <a:pt x="4942725" y="551192"/>
                  </a:lnTo>
                  <a:lnTo>
                    <a:pt x="4942725" y="34213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495671"/>
              <a:ext cx="4694555" cy="1647825"/>
            </a:xfrm>
            <a:custGeom>
              <a:avLst/>
              <a:gdLst/>
              <a:ahLst/>
              <a:cxnLst/>
              <a:rect l="l" t="t" r="r" b="b"/>
              <a:pathLst>
                <a:path w="4694555" h="1647825">
                  <a:moveTo>
                    <a:pt x="1751765" y="0"/>
                  </a:moveTo>
                  <a:lnTo>
                    <a:pt x="1701052" y="1263"/>
                  </a:lnTo>
                  <a:lnTo>
                    <a:pt x="1650149" y="4985"/>
                  </a:lnTo>
                  <a:lnTo>
                    <a:pt x="1599160" y="11064"/>
                  </a:lnTo>
                  <a:lnTo>
                    <a:pt x="1548191" y="19397"/>
                  </a:lnTo>
                  <a:lnTo>
                    <a:pt x="1497347" y="29881"/>
                  </a:lnTo>
                  <a:lnTo>
                    <a:pt x="1446732" y="42416"/>
                  </a:lnTo>
                  <a:lnTo>
                    <a:pt x="1396453" y="56897"/>
                  </a:lnTo>
                  <a:lnTo>
                    <a:pt x="1346614" y="73224"/>
                  </a:lnTo>
                  <a:lnTo>
                    <a:pt x="1297321" y="91294"/>
                  </a:lnTo>
                  <a:lnTo>
                    <a:pt x="1248678" y="111005"/>
                  </a:lnTo>
                  <a:lnTo>
                    <a:pt x="1200791" y="132253"/>
                  </a:lnTo>
                  <a:lnTo>
                    <a:pt x="1153764" y="154938"/>
                  </a:lnTo>
                  <a:lnTo>
                    <a:pt x="1107704" y="178956"/>
                  </a:lnTo>
                  <a:lnTo>
                    <a:pt x="1062715" y="204206"/>
                  </a:lnTo>
                  <a:lnTo>
                    <a:pt x="1020351" y="229171"/>
                  </a:lnTo>
                  <a:lnTo>
                    <a:pt x="978567" y="255035"/>
                  </a:lnTo>
                  <a:lnTo>
                    <a:pt x="937375" y="281784"/>
                  </a:lnTo>
                  <a:lnTo>
                    <a:pt x="896784" y="309400"/>
                  </a:lnTo>
                  <a:lnTo>
                    <a:pt x="856808" y="337866"/>
                  </a:lnTo>
                  <a:lnTo>
                    <a:pt x="817458" y="367167"/>
                  </a:lnTo>
                  <a:lnTo>
                    <a:pt x="778744" y="397284"/>
                  </a:lnTo>
                  <a:lnTo>
                    <a:pt x="740679" y="428202"/>
                  </a:lnTo>
                  <a:lnTo>
                    <a:pt x="703274" y="459904"/>
                  </a:lnTo>
                  <a:lnTo>
                    <a:pt x="666540" y="492373"/>
                  </a:lnTo>
                  <a:lnTo>
                    <a:pt x="630489" y="525593"/>
                  </a:lnTo>
                  <a:lnTo>
                    <a:pt x="595132" y="559546"/>
                  </a:lnTo>
                  <a:lnTo>
                    <a:pt x="560481" y="594217"/>
                  </a:lnTo>
                  <a:lnTo>
                    <a:pt x="526547" y="629588"/>
                  </a:lnTo>
                  <a:lnTo>
                    <a:pt x="493342" y="665643"/>
                  </a:lnTo>
                  <a:lnTo>
                    <a:pt x="460877" y="702364"/>
                  </a:lnTo>
                  <a:lnTo>
                    <a:pt x="429164" y="739737"/>
                  </a:lnTo>
                  <a:lnTo>
                    <a:pt x="398214" y="777743"/>
                  </a:lnTo>
                  <a:lnTo>
                    <a:pt x="368038" y="816366"/>
                  </a:lnTo>
                  <a:lnTo>
                    <a:pt x="338648" y="855589"/>
                  </a:lnTo>
                  <a:lnTo>
                    <a:pt x="310056" y="895396"/>
                  </a:lnTo>
                  <a:lnTo>
                    <a:pt x="282272" y="935771"/>
                  </a:lnTo>
                  <a:lnTo>
                    <a:pt x="255309" y="976695"/>
                  </a:lnTo>
                  <a:lnTo>
                    <a:pt x="229178" y="1018153"/>
                  </a:lnTo>
                  <a:lnTo>
                    <a:pt x="203890" y="1060128"/>
                  </a:lnTo>
                  <a:lnTo>
                    <a:pt x="179457" y="1102604"/>
                  </a:lnTo>
                  <a:lnTo>
                    <a:pt x="155890" y="1145563"/>
                  </a:lnTo>
                  <a:lnTo>
                    <a:pt x="133200" y="1188989"/>
                  </a:lnTo>
                  <a:lnTo>
                    <a:pt x="111400" y="1232865"/>
                  </a:lnTo>
                  <a:lnTo>
                    <a:pt x="90500" y="1277175"/>
                  </a:lnTo>
                  <a:lnTo>
                    <a:pt x="70513" y="1321902"/>
                  </a:lnTo>
                  <a:lnTo>
                    <a:pt x="51449" y="1367029"/>
                  </a:lnTo>
                  <a:lnTo>
                    <a:pt x="33319" y="1412539"/>
                  </a:lnTo>
                  <a:lnTo>
                    <a:pt x="16137" y="1458416"/>
                  </a:lnTo>
                  <a:lnTo>
                    <a:pt x="0" y="1504394"/>
                  </a:lnTo>
                </a:path>
                <a:path w="4694555" h="1647825">
                  <a:moveTo>
                    <a:pt x="4694447" y="1647828"/>
                  </a:moveTo>
                  <a:lnTo>
                    <a:pt x="4691425" y="1603903"/>
                  </a:lnTo>
                  <a:lnTo>
                    <a:pt x="4684893" y="1559206"/>
                  </a:lnTo>
                  <a:lnTo>
                    <a:pt x="4673749" y="1515084"/>
                  </a:lnTo>
                  <a:lnTo>
                    <a:pt x="4658415" y="1470507"/>
                  </a:lnTo>
                  <a:lnTo>
                    <a:pt x="4639190" y="1428631"/>
                  </a:lnTo>
                  <a:lnTo>
                    <a:pt x="4616319" y="1389402"/>
                  </a:lnTo>
                  <a:lnTo>
                    <a:pt x="4590049" y="1352764"/>
                  </a:lnTo>
                  <a:lnTo>
                    <a:pt x="4560626" y="1318662"/>
                  </a:lnTo>
                  <a:lnTo>
                    <a:pt x="4528296" y="1287041"/>
                  </a:lnTo>
                  <a:lnTo>
                    <a:pt x="4493303" y="1257846"/>
                  </a:lnTo>
                  <a:lnTo>
                    <a:pt x="4455895" y="1231021"/>
                  </a:lnTo>
                  <a:lnTo>
                    <a:pt x="4416317" y="1206512"/>
                  </a:lnTo>
                  <a:lnTo>
                    <a:pt x="4374815" y="1184263"/>
                  </a:lnTo>
                  <a:lnTo>
                    <a:pt x="4331635" y="1164219"/>
                  </a:lnTo>
                  <a:lnTo>
                    <a:pt x="4287022" y="1146325"/>
                  </a:lnTo>
                  <a:lnTo>
                    <a:pt x="4241223" y="1130526"/>
                  </a:lnTo>
                  <a:lnTo>
                    <a:pt x="4194484" y="1116767"/>
                  </a:lnTo>
                  <a:lnTo>
                    <a:pt x="4147050" y="1104992"/>
                  </a:lnTo>
                  <a:lnTo>
                    <a:pt x="4099167" y="1095146"/>
                  </a:lnTo>
                  <a:lnTo>
                    <a:pt x="4051081" y="1087175"/>
                  </a:lnTo>
                  <a:lnTo>
                    <a:pt x="4003038" y="1081022"/>
                  </a:lnTo>
                  <a:lnTo>
                    <a:pt x="3955284" y="1076633"/>
                  </a:lnTo>
                  <a:lnTo>
                    <a:pt x="3908065" y="1073953"/>
                  </a:lnTo>
                  <a:lnTo>
                    <a:pt x="3858078" y="1072030"/>
                  </a:lnTo>
                  <a:lnTo>
                    <a:pt x="3807809" y="1070891"/>
                  </a:lnTo>
                  <a:lnTo>
                    <a:pt x="3757331" y="1070306"/>
                  </a:lnTo>
                  <a:lnTo>
                    <a:pt x="3706715" y="1070046"/>
                  </a:lnTo>
                  <a:lnTo>
                    <a:pt x="3656034" y="1069880"/>
                  </a:lnTo>
                  <a:lnTo>
                    <a:pt x="3605360" y="1069578"/>
                  </a:lnTo>
                  <a:lnTo>
                    <a:pt x="3554766" y="1068909"/>
                  </a:lnTo>
                  <a:lnTo>
                    <a:pt x="3504323" y="1067645"/>
                  </a:lnTo>
                  <a:lnTo>
                    <a:pt x="3454104" y="1065554"/>
                  </a:lnTo>
                  <a:lnTo>
                    <a:pt x="3404181" y="1062407"/>
                  </a:lnTo>
                  <a:lnTo>
                    <a:pt x="3354626" y="1057973"/>
                  </a:lnTo>
                  <a:lnTo>
                    <a:pt x="3305511" y="1052022"/>
                  </a:lnTo>
                  <a:lnTo>
                    <a:pt x="3256910" y="1044325"/>
                  </a:lnTo>
                  <a:lnTo>
                    <a:pt x="3208893" y="1034651"/>
                  </a:lnTo>
                  <a:lnTo>
                    <a:pt x="3161533" y="1022770"/>
                  </a:lnTo>
                  <a:lnTo>
                    <a:pt x="3114903" y="1008452"/>
                  </a:lnTo>
                  <a:lnTo>
                    <a:pt x="3069074" y="991467"/>
                  </a:lnTo>
                  <a:lnTo>
                    <a:pt x="3024119" y="971584"/>
                  </a:lnTo>
                  <a:lnTo>
                    <a:pt x="2980109" y="948574"/>
                  </a:lnTo>
                  <a:lnTo>
                    <a:pt x="2938634" y="922822"/>
                  </a:lnTo>
                  <a:lnTo>
                    <a:pt x="2899124" y="894728"/>
                  </a:lnTo>
                  <a:lnTo>
                    <a:pt x="2861403" y="864502"/>
                  </a:lnTo>
                  <a:lnTo>
                    <a:pt x="2825296" y="832353"/>
                  </a:lnTo>
                  <a:lnTo>
                    <a:pt x="2790626" y="798493"/>
                  </a:lnTo>
                  <a:lnTo>
                    <a:pt x="2757219" y="763131"/>
                  </a:lnTo>
                  <a:lnTo>
                    <a:pt x="2724899" y="726476"/>
                  </a:lnTo>
                  <a:lnTo>
                    <a:pt x="2693489" y="688741"/>
                  </a:lnTo>
                  <a:lnTo>
                    <a:pt x="2662814" y="650134"/>
                  </a:lnTo>
                  <a:lnTo>
                    <a:pt x="2632699" y="610865"/>
                  </a:lnTo>
                  <a:lnTo>
                    <a:pt x="2602967" y="571145"/>
                  </a:lnTo>
                  <a:lnTo>
                    <a:pt x="2573443" y="531185"/>
                  </a:lnTo>
                  <a:lnTo>
                    <a:pt x="2543950" y="491193"/>
                  </a:lnTo>
                  <a:lnTo>
                    <a:pt x="2514314" y="451381"/>
                  </a:lnTo>
                  <a:lnTo>
                    <a:pt x="2484359" y="411958"/>
                  </a:lnTo>
                  <a:lnTo>
                    <a:pt x="2453908" y="373135"/>
                  </a:lnTo>
                  <a:lnTo>
                    <a:pt x="2422787" y="335121"/>
                  </a:lnTo>
                  <a:lnTo>
                    <a:pt x="2390819" y="298127"/>
                  </a:lnTo>
                  <a:lnTo>
                    <a:pt x="2357828" y="262364"/>
                  </a:lnTo>
                  <a:lnTo>
                    <a:pt x="2323639" y="228040"/>
                  </a:lnTo>
                  <a:lnTo>
                    <a:pt x="2288076" y="195366"/>
                  </a:lnTo>
                  <a:lnTo>
                    <a:pt x="2250964" y="164553"/>
                  </a:lnTo>
                  <a:lnTo>
                    <a:pt x="2212126" y="135811"/>
                  </a:lnTo>
                  <a:lnTo>
                    <a:pt x="2171387" y="109349"/>
                  </a:lnTo>
                  <a:lnTo>
                    <a:pt x="2128080" y="85416"/>
                  </a:lnTo>
                  <a:lnTo>
                    <a:pt x="2083717" y="64644"/>
                  </a:lnTo>
                  <a:lnTo>
                    <a:pt x="2038393" y="46940"/>
                  </a:lnTo>
                  <a:lnTo>
                    <a:pt x="1992208" y="32213"/>
                  </a:lnTo>
                  <a:lnTo>
                    <a:pt x="1945258" y="20370"/>
                  </a:lnTo>
                  <a:lnTo>
                    <a:pt x="1897641" y="11320"/>
                  </a:lnTo>
                  <a:lnTo>
                    <a:pt x="1849455" y="4969"/>
                  </a:lnTo>
                  <a:lnTo>
                    <a:pt x="1800797" y="1227"/>
                  </a:lnTo>
                  <a:lnTo>
                    <a:pt x="1751765" y="0"/>
                  </a:lnTo>
                </a:path>
              </a:pathLst>
            </a:custGeom>
            <a:ln w="28574">
              <a:solidFill>
                <a:srgbClr val="A6E7E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2414" y="0"/>
              <a:ext cx="2428240" cy="742315"/>
            </a:xfrm>
            <a:custGeom>
              <a:avLst/>
              <a:gdLst/>
              <a:ahLst/>
              <a:cxnLst/>
              <a:rect l="l" t="t" r="r" b="b"/>
              <a:pathLst>
                <a:path w="2428240" h="742315">
                  <a:moveTo>
                    <a:pt x="620049" y="742049"/>
                  </a:moveTo>
                  <a:lnTo>
                    <a:pt x="568418" y="739491"/>
                  </a:lnTo>
                  <a:lnTo>
                    <a:pt x="517274" y="732093"/>
                  </a:lnTo>
                  <a:lnTo>
                    <a:pt x="467039" y="720267"/>
                  </a:lnTo>
                  <a:lnTo>
                    <a:pt x="418131" y="704426"/>
                  </a:lnTo>
                  <a:lnTo>
                    <a:pt x="370972" y="684985"/>
                  </a:lnTo>
                  <a:lnTo>
                    <a:pt x="325981" y="662356"/>
                  </a:lnTo>
                  <a:lnTo>
                    <a:pt x="283578" y="636952"/>
                  </a:lnTo>
                  <a:lnTo>
                    <a:pt x="244183" y="609187"/>
                  </a:lnTo>
                  <a:lnTo>
                    <a:pt x="208216" y="579474"/>
                  </a:lnTo>
                  <a:lnTo>
                    <a:pt x="169248" y="542031"/>
                  </a:lnTo>
                  <a:lnTo>
                    <a:pt x="134113" y="502518"/>
                  </a:lnTo>
                  <a:lnTo>
                    <a:pt x="102887" y="461174"/>
                  </a:lnTo>
                  <a:lnTo>
                    <a:pt x="75643" y="418242"/>
                  </a:lnTo>
                  <a:lnTo>
                    <a:pt x="52456" y="373960"/>
                  </a:lnTo>
                  <a:lnTo>
                    <a:pt x="33402" y="328570"/>
                  </a:lnTo>
                  <a:lnTo>
                    <a:pt x="18554" y="282312"/>
                  </a:lnTo>
                  <a:lnTo>
                    <a:pt x="7988" y="235426"/>
                  </a:lnTo>
                  <a:lnTo>
                    <a:pt x="1778" y="188153"/>
                  </a:lnTo>
                  <a:lnTo>
                    <a:pt x="0" y="140734"/>
                  </a:lnTo>
                  <a:lnTo>
                    <a:pt x="2726" y="93408"/>
                  </a:lnTo>
                  <a:lnTo>
                    <a:pt x="10034" y="46416"/>
                  </a:lnTo>
                  <a:lnTo>
                    <a:pt x="21996" y="0"/>
                  </a:lnTo>
                  <a:lnTo>
                    <a:pt x="2427818" y="0"/>
                  </a:lnTo>
                  <a:lnTo>
                    <a:pt x="2392211" y="30555"/>
                  </a:lnTo>
                  <a:lnTo>
                    <a:pt x="2352319" y="58043"/>
                  </a:lnTo>
                  <a:lnTo>
                    <a:pt x="2308682" y="82323"/>
                  </a:lnTo>
                  <a:lnTo>
                    <a:pt x="2261844" y="103255"/>
                  </a:lnTo>
                  <a:lnTo>
                    <a:pt x="2212345" y="120697"/>
                  </a:lnTo>
                  <a:lnTo>
                    <a:pt x="2160727" y="134508"/>
                  </a:lnTo>
                  <a:lnTo>
                    <a:pt x="2107533" y="144548"/>
                  </a:lnTo>
                  <a:lnTo>
                    <a:pt x="2053303" y="150675"/>
                  </a:lnTo>
                  <a:lnTo>
                    <a:pt x="1998580" y="152749"/>
                  </a:lnTo>
                  <a:lnTo>
                    <a:pt x="1939037" y="150231"/>
                  </a:lnTo>
                  <a:lnTo>
                    <a:pt x="1880278" y="142533"/>
                  </a:lnTo>
                  <a:lnTo>
                    <a:pt x="1827734" y="130644"/>
                  </a:lnTo>
                  <a:lnTo>
                    <a:pt x="1775698" y="116596"/>
                  </a:lnTo>
                  <a:lnTo>
                    <a:pt x="1723764" y="102315"/>
                  </a:lnTo>
                  <a:lnTo>
                    <a:pt x="1671525" y="89728"/>
                  </a:lnTo>
                  <a:lnTo>
                    <a:pt x="1618573" y="80764"/>
                  </a:lnTo>
                  <a:lnTo>
                    <a:pt x="1564502" y="77347"/>
                  </a:lnTo>
                  <a:lnTo>
                    <a:pt x="1511940" y="80671"/>
                  </a:lnTo>
                  <a:lnTo>
                    <a:pt x="1461298" y="90187"/>
                  </a:lnTo>
                  <a:lnTo>
                    <a:pt x="1412963" y="105207"/>
                  </a:lnTo>
                  <a:lnTo>
                    <a:pt x="1367321" y="125045"/>
                  </a:lnTo>
                  <a:lnTo>
                    <a:pt x="1324758" y="149015"/>
                  </a:lnTo>
                  <a:lnTo>
                    <a:pt x="1285661" y="176430"/>
                  </a:lnTo>
                  <a:lnTo>
                    <a:pt x="1250416" y="206605"/>
                  </a:lnTo>
                  <a:lnTo>
                    <a:pt x="1219411" y="238853"/>
                  </a:lnTo>
                  <a:lnTo>
                    <a:pt x="1186981" y="276924"/>
                  </a:lnTo>
                  <a:lnTo>
                    <a:pt x="1157796" y="316369"/>
                  </a:lnTo>
                  <a:lnTo>
                    <a:pt x="1130867" y="356739"/>
                  </a:lnTo>
                  <a:lnTo>
                    <a:pt x="1105209" y="397583"/>
                  </a:lnTo>
                  <a:lnTo>
                    <a:pt x="1079835" y="438453"/>
                  </a:lnTo>
                  <a:lnTo>
                    <a:pt x="1053758" y="478898"/>
                  </a:lnTo>
                  <a:lnTo>
                    <a:pt x="1025992" y="518471"/>
                  </a:lnTo>
                  <a:lnTo>
                    <a:pt x="998752" y="553215"/>
                  </a:lnTo>
                  <a:lnTo>
                    <a:pt x="968939" y="586836"/>
                  </a:lnTo>
                  <a:lnTo>
                    <a:pt x="936384" y="618712"/>
                  </a:lnTo>
                  <a:lnTo>
                    <a:pt x="900918" y="648223"/>
                  </a:lnTo>
                  <a:lnTo>
                    <a:pt x="862372" y="674746"/>
                  </a:lnTo>
                  <a:lnTo>
                    <a:pt x="820579" y="697661"/>
                  </a:lnTo>
                  <a:lnTo>
                    <a:pt x="775369" y="716346"/>
                  </a:lnTo>
                  <a:lnTo>
                    <a:pt x="726573" y="730180"/>
                  </a:lnTo>
                  <a:lnTo>
                    <a:pt x="673458" y="739143"/>
                  </a:lnTo>
                  <a:lnTo>
                    <a:pt x="646760" y="741330"/>
                  </a:lnTo>
                  <a:lnTo>
                    <a:pt x="620049" y="742049"/>
                  </a:lnTo>
                  <a:close/>
                </a:path>
              </a:pathLst>
            </a:custGeom>
            <a:solidFill>
              <a:srgbClr val="A6E7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050" name="Picture 2" descr="How to Wash Clothes - Laundry Tips and Tricks | Tide">
            <a:extLst>
              <a:ext uri="{FF2B5EF4-FFF2-40B4-BE49-F238E27FC236}">
                <a16:creationId xmlns:a16="http://schemas.microsoft.com/office/drawing/2014/main" id="{3E3F26C0-7532-8E33-0A93-B098502A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2" y="703922"/>
            <a:ext cx="3507878" cy="353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9541" y="983708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246815" y="493631"/>
                </a:moveTo>
                <a:lnTo>
                  <a:pt x="197073" y="488616"/>
                </a:lnTo>
                <a:lnTo>
                  <a:pt x="150743" y="474235"/>
                </a:lnTo>
                <a:lnTo>
                  <a:pt x="108818" y="451479"/>
                </a:lnTo>
                <a:lnTo>
                  <a:pt x="72290" y="421340"/>
                </a:lnTo>
                <a:lnTo>
                  <a:pt x="42152" y="384812"/>
                </a:lnTo>
                <a:lnTo>
                  <a:pt x="19395" y="342887"/>
                </a:lnTo>
                <a:lnTo>
                  <a:pt x="5014" y="296557"/>
                </a:lnTo>
                <a:lnTo>
                  <a:pt x="0" y="246815"/>
                </a:lnTo>
                <a:lnTo>
                  <a:pt x="5014" y="197073"/>
                </a:lnTo>
                <a:lnTo>
                  <a:pt x="19395" y="150743"/>
                </a:lnTo>
                <a:lnTo>
                  <a:pt x="42152" y="108818"/>
                </a:lnTo>
                <a:lnTo>
                  <a:pt x="72290" y="72290"/>
                </a:lnTo>
                <a:lnTo>
                  <a:pt x="108818" y="42152"/>
                </a:lnTo>
                <a:lnTo>
                  <a:pt x="150743" y="19395"/>
                </a:lnTo>
                <a:lnTo>
                  <a:pt x="197073" y="5014"/>
                </a:lnTo>
                <a:lnTo>
                  <a:pt x="246815" y="0"/>
                </a:lnTo>
                <a:lnTo>
                  <a:pt x="295191" y="4786"/>
                </a:lnTo>
                <a:lnTo>
                  <a:pt x="341267" y="18787"/>
                </a:lnTo>
                <a:lnTo>
                  <a:pt x="383748" y="41467"/>
                </a:lnTo>
                <a:lnTo>
                  <a:pt x="421340" y="72290"/>
                </a:lnTo>
                <a:lnTo>
                  <a:pt x="452163" y="109882"/>
                </a:lnTo>
                <a:lnTo>
                  <a:pt x="474843" y="152363"/>
                </a:lnTo>
                <a:lnTo>
                  <a:pt x="488844" y="198439"/>
                </a:lnTo>
                <a:lnTo>
                  <a:pt x="493630" y="246815"/>
                </a:lnTo>
                <a:lnTo>
                  <a:pt x="488616" y="296557"/>
                </a:lnTo>
                <a:lnTo>
                  <a:pt x="474235" y="342887"/>
                </a:lnTo>
                <a:lnTo>
                  <a:pt x="451478" y="384812"/>
                </a:lnTo>
                <a:lnTo>
                  <a:pt x="421340" y="421340"/>
                </a:lnTo>
                <a:lnTo>
                  <a:pt x="384812" y="451479"/>
                </a:lnTo>
                <a:lnTo>
                  <a:pt x="342887" y="474235"/>
                </a:lnTo>
                <a:lnTo>
                  <a:pt x="296557" y="488616"/>
                </a:lnTo>
                <a:lnTo>
                  <a:pt x="246815" y="493631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3192" y="61"/>
            <a:ext cx="1991360" cy="865505"/>
          </a:xfrm>
          <a:custGeom>
            <a:avLst/>
            <a:gdLst/>
            <a:ahLst/>
            <a:cxnLst/>
            <a:rect l="l" t="t" r="r" b="b"/>
            <a:pathLst>
              <a:path w="1991359" h="865505">
                <a:moveTo>
                  <a:pt x="1666021" y="864957"/>
                </a:moveTo>
                <a:lnTo>
                  <a:pt x="1615746" y="863333"/>
                </a:lnTo>
                <a:lnTo>
                  <a:pt x="1565701" y="858463"/>
                </a:lnTo>
                <a:lnTo>
                  <a:pt x="1516107" y="850347"/>
                </a:lnTo>
                <a:lnTo>
                  <a:pt x="1467185" y="838990"/>
                </a:lnTo>
                <a:lnTo>
                  <a:pt x="1419159" y="824392"/>
                </a:lnTo>
                <a:lnTo>
                  <a:pt x="1372250" y="806556"/>
                </a:lnTo>
                <a:lnTo>
                  <a:pt x="1326679" y="785484"/>
                </a:lnTo>
                <a:lnTo>
                  <a:pt x="1283132" y="761357"/>
                </a:lnTo>
                <a:lnTo>
                  <a:pt x="1241055" y="734879"/>
                </a:lnTo>
                <a:lnTo>
                  <a:pt x="1200228" y="706415"/>
                </a:lnTo>
                <a:lnTo>
                  <a:pt x="1160432" y="676328"/>
                </a:lnTo>
                <a:lnTo>
                  <a:pt x="1121447" y="644980"/>
                </a:lnTo>
                <a:lnTo>
                  <a:pt x="1083051" y="612735"/>
                </a:lnTo>
                <a:lnTo>
                  <a:pt x="1045026" y="579957"/>
                </a:lnTo>
                <a:lnTo>
                  <a:pt x="1007150" y="547007"/>
                </a:lnTo>
                <a:lnTo>
                  <a:pt x="969203" y="514251"/>
                </a:lnTo>
                <a:lnTo>
                  <a:pt x="930965" y="482050"/>
                </a:lnTo>
                <a:lnTo>
                  <a:pt x="891600" y="450430"/>
                </a:lnTo>
                <a:lnTo>
                  <a:pt x="850983" y="420001"/>
                </a:lnTo>
                <a:lnTo>
                  <a:pt x="809140" y="391236"/>
                </a:lnTo>
                <a:lnTo>
                  <a:pt x="766095" y="364606"/>
                </a:lnTo>
                <a:lnTo>
                  <a:pt x="721872" y="340581"/>
                </a:lnTo>
                <a:lnTo>
                  <a:pt x="676498" y="319634"/>
                </a:lnTo>
                <a:lnTo>
                  <a:pt x="629995" y="302235"/>
                </a:lnTo>
                <a:lnTo>
                  <a:pt x="582388" y="288856"/>
                </a:lnTo>
                <a:lnTo>
                  <a:pt x="533703" y="279969"/>
                </a:lnTo>
                <a:lnTo>
                  <a:pt x="483964" y="276043"/>
                </a:lnTo>
                <a:lnTo>
                  <a:pt x="475141" y="275860"/>
                </a:lnTo>
                <a:lnTo>
                  <a:pt x="470729" y="275860"/>
                </a:lnTo>
                <a:lnTo>
                  <a:pt x="414971" y="278244"/>
                </a:lnTo>
                <a:lnTo>
                  <a:pt x="358719" y="283488"/>
                </a:lnTo>
                <a:lnTo>
                  <a:pt x="302650" y="288733"/>
                </a:lnTo>
                <a:lnTo>
                  <a:pt x="247443" y="291117"/>
                </a:lnTo>
                <a:lnTo>
                  <a:pt x="172672" y="284185"/>
                </a:lnTo>
                <a:lnTo>
                  <a:pt x="102772" y="258090"/>
                </a:lnTo>
                <a:lnTo>
                  <a:pt x="63700" y="228228"/>
                </a:lnTo>
                <a:lnTo>
                  <a:pt x="33244" y="189843"/>
                </a:lnTo>
                <a:lnTo>
                  <a:pt x="12048" y="145382"/>
                </a:lnTo>
                <a:lnTo>
                  <a:pt x="752" y="97291"/>
                </a:lnTo>
                <a:lnTo>
                  <a:pt x="0" y="48014"/>
                </a:lnTo>
                <a:lnTo>
                  <a:pt x="10431" y="0"/>
                </a:lnTo>
                <a:lnTo>
                  <a:pt x="1990778" y="0"/>
                </a:lnTo>
                <a:lnTo>
                  <a:pt x="1990778" y="793143"/>
                </a:lnTo>
                <a:lnTo>
                  <a:pt x="1987347" y="794001"/>
                </a:lnTo>
                <a:lnTo>
                  <a:pt x="1983915" y="796574"/>
                </a:lnTo>
                <a:lnTo>
                  <a:pt x="1980545" y="797432"/>
                </a:lnTo>
                <a:lnTo>
                  <a:pt x="1930605" y="818072"/>
                </a:lnTo>
                <a:lnTo>
                  <a:pt x="1879312" y="834955"/>
                </a:lnTo>
                <a:lnTo>
                  <a:pt x="1826937" y="848084"/>
                </a:lnTo>
                <a:lnTo>
                  <a:pt x="1773749" y="857459"/>
                </a:lnTo>
                <a:lnTo>
                  <a:pt x="1720020" y="863083"/>
                </a:lnTo>
                <a:lnTo>
                  <a:pt x="1666021" y="864957"/>
                </a:lnTo>
                <a:close/>
              </a:path>
            </a:pathLst>
          </a:custGeom>
          <a:solidFill>
            <a:srgbClr val="D7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625" y="1199293"/>
            <a:ext cx="723836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950" dirty="0">
              <a:latin typeface="Tahoma"/>
              <a:cs typeface="Tahoma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50493D-E67E-1BC7-8684-115D717F9C27}"/>
              </a:ext>
            </a:extLst>
          </p:cNvPr>
          <p:cNvSpPr txBox="1"/>
          <p:nvPr/>
        </p:nvSpPr>
        <p:spPr>
          <a:xfrm>
            <a:off x="2133600" y="197158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Création d’une application Mobile qui gère le suivi laver les vêtements</a:t>
            </a:r>
          </a:p>
          <a:p>
            <a:br>
              <a:rPr lang="fr-FR" dirty="0"/>
            </a:br>
            <a:endParaRPr lang="fr-FR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tackle your laundry - St Anne's Housekeeping">
            <a:extLst>
              <a:ext uri="{FF2B5EF4-FFF2-40B4-BE49-F238E27FC236}">
                <a16:creationId xmlns:a16="http://schemas.microsoft.com/office/drawing/2014/main" id="{2FA134E1-10CC-0EC2-513C-D39D1C6B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13" y="57150"/>
            <a:ext cx="4588013" cy="50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3112" y="960898"/>
            <a:ext cx="2739390" cy="15525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930"/>
              </a:spcBef>
            </a:pPr>
            <a:r>
              <a:rPr sz="3600" spc="-195" dirty="0">
                <a:latin typeface="Trebuchet MS"/>
                <a:cs typeface="Trebuchet MS"/>
              </a:rPr>
              <a:t>02</a:t>
            </a:r>
            <a:endParaRPr sz="3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4800" spc="-425" dirty="0">
                <a:latin typeface="Trebuchet MS"/>
                <a:cs typeface="Trebuchet MS"/>
              </a:rPr>
              <a:t>L’empathie</a:t>
            </a:r>
            <a:endParaRPr sz="48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3342"/>
            <a:ext cx="9144114" cy="5156969"/>
            <a:chOff x="0" y="-13342"/>
            <a:chExt cx="9144114" cy="5156969"/>
          </a:xfrm>
        </p:grpSpPr>
        <p:sp>
          <p:nvSpPr>
            <p:cNvPr id="4" name="object 4"/>
            <p:cNvSpPr/>
            <p:nvPr/>
          </p:nvSpPr>
          <p:spPr>
            <a:xfrm>
              <a:off x="3972510" y="0"/>
              <a:ext cx="601345" cy="5143500"/>
            </a:xfrm>
            <a:custGeom>
              <a:avLst/>
              <a:gdLst/>
              <a:ahLst/>
              <a:cxnLst/>
              <a:rect l="l" t="t" r="r" b="b"/>
              <a:pathLst>
                <a:path w="601345" h="5143500">
                  <a:moveTo>
                    <a:pt x="600822" y="5143499"/>
                  </a:moveTo>
                  <a:lnTo>
                    <a:pt x="0" y="5143499"/>
                  </a:lnTo>
                  <a:lnTo>
                    <a:pt x="3838" y="5091889"/>
                  </a:lnTo>
                  <a:lnTo>
                    <a:pt x="9143" y="5037170"/>
                  </a:lnTo>
                  <a:lnTo>
                    <a:pt x="15567" y="4982926"/>
                  </a:lnTo>
                  <a:lnTo>
                    <a:pt x="23017" y="4929278"/>
                  </a:lnTo>
                  <a:lnTo>
                    <a:pt x="31403" y="4876349"/>
                  </a:lnTo>
                  <a:lnTo>
                    <a:pt x="40632" y="4824258"/>
                  </a:lnTo>
                  <a:lnTo>
                    <a:pt x="50615" y="4773128"/>
                  </a:lnTo>
                  <a:lnTo>
                    <a:pt x="61260" y="4723080"/>
                  </a:lnTo>
                  <a:lnTo>
                    <a:pt x="72475" y="4674234"/>
                  </a:lnTo>
                  <a:lnTo>
                    <a:pt x="84170" y="4626714"/>
                  </a:lnTo>
                  <a:lnTo>
                    <a:pt x="97569" y="4576646"/>
                  </a:lnTo>
                  <a:lnTo>
                    <a:pt x="111424" y="4527523"/>
                  </a:lnTo>
                  <a:lnTo>
                    <a:pt x="125659" y="4479187"/>
                  </a:lnTo>
                  <a:lnTo>
                    <a:pt x="140202" y="4431481"/>
                  </a:lnTo>
                  <a:lnTo>
                    <a:pt x="154977" y="4384248"/>
                  </a:lnTo>
                  <a:lnTo>
                    <a:pt x="169912" y="4337329"/>
                  </a:lnTo>
                  <a:lnTo>
                    <a:pt x="199962" y="4243807"/>
                  </a:lnTo>
                  <a:lnTo>
                    <a:pt x="214930" y="4196888"/>
                  </a:lnTo>
                  <a:lnTo>
                    <a:pt x="229761" y="4149654"/>
                  </a:lnTo>
                  <a:lnTo>
                    <a:pt x="244381" y="4101948"/>
                  </a:lnTo>
                  <a:lnTo>
                    <a:pt x="258717" y="4053613"/>
                  </a:lnTo>
                  <a:lnTo>
                    <a:pt x="272693" y="4004490"/>
                  </a:lnTo>
                  <a:lnTo>
                    <a:pt x="286237" y="3954422"/>
                  </a:lnTo>
                  <a:lnTo>
                    <a:pt x="297551" y="3910569"/>
                  </a:lnTo>
                  <a:lnTo>
                    <a:pt x="308459" y="3865920"/>
                  </a:lnTo>
                  <a:lnTo>
                    <a:pt x="318957" y="3820507"/>
                  </a:lnTo>
                  <a:lnTo>
                    <a:pt x="329041" y="3774361"/>
                  </a:lnTo>
                  <a:lnTo>
                    <a:pt x="338706" y="3727514"/>
                  </a:lnTo>
                  <a:lnTo>
                    <a:pt x="347949" y="3679998"/>
                  </a:lnTo>
                  <a:lnTo>
                    <a:pt x="356765" y="3631843"/>
                  </a:lnTo>
                  <a:lnTo>
                    <a:pt x="365151" y="3583083"/>
                  </a:lnTo>
                  <a:lnTo>
                    <a:pt x="373101" y="3533747"/>
                  </a:lnTo>
                  <a:lnTo>
                    <a:pt x="380613" y="3483869"/>
                  </a:lnTo>
                  <a:lnTo>
                    <a:pt x="387681" y="3433479"/>
                  </a:lnTo>
                  <a:lnTo>
                    <a:pt x="394301" y="3382610"/>
                  </a:lnTo>
                  <a:lnTo>
                    <a:pt x="400470" y="3331292"/>
                  </a:lnTo>
                  <a:lnTo>
                    <a:pt x="406183" y="3279558"/>
                  </a:lnTo>
                  <a:lnTo>
                    <a:pt x="411436" y="3227438"/>
                  </a:lnTo>
                  <a:lnTo>
                    <a:pt x="416226" y="3174966"/>
                  </a:lnTo>
                  <a:lnTo>
                    <a:pt x="420547" y="3122171"/>
                  </a:lnTo>
                  <a:lnTo>
                    <a:pt x="424395" y="3069087"/>
                  </a:lnTo>
                  <a:lnTo>
                    <a:pt x="427768" y="3015744"/>
                  </a:lnTo>
                  <a:lnTo>
                    <a:pt x="430659" y="2962174"/>
                  </a:lnTo>
                  <a:lnTo>
                    <a:pt x="433066" y="2908409"/>
                  </a:lnTo>
                  <a:lnTo>
                    <a:pt x="434983" y="2854480"/>
                  </a:lnTo>
                  <a:lnTo>
                    <a:pt x="436408" y="2800420"/>
                  </a:lnTo>
                  <a:lnTo>
                    <a:pt x="437335" y="2746259"/>
                  </a:lnTo>
                  <a:lnTo>
                    <a:pt x="437761" y="2692029"/>
                  </a:lnTo>
                  <a:lnTo>
                    <a:pt x="437865" y="2656743"/>
                  </a:lnTo>
                  <a:lnTo>
                    <a:pt x="437658" y="2605921"/>
                  </a:lnTo>
                  <a:lnTo>
                    <a:pt x="437057" y="2555169"/>
                  </a:lnTo>
                  <a:lnTo>
                    <a:pt x="436090" y="2504484"/>
                  </a:lnTo>
                  <a:lnTo>
                    <a:pt x="434785" y="2453863"/>
                  </a:lnTo>
                  <a:lnTo>
                    <a:pt x="433169" y="2403302"/>
                  </a:lnTo>
                  <a:lnTo>
                    <a:pt x="431271" y="2352798"/>
                  </a:lnTo>
                  <a:lnTo>
                    <a:pt x="429118" y="2302346"/>
                  </a:lnTo>
                  <a:lnTo>
                    <a:pt x="426739" y="2251944"/>
                  </a:lnTo>
                  <a:lnTo>
                    <a:pt x="424162" y="2201588"/>
                  </a:lnTo>
                  <a:lnTo>
                    <a:pt x="421414" y="2151274"/>
                  </a:lnTo>
                  <a:lnTo>
                    <a:pt x="418523" y="2100999"/>
                  </a:lnTo>
                  <a:lnTo>
                    <a:pt x="415519" y="2050759"/>
                  </a:lnTo>
                  <a:lnTo>
                    <a:pt x="412427" y="2000551"/>
                  </a:lnTo>
                  <a:lnTo>
                    <a:pt x="409278" y="1950372"/>
                  </a:lnTo>
                  <a:lnTo>
                    <a:pt x="402915" y="1850083"/>
                  </a:lnTo>
                  <a:lnTo>
                    <a:pt x="399757" y="1799967"/>
                  </a:lnTo>
                  <a:lnTo>
                    <a:pt x="396654" y="1749865"/>
                  </a:lnTo>
                  <a:lnTo>
                    <a:pt x="393631" y="1699774"/>
                  </a:lnTo>
                  <a:lnTo>
                    <a:pt x="390718" y="1649689"/>
                  </a:lnTo>
                  <a:lnTo>
                    <a:pt x="387943" y="1599609"/>
                  </a:lnTo>
                  <a:lnTo>
                    <a:pt x="385447" y="1549003"/>
                  </a:lnTo>
                  <a:lnTo>
                    <a:pt x="383149" y="1498189"/>
                  </a:lnTo>
                  <a:lnTo>
                    <a:pt x="381074" y="1447204"/>
                  </a:lnTo>
                  <a:lnTo>
                    <a:pt x="379248" y="1396084"/>
                  </a:lnTo>
                  <a:lnTo>
                    <a:pt x="377697" y="1344866"/>
                  </a:lnTo>
                  <a:lnTo>
                    <a:pt x="376447" y="1293587"/>
                  </a:lnTo>
                  <a:lnTo>
                    <a:pt x="375522" y="1242284"/>
                  </a:lnTo>
                  <a:lnTo>
                    <a:pt x="374948" y="1190992"/>
                  </a:lnTo>
                  <a:lnTo>
                    <a:pt x="374751" y="1139748"/>
                  </a:lnTo>
                  <a:lnTo>
                    <a:pt x="374979" y="1085874"/>
                  </a:lnTo>
                  <a:lnTo>
                    <a:pt x="375683" y="1032148"/>
                  </a:lnTo>
                  <a:lnTo>
                    <a:pt x="376892" y="978616"/>
                  </a:lnTo>
                  <a:lnTo>
                    <a:pt x="378637" y="925325"/>
                  </a:lnTo>
                  <a:lnTo>
                    <a:pt x="380946" y="872320"/>
                  </a:lnTo>
                  <a:lnTo>
                    <a:pt x="383849" y="819649"/>
                  </a:lnTo>
                  <a:lnTo>
                    <a:pt x="387377" y="767358"/>
                  </a:lnTo>
                  <a:lnTo>
                    <a:pt x="391558" y="715492"/>
                  </a:lnTo>
                  <a:lnTo>
                    <a:pt x="396423" y="664098"/>
                  </a:lnTo>
                  <a:lnTo>
                    <a:pt x="402000" y="613223"/>
                  </a:lnTo>
                  <a:lnTo>
                    <a:pt x="408320" y="562912"/>
                  </a:lnTo>
                  <a:lnTo>
                    <a:pt x="415413" y="513213"/>
                  </a:lnTo>
                  <a:lnTo>
                    <a:pt x="425857" y="450718"/>
                  </a:lnTo>
                  <a:lnTo>
                    <a:pt x="437858" y="390053"/>
                  </a:lnTo>
                  <a:lnTo>
                    <a:pt x="451323" y="331559"/>
                  </a:lnTo>
                  <a:lnTo>
                    <a:pt x="466161" y="275580"/>
                  </a:lnTo>
                  <a:lnTo>
                    <a:pt x="482281" y="222459"/>
                  </a:lnTo>
                  <a:lnTo>
                    <a:pt x="499592" y="172537"/>
                  </a:lnTo>
                  <a:lnTo>
                    <a:pt x="518004" y="126159"/>
                  </a:lnTo>
                  <a:lnTo>
                    <a:pt x="537423" y="83665"/>
                  </a:lnTo>
                  <a:lnTo>
                    <a:pt x="557760" y="45400"/>
                  </a:lnTo>
                  <a:lnTo>
                    <a:pt x="578924" y="11705"/>
                  </a:lnTo>
                  <a:lnTo>
                    <a:pt x="587830" y="0"/>
                  </a:lnTo>
                  <a:lnTo>
                    <a:pt x="600822" y="0"/>
                  </a:lnTo>
                  <a:lnTo>
                    <a:pt x="600822" y="5143499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95671"/>
              <a:ext cx="4694555" cy="1647825"/>
            </a:xfrm>
            <a:custGeom>
              <a:avLst/>
              <a:gdLst/>
              <a:ahLst/>
              <a:cxnLst/>
              <a:rect l="l" t="t" r="r" b="b"/>
              <a:pathLst>
                <a:path w="4694555" h="1647825">
                  <a:moveTo>
                    <a:pt x="1751765" y="0"/>
                  </a:moveTo>
                  <a:lnTo>
                    <a:pt x="1701052" y="1263"/>
                  </a:lnTo>
                  <a:lnTo>
                    <a:pt x="1650149" y="4985"/>
                  </a:lnTo>
                  <a:lnTo>
                    <a:pt x="1599160" y="11064"/>
                  </a:lnTo>
                  <a:lnTo>
                    <a:pt x="1548191" y="19397"/>
                  </a:lnTo>
                  <a:lnTo>
                    <a:pt x="1497347" y="29881"/>
                  </a:lnTo>
                  <a:lnTo>
                    <a:pt x="1446732" y="42416"/>
                  </a:lnTo>
                  <a:lnTo>
                    <a:pt x="1396453" y="56897"/>
                  </a:lnTo>
                  <a:lnTo>
                    <a:pt x="1346614" y="73224"/>
                  </a:lnTo>
                  <a:lnTo>
                    <a:pt x="1297321" y="91294"/>
                  </a:lnTo>
                  <a:lnTo>
                    <a:pt x="1248678" y="111005"/>
                  </a:lnTo>
                  <a:lnTo>
                    <a:pt x="1200791" y="132253"/>
                  </a:lnTo>
                  <a:lnTo>
                    <a:pt x="1153764" y="154938"/>
                  </a:lnTo>
                  <a:lnTo>
                    <a:pt x="1107704" y="178956"/>
                  </a:lnTo>
                  <a:lnTo>
                    <a:pt x="1062715" y="204206"/>
                  </a:lnTo>
                  <a:lnTo>
                    <a:pt x="1020351" y="229171"/>
                  </a:lnTo>
                  <a:lnTo>
                    <a:pt x="978567" y="255035"/>
                  </a:lnTo>
                  <a:lnTo>
                    <a:pt x="937375" y="281784"/>
                  </a:lnTo>
                  <a:lnTo>
                    <a:pt x="896784" y="309400"/>
                  </a:lnTo>
                  <a:lnTo>
                    <a:pt x="856808" y="337866"/>
                  </a:lnTo>
                  <a:lnTo>
                    <a:pt x="817458" y="367167"/>
                  </a:lnTo>
                  <a:lnTo>
                    <a:pt x="778744" y="397284"/>
                  </a:lnTo>
                  <a:lnTo>
                    <a:pt x="740679" y="428202"/>
                  </a:lnTo>
                  <a:lnTo>
                    <a:pt x="703274" y="459904"/>
                  </a:lnTo>
                  <a:lnTo>
                    <a:pt x="666540" y="492373"/>
                  </a:lnTo>
                  <a:lnTo>
                    <a:pt x="630489" y="525593"/>
                  </a:lnTo>
                  <a:lnTo>
                    <a:pt x="595132" y="559546"/>
                  </a:lnTo>
                  <a:lnTo>
                    <a:pt x="560481" y="594217"/>
                  </a:lnTo>
                  <a:lnTo>
                    <a:pt x="526547" y="629588"/>
                  </a:lnTo>
                  <a:lnTo>
                    <a:pt x="493342" y="665643"/>
                  </a:lnTo>
                  <a:lnTo>
                    <a:pt x="460877" y="702364"/>
                  </a:lnTo>
                  <a:lnTo>
                    <a:pt x="429164" y="739737"/>
                  </a:lnTo>
                  <a:lnTo>
                    <a:pt x="398214" y="777743"/>
                  </a:lnTo>
                  <a:lnTo>
                    <a:pt x="368038" y="816366"/>
                  </a:lnTo>
                  <a:lnTo>
                    <a:pt x="338648" y="855589"/>
                  </a:lnTo>
                  <a:lnTo>
                    <a:pt x="310056" y="895396"/>
                  </a:lnTo>
                  <a:lnTo>
                    <a:pt x="282272" y="935771"/>
                  </a:lnTo>
                  <a:lnTo>
                    <a:pt x="255309" y="976695"/>
                  </a:lnTo>
                  <a:lnTo>
                    <a:pt x="229178" y="1018153"/>
                  </a:lnTo>
                  <a:lnTo>
                    <a:pt x="203890" y="1060128"/>
                  </a:lnTo>
                  <a:lnTo>
                    <a:pt x="179457" y="1102604"/>
                  </a:lnTo>
                  <a:lnTo>
                    <a:pt x="155890" y="1145563"/>
                  </a:lnTo>
                  <a:lnTo>
                    <a:pt x="133200" y="1188989"/>
                  </a:lnTo>
                  <a:lnTo>
                    <a:pt x="111400" y="1232865"/>
                  </a:lnTo>
                  <a:lnTo>
                    <a:pt x="90500" y="1277175"/>
                  </a:lnTo>
                  <a:lnTo>
                    <a:pt x="70513" y="1321902"/>
                  </a:lnTo>
                  <a:lnTo>
                    <a:pt x="51449" y="1367029"/>
                  </a:lnTo>
                  <a:lnTo>
                    <a:pt x="33319" y="1412539"/>
                  </a:lnTo>
                  <a:lnTo>
                    <a:pt x="16137" y="1458416"/>
                  </a:lnTo>
                  <a:lnTo>
                    <a:pt x="0" y="1504394"/>
                  </a:lnTo>
                </a:path>
                <a:path w="4694555" h="1647825">
                  <a:moveTo>
                    <a:pt x="4694447" y="1647828"/>
                  </a:moveTo>
                  <a:lnTo>
                    <a:pt x="4691425" y="1603903"/>
                  </a:lnTo>
                  <a:lnTo>
                    <a:pt x="4684893" y="1559206"/>
                  </a:lnTo>
                  <a:lnTo>
                    <a:pt x="4673749" y="1515084"/>
                  </a:lnTo>
                  <a:lnTo>
                    <a:pt x="4658415" y="1470507"/>
                  </a:lnTo>
                  <a:lnTo>
                    <a:pt x="4639190" y="1428631"/>
                  </a:lnTo>
                  <a:lnTo>
                    <a:pt x="4616319" y="1389402"/>
                  </a:lnTo>
                  <a:lnTo>
                    <a:pt x="4590049" y="1352764"/>
                  </a:lnTo>
                  <a:lnTo>
                    <a:pt x="4560626" y="1318662"/>
                  </a:lnTo>
                  <a:lnTo>
                    <a:pt x="4528296" y="1287041"/>
                  </a:lnTo>
                  <a:lnTo>
                    <a:pt x="4493303" y="1257846"/>
                  </a:lnTo>
                  <a:lnTo>
                    <a:pt x="4455895" y="1231021"/>
                  </a:lnTo>
                  <a:lnTo>
                    <a:pt x="4416317" y="1206512"/>
                  </a:lnTo>
                  <a:lnTo>
                    <a:pt x="4374815" y="1184263"/>
                  </a:lnTo>
                  <a:lnTo>
                    <a:pt x="4331635" y="1164219"/>
                  </a:lnTo>
                  <a:lnTo>
                    <a:pt x="4287022" y="1146325"/>
                  </a:lnTo>
                  <a:lnTo>
                    <a:pt x="4241223" y="1130526"/>
                  </a:lnTo>
                  <a:lnTo>
                    <a:pt x="4194484" y="1116767"/>
                  </a:lnTo>
                  <a:lnTo>
                    <a:pt x="4147050" y="1104992"/>
                  </a:lnTo>
                  <a:lnTo>
                    <a:pt x="4099167" y="1095146"/>
                  </a:lnTo>
                  <a:lnTo>
                    <a:pt x="4051081" y="1087175"/>
                  </a:lnTo>
                  <a:lnTo>
                    <a:pt x="4003038" y="1081022"/>
                  </a:lnTo>
                  <a:lnTo>
                    <a:pt x="3955284" y="1076633"/>
                  </a:lnTo>
                  <a:lnTo>
                    <a:pt x="3908065" y="1073953"/>
                  </a:lnTo>
                  <a:lnTo>
                    <a:pt x="3858078" y="1072030"/>
                  </a:lnTo>
                  <a:lnTo>
                    <a:pt x="3807809" y="1070891"/>
                  </a:lnTo>
                  <a:lnTo>
                    <a:pt x="3757331" y="1070306"/>
                  </a:lnTo>
                  <a:lnTo>
                    <a:pt x="3706715" y="1070046"/>
                  </a:lnTo>
                  <a:lnTo>
                    <a:pt x="3656034" y="1069880"/>
                  </a:lnTo>
                  <a:lnTo>
                    <a:pt x="3605360" y="1069578"/>
                  </a:lnTo>
                  <a:lnTo>
                    <a:pt x="3554766" y="1068909"/>
                  </a:lnTo>
                  <a:lnTo>
                    <a:pt x="3504323" y="1067645"/>
                  </a:lnTo>
                  <a:lnTo>
                    <a:pt x="3454104" y="1065554"/>
                  </a:lnTo>
                  <a:lnTo>
                    <a:pt x="3404181" y="1062407"/>
                  </a:lnTo>
                  <a:lnTo>
                    <a:pt x="3354626" y="1057973"/>
                  </a:lnTo>
                  <a:lnTo>
                    <a:pt x="3305511" y="1052022"/>
                  </a:lnTo>
                  <a:lnTo>
                    <a:pt x="3256910" y="1044325"/>
                  </a:lnTo>
                  <a:lnTo>
                    <a:pt x="3208893" y="1034651"/>
                  </a:lnTo>
                  <a:lnTo>
                    <a:pt x="3161533" y="1022770"/>
                  </a:lnTo>
                  <a:lnTo>
                    <a:pt x="3114903" y="1008452"/>
                  </a:lnTo>
                  <a:lnTo>
                    <a:pt x="3069074" y="991467"/>
                  </a:lnTo>
                  <a:lnTo>
                    <a:pt x="3024119" y="971584"/>
                  </a:lnTo>
                  <a:lnTo>
                    <a:pt x="2980109" y="948574"/>
                  </a:lnTo>
                  <a:lnTo>
                    <a:pt x="2938634" y="922822"/>
                  </a:lnTo>
                  <a:lnTo>
                    <a:pt x="2899124" y="894728"/>
                  </a:lnTo>
                  <a:lnTo>
                    <a:pt x="2861403" y="864502"/>
                  </a:lnTo>
                  <a:lnTo>
                    <a:pt x="2825296" y="832353"/>
                  </a:lnTo>
                  <a:lnTo>
                    <a:pt x="2790626" y="798493"/>
                  </a:lnTo>
                  <a:lnTo>
                    <a:pt x="2757219" y="763131"/>
                  </a:lnTo>
                  <a:lnTo>
                    <a:pt x="2724899" y="726476"/>
                  </a:lnTo>
                  <a:lnTo>
                    <a:pt x="2693489" y="688741"/>
                  </a:lnTo>
                  <a:lnTo>
                    <a:pt x="2662814" y="650134"/>
                  </a:lnTo>
                  <a:lnTo>
                    <a:pt x="2632699" y="610865"/>
                  </a:lnTo>
                  <a:lnTo>
                    <a:pt x="2602967" y="571145"/>
                  </a:lnTo>
                  <a:lnTo>
                    <a:pt x="2573443" y="531185"/>
                  </a:lnTo>
                  <a:lnTo>
                    <a:pt x="2543950" y="491193"/>
                  </a:lnTo>
                  <a:lnTo>
                    <a:pt x="2514314" y="451381"/>
                  </a:lnTo>
                  <a:lnTo>
                    <a:pt x="2484359" y="411958"/>
                  </a:lnTo>
                  <a:lnTo>
                    <a:pt x="2453908" y="373135"/>
                  </a:lnTo>
                  <a:lnTo>
                    <a:pt x="2422787" y="335121"/>
                  </a:lnTo>
                  <a:lnTo>
                    <a:pt x="2390819" y="298127"/>
                  </a:lnTo>
                  <a:lnTo>
                    <a:pt x="2357828" y="262364"/>
                  </a:lnTo>
                  <a:lnTo>
                    <a:pt x="2323639" y="228040"/>
                  </a:lnTo>
                  <a:lnTo>
                    <a:pt x="2288076" y="195366"/>
                  </a:lnTo>
                  <a:lnTo>
                    <a:pt x="2250964" y="164553"/>
                  </a:lnTo>
                  <a:lnTo>
                    <a:pt x="2212126" y="135811"/>
                  </a:lnTo>
                  <a:lnTo>
                    <a:pt x="2171387" y="109349"/>
                  </a:lnTo>
                  <a:lnTo>
                    <a:pt x="2128080" y="85416"/>
                  </a:lnTo>
                  <a:lnTo>
                    <a:pt x="2083717" y="64644"/>
                  </a:lnTo>
                  <a:lnTo>
                    <a:pt x="2038393" y="46940"/>
                  </a:lnTo>
                  <a:lnTo>
                    <a:pt x="1992208" y="32213"/>
                  </a:lnTo>
                  <a:lnTo>
                    <a:pt x="1945258" y="20370"/>
                  </a:lnTo>
                  <a:lnTo>
                    <a:pt x="1897641" y="11320"/>
                  </a:lnTo>
                  <a:lnTo>
                    <a:pt x="1849455" y="4969"/>
                  </a:lnTo>
                  <a:lnTo>
                    <a:pt x="1800797" y="1227"/>
                  </a:lnTo>
                  <a:lnTo>
                    <a:pt x="1751765" y="0"/>
                  </a:lnTo>
                </a:path>
              </a:pathLst>
            </a:custGeom>
            <a:ln w="28574">
              <a:solidFill>
                <a:srgbClr val="A6E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1274" y="4124452"/>
              <a:ext cx="4942840" cy="1019175"/>
            </a:xfrm>
            <a:custGeom>
              <a:avLst/>
              <a:gdLst/>
              <a:ahLst/>
              <a:cxnLst/>
              <a:rect l="l" t="t" r="r" b="b"/>
              <a:pathLst>
                <a:path w="4942840" h="1019175">
                  <a:moveTo>
                    <a:pt x="4942725" y="34213"/>
                  </a:moveTo>
                  <a:lnTo>
                    <a:pt x="4901235" y="29070"/>
                  </a:lnTo>
                  <a:lnTo>
                    <a:pt x="4851324" y="23533"/>
                  </a:lnTo>
                  <a:lnTo>
                    <a:pt x="4800892" y="18580"/>
                  </a:lnTo>
                  <a:lnTo>
                    <a:pt x="4749978" y="14211"/>
                  </a:lnTo>
                  <a:lnTo>
                    <a:pt x="4698644" y="10439"/>
                  </a:lnTo>
                  <a:lnTo>
                    <a:pt x="4646955" y="7239"/>
                  </a:lnTo>
                  <a:lnTo>
                    <a:pt x="4594961" y="4635"/>
                  </a:lnTo>
                  <a:lnTo>
                    <a:pt x="4542714" y="2603"/>
                  </a:lnTo>
                  <a:lnTo>
                    <a:pt x="4490288" y="1155"/>
                  </a:lnTo>
                  <a:lnTo>
                    <a:pt x="4437735" y="292"/>
                  </a:lnTo>
                  <a:lnTo>
                    <a:pt x="4385107" y="0"/>
                  </a:lnTo>
                  <a:lnTo>
                    <a:pt x="4331030" y="304"/>
                  </a:lnTo>
                  <a:lnTo>
                    <a:pt x="4277004" y="1219"/>
                  </a:lnTo>
                  <a:lnTo>
                    <a:pt x="4223093" y="2743"/>
                  </a:lnTo>
                  <a:lnTo>
                    <a:pt x="4169372" y="4864"/>
                  </a:lnTo>
                  <a:lnTo>
                    <a:pt x="4115879" y="7594"/>
                  </a:lnTo>
                  <a:lnTo>
                    <a:pt x="4062692" y="10934"/>
                  </a:lnTo>
                  <a:lnTo>
                    <a:pt x="4009872" y="14859"/>
                  </a:lnTo>
                  <a:lnTo>
                    <a:pt x="3957485" y="19405"/>
                  </a:lnTo>
                  <a:lnTo>
                    <a:pt x="3905605" y="24536"/>
                  </a:lnTo>
                  <a:lnTo>
                    <a:pt x="3854272" y="30276"/>
                  </a:lnTo>
                  <a:lnTo>
                    <a:pt x="3803561" y="36601"/>
                  </a:lnTo>
                  <a:lnTo>
                    <a:pt x="3753535" y="43522"/>
                  </a:lnTo>
                  <a:lnTo>
                    <a:pt x="3704259" y="51054"/>
                  </a:lnTo>
                  <a:lnTo>
                    <a:pt x="3655796" y="59169"/>
                  </a:lnTo>
                  <a:lnTo>
                    <a:pt x="3608209" y="67868"/>
                  </a:lnTo>
                  <a:lnTo>
                    <a:pt x="3561562" y="77165"/>
                  </a:lnTo>
                  <a:lnTo>
                    <a:pt x="3515918" y="87045"/>
                  </a:lnTo>
                  <a:lnTo>
                    <a:pt x="3471341" y="97523"/>
                  </a:lnTo>
                  <a:lnTo>
                    <a:pt x="3427882" y="108585"/>
                  </a:lnTo>
                  <a:lnTo>
                    <a:pt x="3368116" y="125209"/>
                  </a:lnTo>
                  <a:lnTo>
                    <a:pt x="3310953" y="142659"/>
                  </a:lnTo>
                  <a:lnTo>
                    <a:pt x="3256229" y="160883"/>
                  </a:lnTo>
                  <a:lnTo>
                    <a:pt x="3203727" y="179819"/>
                  </a:lnTo>
                  <a:lnTo>
                    <a:pt x="3153283" y="199415"/>
                  </a:lnTo>
                  <a:lnTo>
                    <a:pt x="3104692" y="219595"/>
                  </a:lnTo>
                  <a:lnTo>
                    <a:pt x="3057753" y="240309"/>
                  </a:lnTo>
                  <a:lnTo>
                    <a:pt x="3012300" y="261505"/>
                  </a:lnTo>
                  <a:lnTo>
                    <a:pt x="2968117" y="283121"/>
                  </a:lnTo>
                  <a:lnTo>
                    <a:pt x="2925038" y="305092"/>
                  </a:lnTo>
                  <a:lnTo>
                    <a:pt x="2882862" y="327380"/>
                  </a:lnTo>
                  <a:lnTo>
                    <a:pt x="2841383" y="349897"/>
                  </a:lnTo>
                  <a:lnTo>
                    <a:pt x="2596845" y="486816"/>
                  </a:lnTo>
                  <a:lnTo>
                    <a:pt x="2555024" y="509397"/>
                  </a:lnTo>
                  <a:lnTo>
                    <a:pt x="2512390" y="531749"/>
                  </a:lnTo>
                  <a:lnTo>
                    <a:pt x="2468765" y="553808"/>
                  </a:lnTo>
                  <a:lnTo>
                    <a:pt x="2423934" y="575525"/>
                  </a:lnTo>
                  <a:lnTo>
                    <a:pt x="2377719" y="596849"/>
                  </a:lnTo>
                  <a:lnTo>
                    <a:pt x="2329929" y="617702"/>
                  </a:lnTo>
                  <a:lnTo>
                    <a:pt x="2280386" y="638048"/>
                  </a:lnTo>
                  <a:lnTo>
                    <a:pt x="2241512" y="653097"/>
                  </a:lnTo>
                  <a:lnTo>
                    <a:pt x="2201532" y="667791"/>
                  </a:lnTo>
                  <a:lnTo>
                    <a:pt x="2160460" y="682117"/>
                  </a:lnTo>
                  <a:lnTo>
                    <a:pt x="2118334" y="696074"/>
                  </a:lnTo>
                  <a:lnTo>
                    <a:pt x="2075192" y="709650"/>
                  </a:lnTo>
                  <a:lnTo>
                    <a:pt x="2031047" y="722858"/>
                  </a:lnTo>
                  <a:lnTo>
                    <a:pt x="1985962" y="735660"/>
                  </a:lnTo>
                  <a:lnTo>
                    <a:pt x="1939937" y="748080"/>
                  </a:lnTo>
                  <a:lnTo>
                    <a:pt x="1893023" y="760095"/>
                  </a:lnTo>
                  <a:lnTo>
                    <a:pt x="1845246" y="771690"/>
                  </a:lnTo>
                  <a:lnTo>
                    <a:pt x="1796643" y="782878"/>
                  </a:lnTo>
                  <a:lnTo>
                    <a:pt x="1747240" y="793648"/>
                  </a:lnTo>
                  <a:lnTo>
                    <a:pt x="1697062" y="803986"/>
                  </a:lnTo>
                  <a:lnTo>
                    <a:pt x="1646161" y="813892"/>
                  </a:lnTo>
                  <a:lnTo>
                    <a:pt x="1594561" y="823353"/>
                  </a:lnTo>
                  <a:lnTo>
                    <a:pt x="1542275" y="832358"/>
                  </a:lnTo>
                  <a:lnTo>
                    <a:pt x="1489367" y="840917"/>
                  </a:lnTo>
                  <a:lnTo>
                    <a:pt x="1435849" y="849020"/>
                  </a:lnTo>
                  <a:lnTo>
                    <a:pt x="1381760" y="856653"/>
                  </a:lnTo>
                  <a:lnTo>
                    <a:pt x="1271981" y="870483"/>
                  </a:lnTo>
                  <a:lnTo>
                    <a:pt x="1160297" y="882357"/>
                  </a:lnTo>
                  <a:lnTo>
                    <a:pt x="1046962" y="892251"/>
                  </a:lnTo>
                  <a:lnTo>
                    <a:pt x="937488" y="899769"/>
                  </a:lnTo>
                  <a:lnTo>
                    <a:pt x="569671" y="920178"/>
                  </a:lnTo>
                  <a:lnTo>
                    <a:pt x="466242" y="927912"/>
                  </a:lnTo>
                  <a:lnTo>
                    <a:pt x="415188" y="932561"/>
                  </a:lnTo>
                  <a:lnTo>
                    <a:pt x="364680" y="937869"/>
                  </a:lnTo>
                  <a:lnTo>
                    <a:pt x="314794" y="943927"/>
                  </a:lnTo>
                  <a:lnTo>
                    <a:pt x="258127" y="952182"/>
                  </a:lnTo>
                  <a:lnTo>
                    <a:pt x="202780" y="961961"/>
                  </a:lnTo>
                  <a:lnTo>
                    <a:pt x="149504" y="973201"/>
                  </a:lnTo>
                  <a:lnTo>
                    <a:pt x="99021" y="985837"/>
                  </a:lnTo>
                  <a:lnTo>
                    <a:pt x="52082" y="999782"/>
                  </a:lnTo>
                  <a:lnTo>
                    <a:pt x="9410" y="1014971"/>
                  </a:lnTo>
                  <a:lnTo>
                    <a:pt x="0" y="1019048"/>
                  </a:lnTo>
                  <a:lnTo>
                    <a:pt x="1455953" y="1019048"/>
                  </a:lnTo>
                  <a:lnTo>
                    <a:pt x="2084641" y="1019048"/>
                  </a:lnTo>
                  <a:lnTo>
                    <a:pt x="4942725" y="1019048"/>
                  </a:lnTo>
                  <a:lnTo>
                    <a:pt x="4942725" y="865212"/>
                  </a:lnTo>
                  <a:lnTo>
                    <a:pt x="4942725" y="636270"/>
                  </a:lnTo>
                  <a:lnTo>
                    <a:pt x="4942725" y="602157"/>
                  </a:lnTo>
                  <a:lnTo>
                    <a:pt x="4942725" y="551192"/>
                  </a:lnTo>
                  <a:lnTo>
                    <a:pt x="4942725" y="34213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8560" y="-13342"/>
              <a:ext cx="2428240" cy="742315"/>
            </a:xfrm>
            <a:custGeom>
              <a:avLst/>
              <a:gdLst/>
              <a:ahLst/>
              <a:cxnLst/>
              <a:rect l="l" t="t" r="r" b="b"/>
              <a:pathLst>
                <a:path w="2428240" h="742315">
                  <a:moveTo>
                    <a:pt x="620049" y="742049"/>
                  </a:moveTo>
                  <a:lnTo>
                    <a:pt x="568418" y="739491"/>
                  </a:lnTo>
                  <a:lnTo>
                    <a:pt x="517274" y="732093"/>
                  </a:lnTo>
                  <a:lnTo>
                    <a:pt x="467039" y="720267"/>
                  </a:lnTo>
                  <a:lnTo>
                    <a:pt x="418131" y="704426"/>
                  </a:lnTo>
                  <a:lnTo>
                    <a:pt x="370972" y="684985"/>
                  </a:lnTo>
                  <a:lnTo>
                    <a:pt x="325981" y="662356"/>
                  </a:lnTo>
                  <a:lnTo>
                    <a:pt x="283578" y="636952"/>
                  </a:lnTo>
                  <a:lnTo>
                    <a:pt x="244183" y="609187"/>
                  </a:lnTo>
                  <a:lnTo>
                    <a:pt x="208216" y="579474"/>
                  </a:lnTo>
                  <a:lnTo>
                    <a:pt x="169248" y="542031"/>
                  </a:lnTo>
                  <a:lnTo>
                    <a:pt x="134113" y="502518"/>
                  </a:lnTo>
                  <a:lnTo>
                    <a:pt x="102887" y="461174"/>
                  </a:lnTo>
                  <a:lnTo>
                    <a:pt x="75643" y="418242"/>
                  </a:lnTo>
                  <a:lnTo>
                    <a:pt x="52456" y="373960"/>
                  </a:lnTo>
                  <a:lnTo>
                    <a:pt x="33402" y="328570"/>
                  </a:lnTo>
                  <a:lnTo>
                    <a:pt x="18554" y="282312"/>
                  </a:lnTo>
                  <a:lnTo>
                    <a:pt x="7988" y="235426"/>
                  </a:lnTo>
                  <a:lnTo>
                    <a:pt x="1778" y="188153"/>
                  </a:lnTo>
                  <a:lnTo>
                    <a:pt x="0" y="140734"/>
                  </a:lnTo>
                  <a:lnTo>
                    <a:pt x="2726" y="93408"/>
                  </a:lnTo>
                  <a:lnTo>
                    <a:pt x="10034" y="46416"/>
                  </a:lnTo>
                  <a:lnTo>
                    <a:pt x="21996" y="0"/>
                  </a:lnTo>
                  <a:lnTo>
                    <a:pt x="2427818" y="0"/>
                  </a:lnTo>
                  <a:lnTo>
                    <a:pt x="2392211" y="30555"/>
                  </a:lnTo>
                  <a:lnTo>
                    <a:pt x="2352319" y="58043"/>
                  </a:lnTo>
                  <a:lnTo>
                    <a:pt x="2308682" y="82323"/>
                  </a:lnTo>
                  <a:lnTo>
                    <a:pt x="2261844" y="103255"/>
                  </a:lnTo>
                  <a:lnTo>
                    <a:pt x="2212345" y="120697"/>
                  </a:lnTo>
                  <a:lnTo>
                    <a:pt x="2160727" y="134508"/>
                  </a:lnTo>
                  <a:lnTo>
                    <a:pt x="2107533" y="144548"/>
                  </a:lnTo>
                  <a:lnTo>
                    <a:pt x="2053303" y="150675"/>
                  </a:lnTo>
                  <a:lnTo>
                    <a:pt x="1998580" y="152749"/>
                  </a:lnTo>
                  <a:lnTo>
                    <a:pt x="1939037" y="150231"/>
                  </a:lnTo>
                  <a:lnTo>
                    <a:pt x="1880278" y="142533"/>
                  </a:lnTo>
                  <a:lnTo>
                    <a:pt x="1827734" y="130644"/>
                  </a:lnTo>
                  <a:lnTo>
                    <a:pt x="1775698" y="116596"/>
                  </a:lnTo>
                  <a:lnTo>
                    <a:pt x="1723764" y="102315"/>
                  </a:lnTo>
                  <a:lnTo>
                    <a:pt x="1671525" y="89728"/>
                  </a:lnTo>
                  <a:lnTo>
                    <a:pt x="1618573" y="80764"/>
                  </a:lnTo>
                  <a:lnTo>
                    <a:pt x="1564502" y="77347"/>
                  </a:lnTo>
                  <a:lnTo>
                    <a:pt x="1511940" y="80671"/>
                  </a:lnTo>
                  <a:lnTo>
                    <a:pt x="1461298" y="90187"/>
                  </a:lnTo>
                  <a:lnTo>
                    <a:pt x="1412963" y="105207"/>
                  </a:lnTo>
                  <a:lnTo>
                    <a:pt x="1367321" y="125045"/>
                  </a:lnTo>
                  <a:lnTo>
                    <a:pt x="1324758" y="149015"/>
                  </a:lnTo>
                  <a:lnTo>
                    <a:pt x="1285661" y="176430"/>
                  </a:lnTo>
                  <a:lnTo>
                    <a:pt x="1250416" y="206605"/>
                  </a:lnTo>
                  <a:lnTo>
                    <a:pt x="1219411" y="238853"/>
                  </a:lnTo>
                  <a:lnTo>
                    <a:pt x="1186981" y="276924"/>
                  </a:lnTo>
                  <a:lnTo>
                    <a:pt x="1157796" y="316369"/>
                  </a:lnTo>
                  <a:lnTo>
                    <a:pt x="1130867" y="356739"/>
                  </a:lnTo>
                  <a:lnTo>
                    <a:pt x="1105209" y="397583"/>
                  </a:lnTo>
                  <a:lnTo>
                    <a:pt x="1079835" y="438453"/>
                  </a:lnTo>
                  <a:lnTo>
                    <a:pt x="1053758" y="478898"/>
                  </a:lnTo>
                  <a:lnTo>
                    <a:pt x="1025992" y="518471"/>
                  </a:lnTo>
                  <a:lnTo>
                    <a:pt x="998752" y="553215"/>
                  </a:lnTo>
                  <a:lnTo>
                    <a:pt x="968939" y="586836"/>
                  </a:lnTo>
                  <a:lnTo>
                    <a:pt x="936384" y="618712"/>
                  </a:lnTo>
                  <a:lnTo>
                    <a:pt x="900918" y="648223"/>
                  </a:lnTo>
                  <a:lnTo>
                    <a:pt x="862372" y="674746"/>
                  </a:lnTo>
                  <a:lnTo>
                    <a:pt x="820579" y="697661"/>
                  </a:lnTo>
                  <a:lnTo>
                    <a:pt x="775369" y="716346"/>
                  </a:lnTo>
                  <a:lnTo>
                    <a:pt x="726573" y="730180"/>
                  </a:lnTo>
                  <a:lnTo>
                    <a:pt x="673458" y="739143"/>
                  </a:lnTo>
                  <a:lnTo>
                    <a:pt x="646760" y="741330"/>
                  </a:lnTo>
                  <a:lnTo>
                    <a:pt x="620049" y="742049"/>
                  </a:lnTo>
                  <a:close/>
                </a:path>
              </a:pathLst>
            </a:custGeom>
            <a:solidFill>
              <a:srgbClr val="A6E7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63800" y="3017171"/>
            <a:ext cx="401129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70" dirty="0">
                <a:solidFill>
                  <a:srgbClr val="161620"/>
                </a:solidFill>
                <a:latin typeface="Tahoma"/>
                <a:cs typeface="Tahoma"/>
              </a:rPr>
              <a:t>Une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car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d</a:t>
            </a:r>
            <a:r>
              <a:rPr sz="1600" spc="-40" dirty="0">
                <a:solidFill>
                  <a:srgbClr val="161620"/>
                </a:solidFill>
                <a:latin typeface="Tahoma"/>
                <a:cs typeface="Tahoma"/>
              </a:rPr>
              <a:t>'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emp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a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thie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s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un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61620"/>
                </a:solidFill>
                <a:latin typeface="Tahoma"/>
                <a:cs typeface="Tahoma"/>
              </a:rPr>
              <a:t>outil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visuel 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simple,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facile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61620"/>
                </a:solidFill>
                <a:latin typeface="Tahoma"/>
                <a:cs typeface="Tahoma"/>
              </a:rPr>
              <a:t>à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61620"/>
                </a:solidFill>
                <a:latin typeface="Tahoma"/>
                <a:cs typeface="Tahoma"/>
              </a:rPr>
              <a:t>li</a:t>
            </a:r>
            <a:r>
              <a:rPr sz="1600" spc="1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161620"/>
                </a:solidFill>
                <a:latin typeface="Tahoma"/>
                <a:cs typeface="Tahoma"/>
              </a:rPr>
              <a:t>e,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qui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ca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p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tu</a:t>
            </a:r>
            <a:r>
              <a:rPr sz="1600" spc="2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61620"/>
                </a:solidFill>
                <a:latin typeface="Tahoma"/>
                <a:cs typeface="Tahoma"/>
              </a:rPr>
              <a:t>des  </a:t>
            </a:r>
            <a:r>
              <a:rPr sz="1600" spc="15" dirty="0">
                <a:solidFill>
                  <a:srgbClr val="161620"/>
                </a:solidFill>
                <a:latin typeface="Tahoma"/>
                <a:cs typeface="Tahoma"/>
              </a:rPr>
              <a:t>i</a:t>
            </a:r>
            <a:r>
              <a:rPr sz="1600" spc="20" dirty="0">
                <a:solidFill>
                  <a:srgbClr val="161620"/>
                </a:solidFill>
                <a:latin typeface="Tahoma"/>
                <a:cs typeface="Tahoma"/>
              </a:rPr>
              <a:t>n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f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orm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a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tions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61620"/>
                </a:solidFill>
                <a:latin typeface="Tahoma"/>
                <a:cs typeface="Tahoma"/>
              </a:rPr>
              <a:t>sur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les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110" dirty="0">
                <a:solidFill>
                  <a:srgbClr val="161620"/>
                </a:solidFill>
                <a:latin typeface="Tahoma"/>
                <a:cs typeface="Tahoma"/>
              </a:rPr>
              <a:t>c</a:t>
            </a:r>
            <a:r>
              <a:rPr sz="1600" spc="85" dirty="0">
                <a:solidFill>
                  <a:srgbClr val="161620"/>
                </a:solidFill>
                <a:latin typeface="Tahoma"/>
                <a:cs typeface="Tahoma"/>
              </a:rPr>
              <a:t>ompor</a:t>
            </a:r>
            <a:r>
              <a:rPr sz="1600" spc="3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eme</a:t>
            </a:r>
            <a:r>
              <a:rPr sz="1600" spc="50" dirty="0">
                <a:solidFill>
                  <a:srgbClr val="161620"/>
                </a:solidFill>
                <a:latin typeface="Tahoma"/>
                <a:cs typeface="Tahoma"/>
              </a:rPr>
              <a:t>n</a:t>
            </a:r>
            <a:r>
              <a:rPr sz="1600" spc="90" dirty="0">
                <a:solidFill>
                  <a:srgbClr val="161620"/>
                </a:solidFill>
                <a:latin typeface="Tahoma"/>
                <a:cs typeface="Tahoma"/>
              </a:rPr>
              <a:t>ts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61620"/>
                </a:solidFill>
                <a:latin typeface="Tahoma"/>
                <a:cs typeface="Tahoma"/>
              </a:rPr>
              <a:t>e</a:t>
            </a:r>
            <a:r>
              <a:rPr sz="1600" spc="80" dirty="0">
                <a:solidFill>
                  <a:srgbClr val="161620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les  </a:t>
            </a:r>
            <a:r>
              <a:rPr sz="1600" spc="15" dirty="0">
                <a:solidFill>
                  <a:srgbClr val="161620"/>
                </a:solidFill>
                <a:latin typeface="Tahoma"/>
                <a:cs typeface="Tahoma"/>
              </a:rPr>
              <a:t>a</a:t>
            </a:r>
            <a:r>
              <a:rPr sz="1600" spc="70" dirty="0">
                <a:solidFill>
                  <a:srgbClr val="161620"/>
                </a:solidFill>
                <a:latin typeface="Tahoma"/>
                <a:cs typeface="Tahoma"/>
              </a:rPr>
              <a:t>ttitudes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61620"/>
                </a:solidFill>
                <a:latin typeface="Tahoma"/>
                <a:cs typeface="Tahoma"/>
              </a:rPr>
              <a:t>d'un</a:t>
            </a:r>
            <a:r>
              <a:rPr sz="1600" spc="-160" dirty="0">
                <a:solidFill>
                  <a:srgbClr val="16162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61620"/>
                </a:solidFill>
                <a:latin typeface="Tahoma"/>
                <a:cs typeface="Tahoma"/>
              </a:rPr>
              <a:t>utilisa</a:t>
            </a:r>
            <a:r>
              <a:rPr sz="1600" spc="60" dirty="0">
                <a:solidFill>
                  <a:srgbClr val="161620"/>
                </a:solidFill>
                <a:latin typeface="Tahoma"/>
                <a:cs typeface="Tahoma"/>
              </a:rPr>
              <a:t>teu</a:t>
            </a:r>
            <a:r>
              <a:rPr sz="1600" spc="-100" dirty="0">
                <a:solidFill>
                  <a:srgbClr val="161620"/>
                </a:solidFill>
                <a:latin typeface="Tahoma"/>
                <a:cs typeface="Tahoma"/>
              </a:rPr>
              <a:t>r</a:t>
            </a:r>
            <a:r>
              <a:rPr sz="1600" spc="-150" dirty="0">
                <a:solidFill>
                  <a:srgbClr val="161620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" y="49"/>
            <a:ext cx="9144000" cy="800735"/>
          </a:xfrm>
          <a:custGeom>
            <a:avLst/>
            <a:gdLst/>
            <a:ahLst/>
            <a:cxnLst/>
            <a:rect l="l" t="t" r="r" b="b"/>
            <a:pathLst>
              <a:path w="9144000" h="800735">
                <a:moveTo>
                  <a:pt x="9143999" y="800399"/>
                </a:moveTo>
                <a:lnTo>
                  <a:pt x="0" y="800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8003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810" y="52754"/>
            <a:ext cx="5440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carte</a:t>
            </a:r>
            <a:r>
              <a:rPr spc="-35" dirty="0"/>
              <a:t> </a:t>
            </a:r>
            <a:r>
              <a:rPr spc="-20" dirty="0"/>
              <a:t>d'empathie(client)</a:t>
            </a:r>
          </a:p>
        </p:txBody>
      </p:sp>
      <p:sp>
        <p:nvSpPr>
          <p:cNvPr id="4" name="object 4"/>
          <p:cNvSpPr/>
          <p:nvPr/>
        </p:nvSpPr>
        <p:spPr>
          <a:xfrm>
            <a:off x="3643200" y="1948050"/>
            <a:ext cx="1858010" cy="1666239"/>
          </a:xfrm>
          <a:custGeom>
            <a:avLst/>
            <a:gdLst/>
            <a:ahLst/>
            <a:cxnLst/>
            <a:rect l="l" t="t" r="r" b="b"/>
            <a:pathLst>
              <a:path w="1858010" h="1666239">
                <a:moveTo>
                  <a:pt x="0" y="833099"/>
                </a:moveTo>
                <a:lnTo>
                  <a:pt x="1374" y="787390"/>
                </a:lnTo>
                <a:lnTo>
                  <a:pt x="5450" y="742324"/>
                </a:lnTo>
                <a:lnTo>
                  <a:pt x="12158" y="697966"/>
                </a:lnTo>
                <a:lnTo>
                  <a:pt x="21426" y="654380"/>
                </a:lnTo>
                <a:lnTo>
                  <a:pt x="33182" y="611629"/>
                </a:lnTo>
                <a:lnTo>
                  <a:pt x="47358" y="569775"/>
                </a:lnTo>
                <a:lnTo>
                  <a:pt x="63881" y="528884"/>
                </a:lnTo>
                <a:lnTo>
                  <a:pt x="82681" y="489019"/>
                </a:lnTo>
                <a:lnTo>
                  <a:pt x="103687" y="450242"/>
                </a:lnTo>
                <a:lnTo>
                  <a:pt x="126828" y="412618"/>
                </a:lnTo>
                <a:lnTo>
                  <a:pt x="152034" y="376210"/>
                </a:lnTo>
                <a:lnTo>
                  <a:pt x="179233" y="341081"/>
                </a:lnTo>
                <a:lnTo>
                  <a:pt x="208355" y="307296"/>
                </a:lnTo>
                <a:lnTo>
                  <a:pt x="239328" y="274917"/>
                </a:lnTo>
                <a:lnTo>
                  <a:pt x="272083" y="244009"/>
                </a:lnTo>
                <a:lnTo>
                  <a:pt x="306547" y="214634"/>
                </a:lnTo>
                <a:lnTo>
                  <a:pt x="342651" y="186856"/>
                </a:lnTo>
                <a:lnTo>
                  <a:pt x="380324" y="160739"/>
                </a:lnTo>
                <a:lnTo>
                  <a:pt x="419494" y="136347"/>
                </a:lnTo>
                <a:lnTo>
                  <a:pt x="460091" y="113742"/>
                </a:lnTo>
                <a:lnTo>
                  <a:pt x="502043" y="92989"/>
                </a:lnTo>
                <a:lnTo>
                  <a:pt x="545281" y="74150"/>
                </a:lnTo>
                <a:lnTo>
                  <a:pt x="589734" y="57290"/>
                </a:lnTo>
                <a:lnTo>
                  <a:pt x="635329" y="42471"/>
                </a:lnTo>
                <a:lnTo>
                  <a:pt x="681998" y="29759"/>
                </a:lnTo>
                <a:lnTo>
                  <a:pt x="729668" y="19215"/>
                </a:lnTo>
                <a:lnTo>
                  <a:pt x="778269" y="10903"/>
                </a:lnTo>
                <a:lnTo>
                  <a:pt x="827730" y="4888"/>
                </a:lnTo>
                <a:lnTo>
                  <a:pt x="877981" y="1232"/>
                </a:lnTo>
                <a:lnTo>
                  <a:pt x="928949" y="0"/>
                </a:lnTo>
                <a:lnTo>
                  <a:pt x="979918" y="1232"/>
                </a:lnTo>
                <a:lnTo>
                  <a:pt x="1030169" y="4888"/>
                </a:lnTo>
                <a:lnTo>
                  <a:pt x="1079630" y="10903"/>
                </a:lnTo>
                <a:lnTo>
                  <a:pt x="1128231" y="19215"/>
                </a:lnTo>
                <a:lnTo>
                  <a:pt x="1175901" y="29759"/>
                </a:lnTo>
                <a:lnTo>
                  <a:pt x="1222570" y="42471"/>
                </a:lnTo>
                <a:lnTo>
                  <a:pt x="1268165" y="57290"/>
                </a:lnTo>
                <a:lnTo>
                  <a:pt x="1312618" y="74150"/>
                </a:lnTo>
                <a:lnTo>
                  <a:pt x="1355856" y="92989"/>
                </a:lnTo>
                <a:lnTo>
                  <a:pt x="1397808" y="113742"/>
                </a:lnTo>
                <a:lnTo>
                  <a:pt x="1438405" y="136347"/>
                </a:lnTo>
                <a:lnTo>
                  <a:pt x="1477575" y="160739"/>
                </a:lnTo>
                <a:lnTo>
                  <a:pt x="1515248" y="186856"/>
                </a:lnTo>
                <a:lnTo>
                  <a:pt x="1551352" y="214634"/>
                </a:lnTo>
                <a:lnTo>
                  <a:pt x="1585816" y="244009"/>
                </a:lnTo>
                <a:lnTo>
                  <a:pt x="1618571" y="274917"/>
                </a:lnTo>
                <a:lnTo>
                  <a:pt x="1649544" y="307296"/>
                </a:lnTo>
                <a:lnTo>
                  <a:pt x="1678666" y="341081"/>
                </a:lnTo>
                <a:lnTo>
                  <a:pt x="1705865" y="376210"/>
                </a:lnTo>
                <a:lnTo>
                  <a:pt x="1731071" y="412618"/>
                </a:lnTo>
                <a:lnTo>
                  <a:pt x="1754212" y="450242"/>
                </a:lnTo>
                <a:lnTo>
                  <a:pt x="1775218" y="489019"/>
                </a:lnTo>
                <a:lnTo>
                  <a:pt x="1794018" y="528884"/>
                </a:lnTo>
                <a:lnTo>
                  <a:pt x="1810541" y="569775"/>
                </a:lnTo>
                <a:lnTo>
                  <a:pt x="1824717" y="611629"/>
                </a:lnTo>
                <a:lnTo>
                  <a:pt x="1836473" y="654380"/>
                </a:lnTo>
                <a:lnTo>
                  <a:pt x="1845741" y="697966"/>
                </a:lnTo>
                <a:lnTo>
                  <a:pt x="1852449" y="742324"/>
                </a:lnTo>
                <a:lnTo>
                  <a:pt x="1856525" y="787390"/>
                </a:lnTo>
                <a:lnTo>
                  <a:pt x="1857899" y="833099"/>
                </a:lnTo>
                <a:lnTo>
                  <a:pt x="1856525" y="878809"/>
                </a:lnTo>
                <a:lnTo>
                  <a:pt x="1852449" y="923875"/>
                </a:lnTo>
                <a:lnTo>
                  <a:pt x="1845741" y="968233"/>
                </a:lnTo>
                <a:lnTo>
                  <a:pt x="1836473" y="1011819"/>
                </a:lnTo>
                <a:lnTo>
                  <a:pt x="1824717" y="1054570"/>
                </a:lnTo>
                <a:lnTo>
                  <a:pt x="1810541" y="1096424"/>
                </a:lnTo>
                <a:lnTo>
                  <a:pt x="1794018" y="1137315"/>
                </a:lnTo>
                <a:lnTo>
                  <a:pt x="1775218" y="1177180"/>
                </a:lnTo>
                <a:lnTo>
                  <a:pt x="1754212" y="1215957"/>
                </a:lnTo>
                <a:lnTo>
                  <a:pt x="1731071" y="1253581"/>
                </a:lnTo>
                <a:lnTo>
                  <a:pt x="1705865" y="1289989"/>
                </a:lnTo>
                <a:lnTo>
                  <a:pt x="1678666" y="1325118"/>
                </a:lnTo>
                <a:lnTo>
                  <a:pt x="1649544" y="1358903"/>
                </a:lnTo>
                <a:lnTo>
                  <a:pt x="1618571" y="1391282"/>
                </a:lnTo>
                <a:lnTo>
                  <a:pt x="1585816" y="1422190"/>
                </a:lnTo>
                <a:lnTo>
                  <a:pt x="1551352" y="1451565"/>
                </a:lnTo>
                <a:lnTo>
                  <a:pt x="1515248" y="1479343"/>
                </a:lnTo>
                <a:lnTo>
                  <a:pt x="1477575" y="1505460"/>
                </a:lnTo>
                <a:lnTo>
                  <a:pt x="1438405" y="1529852"/>
                </a:lnTo>
                <a:lnTo>
                  <a:pt x="1397808" y="1552457"/>
                </a:lnTo>
                <a:lnTo>
                  <a:pt x="1355856" y="1573210"/>
                </a:lnTo>
                <a:lnTo>
                  <a:pt x="1312618" y="1592049"/>
                </a:lnTo>
                <a:lnTo>
                  <a:pt x="1268165" y="1608909"/>
                </a:lnTo>
                <a:lnTo>
                  <a:pt x="1222570" y="1623728"/>
                </a:lnTo>
                <a:lnTo>
                  <a:pt x="1175901" y="1636440"/>
                </a:lnTo>
                <a:lnTo>
                  <a:pt x="1128231" y="1646984"/>
                </a:lnTo>
                <a:lnTo>
                  <a:pt x="1079630" y="1655296"/>
                </a:lnTo>
                <a:lnTo>
                  <a:pt x="1030169" y="1661311"/>
                </a:lnTo>
                <a:lnTo>
                  <a:pt x="979918" y="1664967"/>
                </a:lnTo>
                <a:lnTo>
                  <a:pt x="928949" y="1666199"/>
                </a:lnTo>
                <a:lnTo>
                  <a:pt x="877981" y="1664967"/>
                </a:lnTo>
                <a:lnTo>
                  <a:pt x="827730" y="1661311"/>
                </a:lnTo>
                <a:lnTo>
                  <a:pt x="778269" y="1655296"/>
                </a:lnTo>
                <a:lnTo>
                  <a:pt x="729668" y="1646984"/>
                </a:lnTo>
                <a:lnTo>
                  <a:pt x="681998" y="1636440"/>
                </a:lnTo>
                <a:lnTo>
                  <a:pt x="635329" y="1623728"/>
                </a:lnTo>
                <a:lnTo>
                  <a:pt x="589734" y="1608909"/>
                </a:lnTo>
                <a:lnTo>
                  <a:pt x="545281" y="1592049"/>
                </a:lnTo>
                <a:lnTo>
                  <a:pt x="502043" y="1573210"/>
                </a:lnTo>
                <a:lnTo>
                  <a:pt x="460091" y="1552457"/>
                </a:lnTo>
                <a:lnTo>
                  <a:pt x="419494" y="1529852"/>
                </a:lnTo>
                <a:lnTo>
                  <a:pt x="380324" y="1505460"/>
                </a:lnTo>
                <a:lnTo>
                  <a:pt x="342651" y="1479343"/>
                </a:lnTo>
                <a:lnTo>
                  <a:pt x="306547" y="1451565"/>
                </a:lnTo>
                <a:lnTo>
                  <a:pt x="272083" y="1422190"/>
                </a:lnTo>
                <a:lnTo>
                  <a:pt x="239328" y="1391282"/>
                </a:lnTo>
                <a:lnTo>
                  <a:pt x="208355" y="1358903"/>
                </a:lnTo>
                <a:lnTo>
                  <a:pt x="179233" y="1325118"/>
                </a:lnTo>
                <a:lnTo>
                  <a:pt x="152034" y="1289989"/>
                </a:lnTo>
                <a:lnTo>
                  <a:pt x="126828" y="1253581"/>
                </a:lnTo>
                <a:lnTo>
                  <a:pt x="103687" y="1215957"/>
                </a:lnTo>
                <a:lnTo>
                  <a:pt x="82681" y="1177180"/>
                </a:lnTo>
                <a:lnTo>
                  <a:pt x="63881" y="1137315"/>
                </a:lnTo>
                <a:lnTo>
                  <a:pt x="47358" y="1096424"/>
                </a:lnTo>
                <a:lnTo>
                  <a:pt x="33182" y="1054570"/>
                </a:lnTo>
                <a:lnTo>
                  <a:pt x="21426" y="1011819"/>
                </a:lnTo>
                <a:lnTo>
                  <a:pt x="12158" y="968233"/>
                </a:lnTo>
                <a:lnTo>
                  <a:pt x="5450" y="923875"/>
                </a:lnTo>
                <a:lnTo>
                  <a:pt x="1374" y="878809"/>
                </a:lnTo>
                <a:lnTo>
                  <a:pt x="0" y="8330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7200" y="2813406"/>
            <a:ext cx="544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Client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725374"/>
            <a:ext cx="3643629" cy="55880"/>
          </a:xfrm>
          <a:custGeom>
            <a:avLst/>
            <a:gdLst/>
            <a:ahLst/>
            <a:cxnLst/>
            <a:rect l="l" t="t" r="r" b="b"/>
            <a:pathLst>
              <a:path w="3643629" h="55880">
                <a:moveTo>
                  <a:pt x="3643199" y="55775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1099" y="2781150"/>
            <a:ext cx="3608704" cy="5715"/>
          </a:xfrm>
          <a:custGeom>
            <a:avLst/>
            <a:gdLst/>
            <a:ahLst/>
            <a:cxnLst/>
            <a:rect l="l" t="t" r="r" b="b"/>
            <a:pathLst>
              <a:path w="3608704" h="5714">
                <a:moveTo>
                  <a:pt x="0" y="0"/>
                </a:moveTo>
                <a:lnTo>
                  <a:pt x="3608099" y="56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3614" y="3614249"/>
            <a:ext cx="8890" cy="1529715"/>
          </a:xfrm>
          <a:custGeom>
            <a:avLst/>
            <a:gdLst/>
            <a:ahLst/>
            <a:cxnLst/>
            <a:rect l="l" t="t" r="r" b="b"/>
            <a:pathLst>
              <a:path w="8889" h="1529714">
                <a:moveTo>
                  <a:pt x="8535" y="0"/>
                </a:moveTo>
                <a:lnTo>
                  <a:pt x="0" y="1529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775" y="788639"/>
            <a:ext cx="222694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Dit</a:t>
            </a:r>
            <a:endParaRPr sz="1700" dirty="0">
              <a:latin typeface="Courier New"/>
              <a:cs typeface="Courier New"/>
            </a:endParaRPr>
          </a:p>
          <a:p>
            <a:pPr marL="403225" indent="-390525">
              <a:lnSpc>
                <a:spcPct val="100000"/>
              </a:lnSpc>
              <a:spcBef>
                <a:spcPts val="1080"/>
              </a:spcBef>
              <a:buFont typeface="MS Gothic"/>
              <a:buChar char="➔"/>
              <a:tabLst>
                <a:tab pos="402590" algn="l"/>
                <a:tab pos="403225" algn="l"/>
              </a:tabLst>
            </a:pPr>
            <a:r>
              <a:rPr sz="1300" spc="-5" dirty="0">
                <a:latin typeface="Courier New"/>
                <a:cs typeface="Courier New"/>
              </a:rPr>
              <a:t>Combien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prix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?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4514" y="2922239"/>
            <a:ext cx="543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Fait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6864" y="2922239"/>
            <a:ext cx="543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sent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75" y="1581611"/>
            <a:ext cx="2496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indent="-39052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02590" algn="l"/>
                <a:tab pos="403225" algn="l"/>
              </a:tabLst>
            </a:pPr>
            <a:r>
              <a:rPr sz="1300" spc="-5" dirty="0">
                <a:latin typeface="Courier New"/>
                <a:cs typeface="Courier New"/>
              </a:rPr>
              <a:t>Les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options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offertes.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775" y="1977851"/>
            <a:ext cx="31896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indent="-39052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02590" algn="l"/>
                <a:tab pos="403225" algn="l"/>
              </a:tabLst>
            </a:pPr>
            <a:r>
              <a:rPr sz="1300" spc="-5" dirty="0">
                <a:latin typeface="Courier New"/>
                <a:cs typeface="Courier New"/>
              </a:rPr>
              <a:t>Combien de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temps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va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prendre?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5475" y="788639"/>
            <a:ext cx="358584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algn="ctr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Pense</a:t>
            </a:r>
            <a:endParaRPr sz="1700">
              <a:latin typeface="Courier New"/>
              <a:cs typeface="Courier New"/>
            </a:endParaRPr>
          </a:p>
          <a:p>
            <a:pPr marL="403225" indent="-390525">
              <a:lnSpc>
                <a:spcPct val="100000"/>
              </a:lnSpc>
              <a:spcBef>
                <a:spcPts val="1005"/>
              </a:spcBef>
              <a:buFont typeface="MS Gothic"/>
              <a:buChar char="➔"/>
              <a:tabLst>
                <a:tab pos="402590" algn="l"/>
                <a:tab pos="403225" algn="l"/>
              </a:tabLst>
            </a:pPr>
            <a:r>
              <a:rPr sz="1300" spc="-5" dirty="0">
                <a:latin typeface="Courier New"/>
                <a:cs typeface="Courier New"/>
              </a:rPr>
              <a:t>Il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faut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m’informer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quand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il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sera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6000" y="1572011"/>
            <a:ext cx="8178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terminé.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25" y="3634363"/>
            <a:ext cx="2248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Aller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revenir.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725" y="4061082"/>
            <a:ext cx="267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Appeler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téléphone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9725" y="3634363"/>
            <a:ext cx="37331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Craint de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venir et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 err="1">
                <a:latin typeface="Courier New"/>
                <a:cs typeface="Courier New"/>
              </a:rPr>
              <a:t>trouver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le</a:t>
            </a:r>
            <a:r>
              <a:rPr lang="fr-FR" sz="1400" spc="-5" dirty="0">
                <a:latin typeface="Courier New"/>
                <a:cs typeface="Courier New"/>
              </a:rPr>
              <a:t>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9300" y="4061082"/>
            <a:ext cx="333247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vêtements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n’est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encore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lavé.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9725" y="4487802"/>
            <a:ext cx="416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Craint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perdre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beaucoup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du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temps.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A5B271B-5810-2CBF-DF6C-4ED1773F9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39" y="1764841"/>
            <a:ext cx="1319340" cy="131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" y="0"/>
            <a:ext cx="9144000" cy="800735"/>
          </a:xfrm>
          <a:custGeom>
            <a:avLst/>
            <a:gdLst/>
            <a:ahLst/>
            <a:cxnLst/>
            <a:rect l="l" t="t" r="r" b="b"/>
            <a:pathLst>
              <a:path w="9144000" h="800735">
                <a:moveTo>
                  <a:pt x="9143999" y="800399"/>
                </a:moveTo>
                <a:lnTo>
                  <a:pt x="0" y="800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800399"/>
                </a:lnTo>
                <a:close/>
              </a:path>
            </a:pathLst>
          </a:custGeom>
          <a:solidFill>
            <a:srgbClr val="31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carte</a:t>
            </a:r>
            <a:r>
              <a:rPr spc="-60" dirty="0"/>
              <a:t> </a:t>
            </a:r>
            <a:r>
              <a:rPr spc="-15" dirty="0"/>
              <a:t>d'empathie(Administration)</a:t>
            </a:r>
          </a:p>
        </p:txBody>
      </p:sp>
      <p:sp>
        <p:nvSpPr>
          <p:cNvPr id="4" name="object 4"/>
          <p:cNvSpPr/>
          <p:nvPr/>
        </p:nvSpPr>
        <p:spPr>
          <a:xfrm>
            <a:off x="3742799" y="2215250"/>
            <a:ext cx="1658620" cy="1415415"/>
          </a:xfrm>
          <a:custGeom>
            <a:avLst/>
            <a:gdLst/>
            <a:ahLst/>
            <a:cxnLst/>
            <a:rect l="l" t="t" r="r" b="b"/>
            <a:pathLst>
              <a:path w="1658620" h="1415414">
                <a:moveTo>
                  <a:pt x="0" y="707399"/>
                </a:moveTo>
                <a:lnTo>
                  <a:pt x="1631" y="662662"/>
                </a:lnTo>
                <a:lnTo>
                  <a:pt x="6460" y="618665"/>
                </a:lnTo>
                <a:lnTo>
                  <a:pt x="14390" y="575489"/>
                </a:lnTo>
                <a:lnTo>
                  <a:pt x="25324" y="533219"/>
                </a:lnTo>
                <a:lnTo>
                  <a:pt x="39164" y="491937"/>
                </a:lnTo>
                <a:lnTo>
                  <a:pt x="55814" y="451726"/>
                </a:lnTo>
                <a:lnTo>
                  <a:pt x="75176" y="412668"/>
                </a:lnTo>
                <a:lnTo>
                  <a:pt x="97153" y="374847"/>
                </a:lnTo>
                <a:lnTo>
                  <a:pt x="121648" y="338346"/>
                </a:lnTo>
                <a:lnTo>
                  <a:pt x="148564" y="303247"/>
                </a:lnTo>
                <a:lnTo>
                  <a:pt x="177804" y="269633"/>
                </a:lnTo>
                <a:lnTo>
                  <a:pt x="209271" y="237587"/>
                </a:lnTo>
                <a:lnTo>
                  <a:pt x="242866" y="207192"/>
                </a:lnTo>
                <a:lnTo>
                  <a:pt x="278495" y="178531"/>
                </a:lnTo>
                <a:lnTo>
                  <a:pt x="316058" y="151687"/>
                </a:lnTo>
                <a:lnTo>
                  <a:pt x="355460" y="126742"/>
                </a:lnTo>
                <a:lnTo>
                  <a:pt x="396602" y="103780"/>
                </a:lnTo>
                <a:lnTo>
                  <a:pt x="439388" y="82882"/>
                </a:lnTo>
                <a:lnTo>
                  <a:pt x="483721" y="64134"/>
                </a:lnTo>
                <a:lnTo>
                  <a:pt x="529504" y="47616"/>
                </a:lnTo>
                <a:lnTo>
                  <a:pt x="576639" y="33411"/>
                </a:lnTo>
                <a:lnTo>
                  <a:pt x="625029" y="21604"/>
                </a:lnTo>
                <a:lnTo>
                  <a:pt x="674577" y="12276"/>
                </a:lnTo>
                <a:lnTo>
                  <a:pt x="725186" y="5511"/>
                </a:lnTo>
                <a:lnTo>
                  <a:pt x="776760" y="1391"/>
                </a:lnTo>
                <a:lnTo>
                  <a:pt x="829199" y="0"/>
                </a:lnTo>
                <a:lnTo>
                  <a:pt x="881639" y="1391"/>
                </a:lnTo>
                <a:lnTo>
                  <a:pt x="933213" y="5511"/>
                </a:lnTo>
                <a:lnTo>
                  <a:pt x="983822" y="12276"/>
                </a:lnTo>
                <a:lnTo>
                  <a:pt x="1033370" y="21604"/>
                </a:lnTo>
                <a:lnTo>
                  <a:pt x="1081760" y="33411"/>
                </a:lnTo>
                <a:lnTo>
                  <a:pt x="1128895" y="47616"/>
                </a:lnTo>
                <a:lnTo>
                  <a:pt x="1174678" y="64134"/>
                </a:lnTo>
                <a:lnTo>
                  <a:pt x="1219011" y="82882"/>
                </a:lnTo>
                <a:lnTo>
                  <a:pt x="1261797" y="103780"/>
                </a:lnTo>
                <a:lnTo>
                  <a:pt x="1302939" y="126742"/>
                </a:lnTo>
                <a:lnTo>
                  <a:pt x="1342341" y="151687"/>
                </a:lnTo>
                <a:lnTo>
                  <a:pt x="1379904" y="178531"/>
                </a:lnTo>
                <a:lnTo>
                  <a:pt x="1415533" y="207192"/>
                </a:lnTo>
                <a:lnTo>
                  <a:pt x="1449128" y="237587"/>
                </a:lnTo>
                <a:lnTo>
                  <a:pt x="1480595" y="269633"/>
                </a:lnTo>
                <a:lnTo>
                  <a:pt x="1509835" y="303247"/>
                </a:lnTo>
                <a:lnTo>
                  <a:pt x="1536751" y="338346"/>
                </a:lnTo>
                <a:lnTo>
                  <a:pt x="1561246" y="374847"/>
                </a:lnTo>
                <a:lnTo>
                  <a:pt x="1583223" y="412668"/>
                </a:lnTo>
                <a:lnTo>
                  <a:pt x="1602585" y="451726"/>
                </a:lnTo>
                <a:lnTo>
                  <a:pt x="1619235" y="491937"/>
                </a:lnTo>
                <a:lnTo>
                  <a:pt x="1633075" y="533219"/>
                </a:lnTo>
                <a:lnTo>
                  <a:pt x="1644009" y="575489"/>
                </a:lnTo>
                <a:lnTo>
                  <a:pt x="1651939" y="618665"/>
                </a:lnTo>
                <a:lnTo>
                  <a:pt x="1656768" y="662662"/>
                </a:lnTo>
                <a:lnTo>
                  <a:pt x="1658399" y="707399"/>
                </a:lnTo>
                <a:lnTo>
                  <a:pt x="1656768" y="752137"/>
                </a:lnTo>
                <a:lnTo>
                  <a:pt x="1651939" y="796134"/>
                </a:lnTo>
                <a:lnTo>
                  <a:pt x="1644009" y="839310"/>
                </a:lnTo>
                <a:lnTo>
                  <a:pt x="1633075" y="881580"/>
                </a:lnTo>
                <a:lnTo>
                  <a:pt x="1619235" y="922862"/>
                </a:lnTo>
                <a:lnTo>
                  <a:pt x="1602585" y="963073"/>
                </a:lnTo>
                <a:lnTo>
                  <a:pt x="1583223" y="1002131"/>
                </a:lnTo>
                <a:lnTo>
                  <a:pt x="1561246" y="1039952"/>
                </a:lnTo>
                <a:lnTo>
                  <a:pt x="1536751" y="1076453"/>
                </a:lnTo>
                <a:lnTo>
                  <a:pt x="1509835" y="1111552"/>
                </a:lnTo>
                <a:lnTo>
                  <a:pt x="1480595" y="1145166"/>
                </a:lnTo>
                <a:lnTo>
                  <a:pt x="1449128" y="1177212"/>
                </a:lnTo>
                <a:lnTo>
                  <a:pt x="1415533" y="1207607"/>
                </a:lnTo>
                <a:lnTo>
                  <a:pt x="1379904" y="1236268"/>
                </a:lnTo>
                <a:lnTo>
                  <a:pt x="1342341" y="1263112"/>
                </a:lnTo>
                <a:lnTo>
                  <a:pt x="1302939" y="1288057"/>
                </a:lnTo>
                <a:lnTo>
                  <a:pt x="1261797" y="1311019"/>
                </a:lnTo>
                <a:lnTo>
                  <a:pt x="1219011" y="1331917"/>
                </a:lnTo>
                <a:lnTo>
                  <a:pt x="1174678" y="1350665"/>
                </a:lnTo>
                <a:lnTo>
                  <a:pt x="1128895" y="1367183"/>
                </a:lnTo>
                <a:lnTo>
                  <a:pt x="1081760" y="1381388"/>
                </a:lnTo>
                <a:lnTo>
                  <a:pt x="1033370" y="1393195"/>
                </a:lnTo>
                <a:lnTo>
                  <a:pt x="983822" y="1402523"/>
                </a:lnTo>
                <a:lnTo>
                  <a:pt x="933213" y="1409288"/>
                </a:lnTo>
                <a:lnTo>
                  <a:pt x="881639" y="1413408"/>
                </a:lnTo>
                <a:lnTo>
                  <a:pt x="829199" y="1414799"/>
                </a:lnTo>
                <a:lnTo>
                  <a:pt x="776760" y="1413408"/>
                </a:lnTo>
                <a:lnTo>
                  <a:pt x="725186" y="1409288"/>
                </a:lnTo>
                <a:lnTo>
                  <a:pt x="674577" y="1402523"/>
                </a:lnTo>
                <a:lnTo>
                  <a:pt x="625029" y="1393195"/>
                </a:lnTo>
                <a:lnTo>
                  <a:pt x="576639" y="1381388"/>
                </a:lnTo>
                <a:lnTo>
                  <a:pt x="529504" y="1367183"/>
                </a:lnTo>
                <a:lnTo>
                  <a:pt x="483721" y="1350665"/>
                </a:lnTo>
                <a:lnTo>
                  <a:pt x="439388" y="1331917"/>
                </a:lnTo>
                <a:lnTo>
                  <a:pt x="396602" y="1311019"/>
                </a:lnTo>
                <a:lnTo>
                  <a:pt x="355460" y="1288057"/>
                </a:lnTo>
                <a:lnTo>
                  <a:pt x="316058" y="1263112"/>
                </a:lnTo>
                <a:lnTo>
                  <a:pt x="278495" y="1236268"/>
                </a:lnTo>
                <a:lnTo>
                  <a:pt x="242866" y="1207607"/>
                </a:lnTo>
                <a:lnTo>
                  <a:pt x="209271" y="1177212"/>
                </a:lnTo>
                <a:lnTo>
                  <a:pt x="177804" y="1145166"/>
                </a:lnTo>
                <a:lnTo>
                  <a:pt x="148564" y="1111552"/>
                </a:lnTo>
                <a:lnTo>
                  <a:pt x="121648" y="1076453"/>
                </a:lnTo>
                <a:lnTo>
                  <a:pt x="97153" y="1039952"/>
                </a:lnTo>
                <a:lnTo>
                  <a:pt x="75176" y="1002131"/>
                </a:lnTo>
                <a:lnTo>
                  <a:pt x="55814" y="963073"/>
                </a:lnTo>
                <a:lnTo>
                  <a:pt x="39164" y="922862"/>
                </a:lnTo>
                <a:lnTo>
                  <a:pt x="25324" y="881580"/>
                </a:lnTo>
                <a:lnTo>
                  <a:pt x="14390" y="839310"/>
                </a:lnTo>
                <a:lnTo>
                  <a:pt x="6460" y="796134"/>
                </a:lnTo>
                <a:lnTo>
                  <a:pt x="1631" y="752137"/>
                </a:lnTo>
                <a:lnTo>
                  <a:pt x="0" y="7073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8692" y="2813366"/>
            <a:ext cx="989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Administration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00449"/>
            <a:ext cx="9133205" cy="4343400"/>
          </a:xfrm>
          <a:custGeom>
            <a:avLst/>
            <a:gdLst/>
            <a:ahLst/>
            <a:cxnLst/>
            <a:rect l="l" t="t" r="r" b="b"/>
            <a:pathLst>
              <a:path w="9133205" h="4343400">
                <a:moveTo>
                  <a:pt x="3742799" y="2122199"/>
                </a:moveTo>
                <a:lnTo>
                  <a:pt x="0" y="2064899"/>
                </a:lnTo>
              </a:path>
              <a:path w="9133205" h="4343400">
                <a:moveTo>
                  <a:pt x="5401199" y="2122199"/>
                </a:moveTo>
                <a:lnTo>
                  <a:pt x="9132899" y="2156699"/>
                </a:lnTo>
              </a:path>
              <a:path w="9133205" h="4343400">
                <a:moveTo>
                  <a:pt x="4571999" y="2829599"/>
                </a:moveTo>
                <a:lnTo>
                  <a:pt x="4560353" y="4343049"/>
                </a:lnTo>
              </a:path>
              <a:path w="9133205" h="4343400">
                <a:moveTo>
                  <a:pt x="4571999" y="1414799"/>
                </a:moveTo>
                <a:lnTo>
                  <a:pt x="45722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4514" y="2922239"/>
            <a:ext cx="543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Fait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6864" y="2922239"/>
            <a:ext cx="543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sent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50" y="788639"/>
            <a:ext cx="3635375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algn="ctr">
              <a:lnSpc>
                <a:spcPct val="100000"/>
              </a:lnSpc>
              <a:spcBef>
                <a:spcPts val="10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Dit</a:t>
            </a:r>
            <a:endParaRPr sz="1700">
              <a:latin typeface="Courier New"/>
              <a:cs typeface="Courier New"/>
            </a:endParaRPr>
          </a:p>
          <a:p>
            <a:pPr marL="422275" indent="-409575">
              <a:lnSpc>
                <a:spcPct val="100000"/>
              </a:lnSpc>
              <a:spcBef>
                <a:spcPts val="135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Je veux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maximum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clients.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450" y="1645858"/>
            <a:ext cx="4382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Les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prix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les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services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offerts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sont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25" y="2072577"/>
            <a:ext cx="345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50" y="2499298"/>
            <a:ext cx="3528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Le temps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qui va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prendre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c’est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9725" y="637619"/>
            <a:ext cx="3955415" cy="77343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426084" algn="ctr">
              <a:lnSpc>
                <a:spcPct val="100000"/>
              </a:lnSpc>
              <a:spcBef>
                <a:spcPts val="1290"/>
              </a:spcBef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Pense</a:t>
            </a:r>
            <a:endParaRPr sz="1700">
              <a:latin typeface="Courier New"/>
              <a:cs typeface="Courier New"/>
            </a:endParaRPr>
          </a:p>
          <a:p>
            <a:pPr marL="422275" indent="-409575">
              <a:lnSpc>
                <a:spcPct val="100000"/>
              </a:lnSpc>
              <a:spcBef>
                <a:spcPts val="975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Manque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temps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pour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informer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9300" y="1598807"/>
            <a:ext cx="35458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clients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lorsque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son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lang="en-US" sz="1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vêtements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est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9300" y="2025527"/>
            <a:ext cx="19456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 err="1">
                <a:latin typeface="Courier New"/>
                <a:cs typeface="Courier New"/>
              </a:rPr>
              <a:t>terminé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25" y="3634363"/>
            <a:ext cx="18218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Les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services.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725" y="4061082"/>
            <a:ext cx="3955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Les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appels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téléphoniques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avec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clients.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9725" y="3634363"/>
            <a:ext cx="1608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Courier New"/>
                <a:cs typeface="Courier New"/>
              </a:rPr>
              <a:t>Responsable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3 Laundry Tips for Washing Your Clothes — The Family Handyman">
            <a:extLst>
              <a:ext uri="{FF2B5EF4-FFF2-40B4-BE49-F238E27FC236}">
                <a16:creationId xmlns:a16="http://schemas.microsoft.com/office/drawing/2014/main" id="{8418C252-CB9A-AE64-F43D-D3A1D6A6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" y="0"/>
            <a:ext cx="44970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3119" y="1066654"/>
            <a:ext cx="51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Trebuchet MS"/>
                <a:cs typeface="Trebuchet MS"/>
              </a:rPr>
              <a:t>03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5158105"/>
            <a:chOff x="-14287" y="0"/>
            <a:chExt cx="9158605" cy="5158105"/>
          </a:xfrm>
        </p:grpSpPr>
        <p:sp>
          <p:nvSpPr>
            <p:cNvPr id="4" name="object 4"/>
            <p:cNvSpPr/>
            <p:nvPr/>
          </p:nvSpPr>
          <p:spPr>
            <a:xfrm>
              <a:off x="3972252" y="0"/>
              <a:ext cx="601345" cy="5039995"/>
            </a:xfrm>
            <a:custGeom>
              <a:avLst/>
              <a:gdLst/>
              <a:ahLst/>
              <a:cxnLst/>
              <a:rect l="l" t="t" r="r" b="b"/>
              <a:pathLst>
                <a:path w="601345" h="5039995">
                  <a:moveTo>
                    <a:pt x="601079" y="5039486"/>
                  </a:moveTo>
                  <a:lnTo>
                    <a:pt x="0" y="5039486"/>
                  </a:lnTo>
                  <a:lnTo>
                    <a:pt x="4096" y="4984414"/>
                  </a:lnTo>
                  <a:lnTo>
                    <a:pt x="9401" y="4929695"/>
                  </a:lnTo>
                  <a:lnTo>
                    <a:pt x="15824" y="4875451"/>
                  </a:lnTo>
                  <a:lnTo>
                    <a:pt x="23274" y="4821803"/>
                  </a:lnTo>
                  <a:lnTo>
                    <a:pt x="31660" y="4768874"/>
                  </a:lnTo>
                  <a:lnTo>
                    <a:pt x="40890" y="4716783"/>
                  </a:lnTo>
                  <a:lnTo>
                    <a:pt x="50873" y="4665653"/>
                  </a:lnTo>
                  <a:lnTo>
                    <a:pt x="61518" y="4615605"/>
                  </a:lnTo>
                  <a:lnTo>
                    <a:pt x="72733" y="4566759"/>
                  </a:lnTo>
                  <a:lnTo>
                    <a:pt x="84427" y="4519239"/>
                  </a:lnTo>
                  <a:lnTo>
                    <a:pt x="97827" y="4469171"/>
                  </a:lnTo>
                  <a:lnTo>
                    <a:pt x="111681" y="4420048"/>
                  </a:lnTo>
                  <a:lnTo>
                    <a:pt x="125917" y="4371712"/>
                  </a:lnTo>
                  <a:lnTo>
                    <a:pt x="140459" y="4324006"/>
                  </a:lnTo>
                  <a:lnTo>
                    <a:pt x="155235" y="4276773"/>
                  </a:lnTo>
                  <a:lnTo>
                    <a:pt x="170169" y="4229854"/>
                  </a:lnTo>
                  <a:lnTo>
                    <a:pt x="200220" y="4136332"/>
                  </a:lnTo>
                  <a:lnTo>
                    <a:pt x="215188" y="4089413"/>
                  </a:lnTo>
                  <a:lnTo>
                    <a:pt x="230019" y="4042179"/>
                  </a:lnTo>
                  <a:lnTo>
                    <a:pt x="244639" y="3994473"/>
                  </a:lnTo>
                  <a:lnTo>
                    <a:pt x="258974" y="3946138"/>
                  </a:lnTo>
                  <a:lnTo>
                    <a:pt x="272951" y="3897015"/>
                  </a:lnTo>
                  <a:lnTo>
                    <a:pt x="286494" y="3846947"/>
                  </a:lnTo>
                  <a:lnTo>
                    <a:pt x="297808" y="3803094"/>
                  </a:lnTo>
                  <a:lnTo>
                    <a:pt x="308716" y="3758445"/>
                  </a:lnTo>
                  <a:lnTo>
                    <a:pt x="319215" y="3713032"/>
                  </a:lnTo>
                  <a:lnTo>
                    <a:pt x="329298" y="3666886"/>
                  </a:lnTo>
                  <a:lnTo>
                    <a:pt x="338964" y="3620039"/>
                  </a:lnTo>
                  <a:lnTo>
                    <a:pt x="348207" y="3572523"/>
                  </a:lnTo>
                  <a:lnTo>
                    <a:pt x="357023" y="3524368"/>
                  </a:lnTo>
                  <a:lnTo>
                    <a:pt x="365408" y="3475608"/>
                  </a:lnTo>
                  <a:lnTo>
                    <a:pt x="373359" y="3426272"/>
                  </a:lnTo>
                  <a:lnTo>
                    <a:pt x="380870" y="3376394"/>
                  </a:lnTo>
                  <a:lnTo>
                    <a:pt x="387938" y="3326004"/>
                  </a:lnTo>
                  <a:lnTo>
                    <a:pt x="394559" y="3275135"/>
                  </a:lnTo>
                  <a:lnTo>
                    <a:pt x="400727" y="3223817"/>
                  </a:lnTo>
                  <a:lnTo>
                    <a:pt x="406441" y="3172083"/>
                  </a:lnTo>
                  <a:lnTo>
                    <a:pt x="411694" y="3119963"/>
                  </a:lnTo>
                  <a:lnTo>
                    <a:pt x="416483" y="3067491"/>
                  </a:lnTo>
                  <a:lnTo>
                    <a:pt x="420804" y="3014696"/>
                  </a:lnTo>
                  <a:lnTo>
                    <a:pt x="424653" y="2961612"/>
                  </a:lnTo>
                  <a:lnTo>
                    <a:pt x="428025" y="2908269"/>
                  </a:lnTo>
                  <a:lnTo>
                    <a:pt x="430916" y="2854699"/>
                  </a:lnTo>
                  <a:lnTo>
                    <a:pt x="433323" y="2800934"/>
                  </a:lnTo>
                  <a:lnTo>
                    <a:pt x="435241" y="2747005"/>
                  </a:lnTo>
                  <a:lnTo>
                    <a:pt x="436665" y="2692945"/>
                  </a:lnTo>
                  <a:lnTo>
                    <a:pt x="437593" y="2638784"/>
                  </a:lnTo>
                  <a:lnTo>
                    <a:pt x="438019" y="2584554"/>
                  </a:lnTo>
                  <a:lnTo>
                    <a:pt x="438122" y="2549268"/>
                  </a:lnTo>
                  <a:lnTo>
                    <a:pt x="437916" y="2498446"/>
                  </a:lnTo>
                  <a:lnTo>
                    <a:pt x="437315" y="2447694"/>
                  </a:lnTo>
                  <a:lnTo>
                    <a:pt x="436348" y="2397009"/>
                  </a:lnTo>
                  <a:lnTo>
                    <a:pt x="435042" y="2346388"/>
                  </a:lnTo>
                  <a:lnTo>
                    <a:pt x="433426" y="2295827"/>
                  </a:lnTo>
                  <a:lnTo>
                    <a:pt x="431528" y="2245323"/>
                  </a:lnTo>
                  <a:lnTo>
                    <a:pt x="429376" y="2194871"/>
                  </a:lnTo>
                  <a:lnTo>
                    <a:pt x="426997" y="2144469"/>
                  </a:lnTo>
                  <a:lnTo>
                    <a:pt x="424419" y="2094113"/>
                  </a:lnTo>
                  <a:lnTo>
                    <a:pt x="421671" y="2043799"/>
                  </a:lnTo>
                  <a:lnTo>
                    <a:pt x="418781" y="1993524"/>
                  </a:lnTo>
                  <a:lnTo>
                    <a:pt x="415776" y="1943284"/>
                  </a:lnTo>
                  <a:lnTo>
                    <a:pt x="412685" y="1893076"/>
                  </a:lnTo>
                  <a:lnTo>
                    <a:pt x="409535" y="1842897"/>
                  </a:lnTo>
                  <a:lnTo>
                    <a:pt x="403172" y="1742608"/>
                  </a:lnTo>
                  <a:lnTo>
                    <a:pt x="400015" y="1692492"/>
                  </a:lnTo>
                  <a:lnTo>
                    <a:pt x="396911" y="1642390"/>
                  </a:lnTo>
                  <a:lnTo>
                    <a:pt x="393889" y="1592299"/>
                  </a:lnTo>
                  <a:lnTo>
                    <a:pt x="390976" y="1542214"/>
                  </a:lnTo>
                  <a:lnTo>
                    <a:pt x="388200" y="1492134"/>
                  </a:lnTo>
                  <a:lnTo>
                    <a:pt x="385704" y="1441528"/>
                  </a:lnTo>
                  <a:lnTo>
                    <a:pt x="383406" y="1390714"/>
                  </a:lnTo>
                  <a:lnTo>
                    <a:pt x="381331" y="1339729"/>
                  </a:lnTo>
                  <a:lnTo>
                    <a:pt x="379506" y="1288609"/>
                  </a:lnTo>
                  <a:lnTo>
                    <a:pt x="377955" y="1237391"/>
                  </a:lnTo>
                  <a:lnTo>
                    <a:pt x="376704" y="1186112"/>
                  </a:lnTo>
                  <a:lnTo>
                    <a:pt x="375779" y="1134809"/>
                  </a:lnTo>
                  <a:lnTo>
                    <a:pt x="375205" y="1083517"/>
                  </a:lnTo>
                  <a:lnTo>
                    <a:pt x="375008" y="1032273"/>
                  </a:lnTo>
                  <a:lnTo>
                    <a:pt x="375237" y="978399"/>
                  </a:lnTo>
                  <a:lnTo>
                    <a:pt x="375940" y="924673"/>
                  </a:lnTo>
                  <a:lnTo>
                    <a:pt x="377150" y="871141"/>
                  </a:lnTo>
                  <a:lnTo>
                    <a:pt x="378894" y="817850"/>
                  </a:lnTo>
                  <a:lnTo>
                    <a:pt x="381203" y="764845"/>
                  </a:lnTo>
                  <a:lnTo>
                    <a:pt x="384107" y="712174"/>
                  </a:lnTo>
                  <a:lnTo>
                    <a:pt x="387634" y="659883"/>
                  </a:lnTo>
                  <a:lnTo>
                    <a:pt x="391816" y="608017"/>
                  </a:lnTo>
                  <a:lnTo>
                    <a:pt x="396680" y="556623"/>
                  </a:lnTo>
                  <a:lnTo>
                    <a:pt x="402258" y="505748"/>
                  </a:lnTo>
                  <a:lnTo>
                    <a:pt x="408578" y="455437"/>
                  </a:lnTo>
                  <a:lnTo>
                    <a:pt x="415670" y="405738"/>
                  </a:lnTo>
                  <a:lnTo>
                    <a:pt x="426115" y="343243"/>
                  </a:lnTo>
                  <a:lnTo>
                    <a:pt x="438115" y="282578"/>
                  </a:lnTo>
                  <a:lnTo>
                    <a:pt x="451580" y="224084"/>
                  </a:lnTo>
                  <a:lnTo>
                    <a:pt x="466418" y="168105"/>
                  </a:lnTo>
                  <a:lnTo>
                    <a:pt x="482539" y="114984"/>
                  </a:lnTo>
                  <a:lnTo>
                    <a:pt x="499850" y="65062"/>
                  </a:lnTo>
                  <a:lnTo>
                    <a:pt x="518261" y="18684"/>
                  </a:lnTo>
                  <a:lnTo>
                    <a:pt x="526800" y="0"/>
                  </a:lnTo>
                  <a:lnTo>
                    <a:pt x="601079" y="0"/>
                  </a:lnTo>
                  <a:lnTo>
                    <a:pt x="601079" y="5039486"/>
                  </a:lnTo>
                  <a:close/>
                </a:path>
              </a:pathLst>
            </a:custGeom>
            <a:solidFill>
              <a:srgbClr val="31C9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95671"/>
              <a:ext cx="4694555" cy="1647825"/>
            </a:xfrm>
            <a:custGeom>
              <a:avLst/>
              <a:gdLst/>
              <a:ahLst/>
              <a:cxnLst/>
              <a:rect l="l" t="t" r="r" b="b"/>
              <a:pathLst>
                <a:path w="4694555" h="1647825">
                  <a:moveTo>
                    <a:pt x="1751765" y="0"/>
                  </a:moveTo>
                  <a:lnTo>
                    <a:pt x="1701052" y="1263"/>
                  </a:lnTo>
                  <a:lnTo>
                    <a:pt x="1650149" y="4985"/>
                  </a:lnTo>
                  <a:lnTo>
                    <a:pt x="1599160" y="11064"/>
                  </a:lnTo>
                  <a:lnTo>
                    <a:pt x="1548191" y="19397"/>
                  </a:lnTo>
                  <a:lnTo>
                    <a:pt x="1497347" y="29881"/>
                  </a:lnTo>
                  <a:lnTo>
                    <a:pt x="1446732" y="42416"/>
                  </a:lnTo>
                  <a:lnTo>
                    <a:pt x="1396453" y="56897"/>
                  </a:lnTo>
                  <a:lnTo>
                    <a:pt x="1346614" y="73224"/>
                  </a:lnTo>
                  <a:lnTo>
                    <a:pt x="1297321" y="91294"/>
                  </a:lnTo>
                  <a:lnTo>
                    <a:pt x="1248678" y="111005"/>
                  </a:lnTo>
                  <a:lnTo>
                    <a:pt x="1200791" y="132253"/>
                  </a:lnTo>
                  <a:lnTo>
                    <a:pt x="1153764" y="154938"/>
                  </a:lnTo>
                  <a:lnTo>
                    <a:pt x="1107704" y="178956"/>
                  </a:lnTo>
                  <a:lnTo>
                    <a:pt x="1062715" y="204206"/>
                  </a:lnTo>
                  <a:lnTo>
                    <a:pt x="1020351" y="229171"/>
                  </a:lnTo>
                  <a:lnTo>
                    <a:pt x="978567" y="255035"/>
                  </a:lnTo>
                  <a:lnTo>
                    <a:pt x="937375" y="281784"/>
                  </a:lnTo>
                  <a:lnTo>
                    <a:pt x="896784" y="309400"/>
                  </a:lnTo>
                  <a:lnTo>
                    <a:pt x="856808" y="337866"/>
                  </a:lnTo>
                  <a:lnTo>
                    <a:pt x="817458" y="367167"/>
                  </a:lnTo>
                  <a:lnTo>
                    <a:pt x="778744" y="397284"/>
                  </a:lnTo>
                  <a:lnTo>
                    <a:pt x="740679" y="428202"/>
                  </a:lnTo>
                  <a:lnTo>
                    <a:pt x="703274" y="459904"/>
                  </a:lnTo>
                  <a:lnTo>
                    <a:pt x="666540" y="492373"/>
                  </a:lnTo>
                  <a:lnTo>
                    <a:pt x="630489" y="525593"/>
                  </a:lnTo>
                  <a:lnTo>
                    <a:pt x="595132" y="559546"/>
                  </a:lnTo>
                  <a:lnTo>
                    <a:pt x="560481" y="594217"/>
                  </a:lnTo>
                  <a:lnTo>
                    <a:pt x="526547" y="629588"/>
                  </a:lnTo>
                  <a:lnTo>
                    <a:pt x="493342" y="665643"/>
                  </a:lnTo>
                  <a:lnTo>
                    <a:pt x="460877" y="702364"/>
                  </a:lnTo>
                  <a:lnTo>
                    <a:pt x="429164" y="739737"/>
                  </a:lnTo>
                  <a:lnTo>
                    <a:pt x="398214" y="777743"/>
                  </a:lnTo>
                  <a:lnTo>
                    <a:pt x="368038" y="816366"/>
                  </a:lnTo>
                  <a:lnTo>
                    <a:pt x="338648" y="855589"/>
                  </a:lnTo>
                  <a:lnTo>
                    <a:pt x="310056" y="895396"/>
                  </a:lnTo>
                  <a:lnTo>
                    <a:pt x="282272" y="935771"/>
                  </a:lnTo>
                  <a:lnTo>
                    <a:pt x="255309" y="976695"/>
                  </a:lnTo>
                  <a:lnTo>
                    <a:pt x="229178" y="1018153"/>
                  </a:lnTo>
                  <a:lnTo>
                    <a:pt x="203890" y="1060128"/>
                  </a:lnTo>
                  <a:lnTo>
                    <a:pt x="179457" y="1102604"/>
                  </a:lnTo>
                  <a:lnTo>
                    <a:pt x="155890" y="1145563"/>
                  </a:lnTo>
                  <a:lnTo>
                    <a:pt x="133200" y="1188989"/>
                  </a:lnTo>
                  <a:lnTo>
                    <a:pt x="111400" y="1232865"/>
                  </a:lnTo>
                  <a:lnTo>
                    <a:pt x="90500" y="1277175"/>
                  </a:lnTo>
                  <a:lnTo>
                    <a:pt x="70513" y="1321902"/>
                  </a:lnTo>
                  <a:lnTo>
                    <a:pt x="51449" y="1367029"/>
                  </a:lnTo>
                  <a:lnTo>
                    <a:pt x="33319" y="1412539"/>
                  </a:lnTo>
                  <a:lnTo>
                    <a:pt x="16137" y="1458416"/>
                  </a:lnTo>
                  <a:lnTo>
                    <a:pt x="0" y="1504394"/>
                  </a:lnTo>
                </a:path>
                <a:path w="4694555" h="1647825">
                  <a:moveTo>
                    <a:pt x="4694447" y="1647828"/>
                  </a:moveTo>
                  <a:lnTo>
                    <a:pt x="4691425" y="1603903"/>
                  </a:lnTo>
                  <a:lnTo>
                    <a:pt x="4684893" y="1559206"/>
                  </a:lnTo>
                  <a:lnTo>
                    <a:pt x="4673749" y="1515084"/>
                  </a:lnTo>
                  <a:lnTo>
                    <a:pt x="4658415" y="1470507"/>
                  </a:lnTo>
                  <a:lnTo>
                    <a:pt x="4639190" y="1428631"/>
                  </a:lnTo>
                  <a:lnTo>
                    <a:pt x="4616319" y="1389402"/>
                  </a:lnTo>
                  <a:lnTo>
                    <a:pt x="4590049" y="1352764"/>
                  </a:lnTo>
                  <a:lnTo>
                    <a:pt x="4560626" y="1318662"/>
                  </a:lnTo>
                  <a:lnTo>
                    <a:pt x="4528296" y="1287041"/>
                  </a:lnTo>
                  <a:lnTo>
                    <a:pt x="4493303" y="1257846"/>
                  </a:lnTo>
                  <a:lnTo>
                    <a:pt x="4455895" y="1231021"/>
                  </a:lnTo>
                  <a:lnTo>
                    <a:pt x="4416317" y="1206512"/>
                  </a:lnTo>
                  <a:lnTo>
                    <a:pt x="4374815" y="1184263"/>
                  </a:lnTo>
                  <a:lnTo>
                    <a:pt x="4331635" y="1164219"/>
                  </a:lnTo>
                  <a:lnTo>
                    <a:pt x="4287022" y="1146325"/>
                  </a:lnTo>
                  <a:lnTo>
                    <a:pt x="4241223" y="1130526"/>
                  </a:lnTo>
                  <a:lnTo>
                    <a:pt x="4194484" y="1116767"/>
                  </a:lnTo>
                  <a:lnTo>
                    <a:pt x="4147050" y="1104992"/>
                  </a:lnTo>
                  <a:lnTo>
                    <a:pt x="4099167" y="1095146"/>
                  </a:lnTo>
                  <a:lnTo>
                    <a:pt x="4051081" y="1087175"/>
                  </a:lnTo>
                  <a:lnTo>
                    <a:pt x="4003038" y="1081022"/>
                  </a:lnTo>
                  <a:lnTo>
                    <a:pt x="3955284" y="1076633"/>
                  </a:lnTo>
                  <a:lnTo>
                    <a:pt x="3908065" y="1073953"/>
                  </a:lnTo>
                  <a:lnTo>
                    <a:pt x="3858078" y="1072030"/>
                  </a:lnTo>
                  <a:lnTo>
                    <a:pt x="3807809" y="1070891"/>
                  </a:lnTo>
                  <a:lnTo>
                    <a:pt x="3757331" y="1070306"/>
                  </a:lnTo>
                  <a:lnTo>
                    <a:pt x="3706715" y="1070046"/>
                  </a:lnTo>
                  <a:lnTo>
                    <a:pt x="3656034" y="1069880"/>
                  </a:lnTo>
                  <a:lnTo>
                    <a:pt x="3605360" y="1069578"/>
                  </a:lnTo>
                  <a:lnTo>
                    <a:pt x="3554766" y="1068909"/>
                  </a:lnTo>
                  <a:lnTo>
                    <a:pt x="3504323" y="1067645"/>
                  </a:lnTo>
                  <a:lnTo>
                    <a:pt x="3454104" y="1065554"/>
                  </a:lnTo>
                  <a:lnTo>
                    <a:pt x="3404181" y="1062407"/>
                  </a:lnTo>
                  <a:lnTo>
                    <a:pt x="3354626" y="1057973"/>
                  </a:lnTo>
                  <a:lnTo>
                    <a:pt x="3305511" y="1052022"/>
                  </a:lnTo>
                  <a:lnTo>
                    <a:pt x="3256910" y="1044325"/>
                  </a:lnTo>
                  <a:lnTo>
                    <a:pt x="3208893" y="1034651"/>
                  </a:lnTo>
                  <a:lnTo>
                    <a:pt x="3161533" y="1022770"/>
                  </a:lnTo>
                  <a:lnTo>
                    <a:pt x="3114903" y="1008452"/>
                  </a:lnTo>
                  <a:lnTo>
                    <a:pt x="3069074" y="991467"/>
                  </a:lnTo>
                  <a:lnTo>
                    <a:pt x="3024119" y="971584"/>
                  </a:lnTo>
                  <a:lnTo>
                    <a:pt x="2980109" y="948574"/>
                  </a:lnTo>
                  <a:lnTo>
                    <a:pt x="2938634" y="922822"/>
                  </a:lnTo>
                  <a:lnTo>
                    <a:pt x="2899124" y="894728"/>
                  </a:lnTo>
                  <a:lnTo>
                    <a:pt x="2861403" y="864502"/>
                  </a:lnTo>
                  <a:lnTo>
                    <a:pt x="2825296" y="832353"/>
                  </a:lnTo>
                  <a:lnTo>
                    <a:pt x="2790626" y="798493"/>
                  </a:lnTo>
                  <a:lnTo>
                    <a:pt x="2757219" y="763131"/>
                  </a:lnTo>
                  <a:lnTo>
                    <a:pt x="2724899" y="726476"/>
                  </a:lnTo>
                  <a:lnTo>
                    <a:pt x="2693489" y="688741"/>
                  </a:lnTo>
                  <a:lnTo>
                    <a:pt x="2662814" y="650134"/>
                  </a:lnTo>
                  <a:lnTo>
                    <a:pt x="2632699" y="610865"/>
                  </a:lnTo>
                  <a:lnTo>
                    <a:pt x="2602967" y="571145"/>
                  </a:lnTo>
                  <a:lnTo>
                    <a:pt x="2573443" y="531185"/>
                  </a:lnTo>
                  <a:lnTo>
                    <a:pt x="2543950" y="491193"/>
                  </a:lnTo>
                  <a:lnTo>
                    <a:pt x="2514314" y="451381"/>
                  </a:lnTo>
                  <a:lnTo>
                    <a:pt x="2484359" y="411958"/>
                  </a:lnTo>
                  <a:lnTo>
                    <a:pt x="2453908" y="373135"/>
                  </a:lnTo>
                  <a:lnTo>
                    <a:pt x="2422787" y="335121"/>
                  </a:lnTo>
                  <a:lnTo>
                    <a:pt x="2390819" y="298127"/>
                  </a:lnTo>
                  <a:lnTo>
                    <a:pt x="2357828" y="262364"/>
                  </a:lnTo>
                  <a:lnTo>
                    <a:pt x="2323639" y="228040"/>
                  </a:lnTo>
                  <a:lnTo>
                    <a:pt x="2288076" y="195366"/>
                  </a:lnTo>
                  <a:lnTo>
                    <a:pt x="2250964" y="164553"/>
                  </a:lnTo>
                  <a:lnTo>
                    <a:pt x="2212126" y="135811"/>
                  </a:lnTo>
                  <a:lnTo>
                    <a:pt x="2171387" y="109349"/>
                  </a:lnTo>
                  <a:lnTo>
                    <a:pt x="2128080" y="85416"/>
                  </a:lnTo>
                  <a:lnTo>
                    <a:pt x="2083717" y="64644"/>
                  </a:lnTo>
                  <a:lnTo>
                    <a:pt x="2038393" y="46940"/>
                  </a:lnTo>
                  <a:lnTo>
                    <a:pt x="1992208" y="32213"/>
                  </a:lnTo>
                  <a:lnTo>
                    <a:pt x="1945258" y="20370"/>
                  </a:lnTo>
                  <a:lnTo>
                    <a:pt x="1897641" y="11320"/>
                  </a:lnTo>
                  <a:lnTo>
                    <a:pt x="1849455" y="4969"/>
                  </a:lnTo>
                  <a:lnTo>
                    <a:pt x="1800797" y="1227"/>
                  </a:lnTo>
                  <a:lnTo>
                    <a:pt x="1751765" y="0"/>
                  </a:lnTo>
                </a:path>
              </a:pathLst>
            </a:custGeom>
            <a:ln w="28574">
              <a:solidFill>
                <a:srgbClr val="A6E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2414" y="0"/>
              <a:ext cx="2428240" cy="742315"/>
            </a:xfrm>
            <a:custGeom>
              <a:avLst/>
              <a:gdLst/>
              <a:ahLst/>
              <a:cxnLst/>
              <a:rect l="l" t="t" r="r" b="b"/>
              <a:pathLst>
                <a:path w="2428240" h="742315">
                  <a:moveTo>
                    <a:pt x="620049" y="742049"/>
                  </a:moveTo>
                  <a:lnTo>
                    <a:pt x="568418" y="739491"/>
                  </a:lnTo>
                  <a:lnTo>
                    <a:pt x="517274" y="732093"/>
                  </a:lnTo>
                  <a:lnTo>
                    <a:pt x="467039" y="720267"/>
                  </a:lnTo>
                  <a:lnTo>
                    <a:pt x="418131" y="704426"/>
                  </a:lnTo>
                  <a:lnTo>
                    <a:pt x="370972" y="684985"/>
                  </a:lnTo>
                  <a:lnTo>
                    <a:pt x="325981" y="662356"/>
                  </a:lnTo>
                  <a:lnTo>
                    <a:pt x="283578" y="636952"/>
                  </a:lnTo>
                  <a:lnTo>
                    <a:pt x="244183" y="609187"/>
                  </a:lnTo>
                  <a:lnTo>
                    <a:pt x="208216" y="579474"/>
                  </a:lnTo>
                  <a:lnTo>
                    <a:pt x="169248" y="542031"/>
                  </a:lnTo>
                  <a:lnTo>
                    <a:pt x="134113" y="502518"/>
                  </a:lnTo>
                  <a:lnTo>
                    <a:pt x="102887" y="461174"/>
                  </a:lnTo>
                  <a:lnTo>
                    <a:pt x="75643" y="418242"/>
                  </a:lnTo>
                  <a:lnTo>
                    <a:pt x="52456" y="373960"/>
                  </a:lnTo>
                  <a:lnTo>
                    <a:pt x="33402" y="328570"/>
                  </a:lnTo>
                  <a:lnTo>
                    <a:pt x="18554" y="282312"/>
                  </a:lnTo>
                  <a:lnTo>
                    <a:pt x="7988" y="235426"/>
                  </a:lnTo>
                  <a:lnTo>
                    <a:pt x="1778" y="188153"/>
                  </a:lnTo>
                  <a:lnTo>
                    <a:pt x="0" y="140734"/>
                  </a:lnTo>
                  <a:lnTo>
                    <a:pt x="2726" y="93408"/>
                  </a:lnTo>
                  <a:lnTo>
                    <a:pt x="10034" y="46416"/>
                  </a:lnTo>
                  <a:lnTo>
                    <a:pt x="21996" y="0"/>
                  </a:lnTo>
                  <a:lnTo>
                    <a:pt x="2427818" y="0"/>
                  </a:lnTo>
                  <a:lnTo>
                    <a:pt x="2392211" y="30555"/>
                  </a:lnTo>
                  <a:lnTo>
                    <a:pt x="2352319" y="58043"/>
                  </a:lnTo>
                  <a:lnTo>
                    <a:pt x="2308682" y="82323"/>
                  </a:lnTo>
                  <a:lnTo>
                    <a:pt x="2261844" y="103255"/>
                  </a:lnTo>
                  <a:lnTo>
                    <a:pt x="2212345" y="120697"/>
                  </a:lnTo>
                  <a:lnTo>
                    <a:pt x="2160727" y="134508"/>
                  </a:lnTo>
                  <a:lnTo>
                    <a:pt x="2107533" y="144548"/>
                  </a:lnTo>
                  <a:lnTo>
                    <a:pt x="2053303" y="150675"/>
                  </a:lnTo>
                  <a:lnTo>
                    <a:pt x="1998580" y="152749"/>
                  </a:lnTo>
                  <a:lnTo>
                    <a:pt x="1939037" y="150231"/>
                  </a:lnTo>
                  <a:lnTo>
                    <a:pt x="1880278" y="142533"/>
                  </a:lnTo>
                  <a:lnTo>
                    <a:pt x="1827734" y="130644"/>
                  </a:lnTo>
                  <a:lnTo>
                    <a:pt x="1775698" y="116596"/>
                  </a:lnTo>
                  <a:lnTo>
                    <a:pt x="1723764" y="102315"/>
                  </a:lnTo>
                  <a:lnTo>
                    <a:pt x="1671525" y="89728"/>
                  </a:lnTo>
                  <a:lnTo>
                    <a:pt x="1618573" y="80764"/>
                  </a:lnTo>
                  <a:lnTo>
                    <a:pt x="1564502" y="77347"/>
                  </a:lnTo>
                  <a:lnTo>
                    <a:pt x="1511940" y="80671"/>
                  </a:lnTo>
                  <a:lnTo>
                    <a:pt x="1461298" y="90187"/>
                  </a:lnTo>
                  <a:lnTo>
                    <a:pt x="1412963" y="105207"/>
                  </a:lnTo>
                  <a:lnTo>
                    <a:pt x="1367321" y="125045"/>
                  </a:lnTo>
                  <a:lnTo>
                    <a:pt x="1324758" y="149015"/>
                  </a:lnTo>
                  <a:lnTo>
                    <a:pt x="1285661" y="176430"/>
                  </a:lnTo>
                  <a:lnTo>
                    <a:pt x="1250416" y="206605"/>
                  </a:lnTo>
                  <a:lnTo>
                    <a:pt x="1219411" y="238853"/>
                  </a:lnTo>
                  <a:lnTo>
                    <a:pt x="1186981" y="276924"/>
                  </a:lnTo>
                  <a:lnTo>
                    <a:pt x="1157796" y="316369"/>
                  </a:lnTo>
                  <a:lnTo>
                    <a:pt x="1130867" y="356739"/>
                  </a:lnTo>
                  <a:lnTo>
                    <a:pt x="1105209" y="397583"/>
                  </a:lnTo>
                  <a:lnTo>
                    <a:pt x="1079835" y="438453"/>
                  </a:lnTo>
                  <a:lnTo>
                    <a:pt x="1053758" y="478898"/>
                  </a:lnTo>
                  <a:lnTo>
                    <a:pt x="1025992" y="518471"/>
                  </a:lnTo>
                  <a:lnTo>
                    <a:pt x="998752" y="553215"/>
                  </a:lnTo>
                  <a:lnTo>
                    <a:pt x="968939" y="586836"/>
                  </a:lnTo>
                  <a:lnTo>
                    <a:pt x="936384" y="618712"/>
                  </a:lnTo>
                  <a:lnTo>
                    <a:pt x="900918" y="648223"/>
                  </a:lnTo>
                  <a:lnTo>
                    <a:pt x="862372" y="674746"/>
                  </a:lnTo>
                  <a:lnTo>
                    <a:pt x="820579" y="697661"/>
                  </a:lnTo>
                  <a:lnTo>
                    <a:pt x="775369" y="716346"/>
                  </a:lnTo>
                  <a:lnTo>
                    <a:pt x="726573" y="730180"/>
                  </a:lnTo>
                  <a:lnTo>
                    <a:pt x="673458" y="739143"/>
                  </a:lnTo>
                  <a:lnTo>
                    <a:pt x="646760" y="741330"/>
                  </a:lnTo>
                  <a:lnTo>
                    <a:pt x="620049" y="742049"/>
                  </a:lnTo>
                  <a:close/>
                </a:path>
              </a:pathLst>
            </a:custGeom>
            <a:solidFill>
              <a:srgbClr val="A6E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1274" y="4124452"/>
              <a:ext cx="4942840" cy="1019175"/>
            </a:xfrm>
            <a:custGeom>
              <a:avLst/>
              <a:gdLst/>
              <a:ahLst/>
              <a:cxnLst/>
              <a:rect l="l" t="t" r="r" b="b"/>
              <a:pathLst>
                <a:path w="4942840" h="1019175">
                  <a:moveTo>
                    <a:pt x="4942725" y="34213"/>
                  </a:moveTo>
                  <a:lnTo>
                    <a:pt x="4901235" y="29070"/>
                  </a:lnTo>
                  <a:lnTo>
                    <a:pt x="4851324" y="23533"/>
                  </a:lnTo>
                  <a:lnTo>
                    <a:pt x="4800892" y="18580"/>
                  </a:lnTo>
                  <a:lnTo>
                    <a:pt x="4749978" y="14211"/>
                  </a:lnTo>
                  <a:lnTo>
                    <a:pt x="4698644" y="10439"/>
                  </a:lnTo>
                  <a:lnTo>
                    <a:pt x="4646955" y="7239"/>
                  </a:lnTo>
                  <a:lnTo>
                    <a:pt x="4594961" y="4635"/>
                  </a:lnTo>
                  <a:lnTo>
                    <a:pt x="4542714" y="2603"/>
                  </a:lnTo>
                  <a:lnTo>
                    <a:pt x="4490288" y="1155"/>
                  </a:lnTo>
                  <a:lnTo>
                    <a:pt x="4437735" y="292"/>
                  </a:lnTo>
                  <a:lnTo>
                    <a:pt x="4385107" y="0"/>
                  </a:lnTo>
                  <a:lnTo>
                    <a:pt x="4331030" y="304"/>
                  </a:lnTo>
                  <a:lnTo>
                    <a:pt x="4277004" y="1219"/>
                  </a:lnTo>
                  <a:lnTo>
                    <a:pt x="4223093" y="2743"/>
                  </a:lnTo>
                  <a:lnTo>
                    <a:pt x="4169372" y="4864"/>
                  </a:lnTo>
                  <a:lnTo>
                    <a:pt x="4115879" y="7594"/>
                  </a:lnTo>
                  <a:lnTo>
                    <a:pt x="4062692" y="10934"/>
                  </a:lnTo>
                  <a:lnTo>
                    <a:pt x="4009872" y="14859"/>
                  </a:lnTo>
                  <a:lnTo>
                    <a:pt x="3957485" y="19405"/>
                  </a:lnTo>
                  <a:lnTo>
                    <a:pt x="3905605" y="24536"/>
                  </a:lnTo>
                  <a:lnTo>
                    <a:pt x="3854272" y="30276"/>
                  </a:lnTo>
                  <a:lnTo>
                    <a:pt x="3803561" y="36601"/>
                  </a:lnTo>
                  <a:lnTo>
                    <a:pt x="3753535" y="43522"/>
                  </a:lnTo>
                  <a:lnTo>
                    <a:pt x="3704259" y="51054"/>
                  </a:lnTo>
                  <a:lnTo>
                    <a:pt x="3655796" y="59169"/>
                  </a:lnTo>
                  <a:lnTo>
                    <a:pt x="3608209" y="67868"/>
                  </a:lnTo>
                  <a:lnTo>
                    <a:pt x="3561562" y="77165"/>
                  </a:lnTo>
                  <a:lnTo>
                    <a:pt x="3515918" y="87045"/>
                  </a:lnTo>
                  <a:lnTo>
                    <a:pt x="3471341" y="97523"/>
                  </a:lnTo>
                  <a:lnTo>
                    <a:pt x="3427882" y="108585"/>
                  </a:lnTo>
                  <a:lnTo>
                    <a:pt x="3368116" y="125209"/>
                  </a:lnTo>
                  <a:lnTo>
                    <a:pt x="3310953" y="142659"/>
                  </a:lnTo>
                  <a:lnTo>
                    <a:pt x="3256229" y="160883"/>
                  </a:lnTo>
                  <a:lnTo>
                    <a:pt x="3203727" y="179819"/>
                  </a:lnTo>
                  <a:lnTo>
                    <a:pt x="3153283" y="199415"/>
                  </a:lnTo>
                  <a:lnTo>
                    <a:pt x="3104692" y="219595"/>
                  </a:lnTo>
                  <a:lnTo>
                    <a:pt x="3057753" y="240309"/>
                  </a:lnTo>
                  <a:lnTo>
                    <a:pt x="3012300" y="261505"/>
                  </a:lnTo>
                  <a:lnTo>
                    <a:pt x="2968117" y="283121"/>
                  </a:lnTo>
                  <a:lnTo>
                    <a:pt x="2925038" y="305092"/>
                  </a:lnTo>
                  <a:lnTo>
                    <a:pt x="2882862" y="327380"/>
                  </a:lnTo>
                  <a:lnTo>
                    <a:pt x="2841383" y="349897"/>
                  </a:lnTo>
                  <a:lnTo>
                    <a:pt x="2596845" y="486816"/>
                  </a:lnTo>
                  <a:lnTo>
                    <a:pt x="2555024" y="509397"/>
                  </a:lnTo>
                  <a:lnTo>
                    <a:pt x="2512390" y="531749"/>
                  </a:lnTo>
                  <a:lnTo>
                    <a:pt x="2468765" y="553808"/>
                  </a:lnTo>
                  <a:lnTo>
                    <a:pt x="2423934" y="575525"/>
                  </a:lnTo>
                  <a:lnTo>
                    <a:pt x="2377719" y="596849"/>
                  </a:lnTo>
                  <a:lnTo>
                    <a:pt x="2329929" y="617702"/>
                  </a:lnTo>
                  <a:lnTo>
                    <a:pt x="2280386" y="638048"/>
                  </a:lnTo>
                  <a:lnTo>
                    <a:pt x="2241512" y="653097"/>
                  </a:lnTo>
                  <a:lnTo>
                    <a:pt x="2201532" y="667791"/>
                  </a:lnTo>
                  <a:lnTo>
                    <a:pt x="2160460" y="682117"/>
                  </a:lnTo>
                  <a:lnTo>
                    <a:pt x="2118334" y="696074"/>
                  </a:lnTo>
                  <a:lnTo>
                    <a:pt x="2075192" y="709650"/>
                  </a:lnTo>
                  <a:lnTo>
                    <a:pt x="2031047" y="722858"/>
                  </a:lnTo>
                  <a:lnTo>
                    <a:pt x="1985962" y="735660"/>
                  </a:lnTo>
                  <a:lnTo>
                    <a:pt x="1939937" y="748080"/>
                  </a:lnTo>
                  <a:lnTo>
                    <a:pt x="1893023" y="760095"/>
                  </a:lnTo>
                  <a:lnTo>
                    <a:pt x="1845246" y="771690"/>
                  </a:lnTo>
                  <a:lnTo>
                    <a:pt x="1796643" y="782878"/>
                  </a:lnTo>
                  <a:lnTo>
                    <a:pt x="1747240" y="793648"/>
                  </a:lnTo>
                  <a:lnTo>
                    <a:pt x="1697062" y="803986"/>
                  </a:lnTo>
                  <a:lnTo>
                    <a:pt x="1646161" y="813892"/>
                  </a:lnTo>
                  <a:lnTo>
                    <a:pt x="1594561" y="823353"/>
                  </a:lnTo>
                  <a:lnTo>
                    <a:pt x="1542275" y="832358"/>
                  </a:lnTo>
                  <a:lnTo>
                    <a:pt x="1489367" y="840917"/>
                  </a:lnTo>
                  <a:lnTo>
                    <a:pt x="1435849" y="849020"/>
                  </a:lnTo>
                  <a:lnTo>
                    <a:pt x="1381760" y="856653"/>
                  </a:lnTo>
                  <a:lnTo>
                    <a:pt x="1271981" y="870483"/>
                  </a:lnTo>
                  <a:lnTo>
                    <a:pt x="1160297" y="882357"/>
                  </a:lnTo>
                  <a:lnTo>
                    <a:pt x="1046962" y="892251"/>
                  </a:lnTo>
                  <a:lnTo>
                    <a:pt x="937488" y="899769"/>
                  </a:lnTo>
                  <a:lnTo>
                    <a:pt x="569671" y="920178"/>
                  </a:lnTo>
                  <a:lnTo>
                    <a:pt x="466242" y="927912"/>
                  </a:lnTo>
                  <a:lnTo>
                    <a:pt x="415188" y="932561"/>
                  </a:lnTo>
                  <a:lnTo>
                    <a:pt x="364680" y="937869"/>
                  </a:lnTo>
                  <a:lnTo>
                    <a:pt x="314794" y="943927"/>
                  </a:lnTo>
                  <a:lnTo>
                    <a:pt x="258127" y="952182"/>
                  </a:lnTo>
                  <a:lnTo>
                    <a:pt x="202780" y="961961"/>
                  </a:lnTo>
                  <a:lnTo>
                    <a:pt x="149504" y="973201"/>
                  </a:lnTo>
                  <a:lnTo>
                    <a:pt x="99021" y="985837"/>
                  </a:lnTo>
                  <a:lnTo>
                    <a:pt x="52082" y="999782"/>
                  </a:lnTo>
                  <a:lnTo>
                    <a:pt x="9410" y="1014971"/>
                  </a:lnTo>
                  <a:lnTo>
                    <a:pt x="0" y="1019048"/>
                  </a:lnTo>
                  <a:lnTo>
                    <a:pt x="1455953" y="1019048"/>
                  </a:lnTo>
                  <a:lnTo>
                    <a:pt x="2084641" y="1019048"/>
                  </a:lnTo>
                  <a:lnTo>
                    <a:pt x="4942725" y="1019048"/>
                  </a:lnTo>
                  <a:lnTo>
                    <a:pt x="4942725" y="865212"/>
                  </a:lnTo>
                  <a:lnTo>
                    <a:pt x="4942725" y="636270"/>
                  </a:lnTo>
                  <a:lnTo>
                    <a:pt x="4942725" y="602157"/>
                  </a:lnTo>
                  <a:lnTo>
                    <a:pt x="4942725" y="551192"/>
                  </a:lnTo>
                  <a:lnTo>
                    <a:pt x="4942725" y="34213"/>
                  </a:lnTo>
                  <a:close/>
                </a:path>
              </a:pathLst>
            </a:custGeom>
            <a:solidFill>
              <a:srgbClr val="1BA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3200" y="180125"/>
              <a:ext cx="1673324" cy="16733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62575" y="2003950"/>
            <a:ext cx="3014980" cy="219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4000" b="1" spc="-265" dirty="0">
                <a:solidFill>
                  <a:srgbClr val="FFFFFF"/>
                </a:solidFill>
                <a:latin typeface="Trebuchet MS"/>
                <a:cs typeface="Trebuchet MS"/>
              </a:rPr>
              <a:t>Déﬁnition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660"/>
              </a:spcBef>
            </a:pPr>
            <a:r>
              <a:rPr sz="2000" spc="-100" dirty="0">
                <a:solidFill>
                  <a:srgbClr val="434343"/>
                </a:solidFill>
                <a:latin typeface="Georgia"/>
                <a:cs typeface="Georgia"/>
              </a:rPr>
              <a:t>La</a:t>
            </a:r>
            <a:r>
              <a:rPr sz="2000" spc="-2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25" dirty="0">
                <a:solidFill>
                  <a:srgbClr val="434343"/>
                </a:solidFill>
                <a:latin typeface="Georgia"/>
                <a:cs typeface="Georgia"/>
              </a:rPr>
              <a:t>déﬁnition</a:t>
            </a:r>
            <a:r>
              <a:rPr sz="2000" spc="-2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45" dirty="0">
                <a:solidFill>
                  <a:srgbClr val="434343"/>
                </a:solidFill>
                <a:latin typeface="Georgia"/>
                <a:cs typeface="Georgia"/>
              </a:rPr>
              <a:t>du</a:t>
            </a:r>
            <a:r>
              <a:rPr sz="2000" spc="-2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434343"/>
                </a:solidFill>
                <a:latin typeface="Georgia"/>
                <a:cs typeface="Georgia"/>
              </a:rPr>
              <a:t>problème </a:t>
            </a:r>
            <a:r>
              <a:rPr sz="2000" spc="-47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15" dirty="0">
                <a:solidFill>
                  <a:srgbClr val="434343"/>
                </a:solidFill>
                <a:latin typeface="Georgia"/>
                <a:cs typeface="Georgia"/>
              </a:rPr>
              <a:t>est </a:t>
            </a:r>
            <a:r>
              <a:rPr sz="2000" spc="-25" dirty="0">
                <a:solidFill>
                  <a:srgbClr val="434343"/>
                </a:solidFill>
                <a:latin typeface="Georgia"/>
                <a:cs typeface="Georgia"/>
              </a:rPr>
              <a:t>la </a:t>
            </a:r>
            <a:r>
              <a:rPr sz="2000" spc="20" dirty="0">
                <a:solidFill>
                  <a:srgbClr val="434343"/>
                </a:solidFill>
                <a:latin typeface="Georgia"/>
                <a:cs typeface="Georgia"/>
              </a:rPr>
              <a:t>formulation </a:t>
            </a:r>
            <a:r>
              <a:rPr sz="2000" spc="65" dirty="0">
                <a:solidFill>
                  <a:srgbClr val="434343"/>
                </a:solidFill>
                <a:latin typeface="Georgia"/>
                <a:cs typeface="Georgia"/>
              </a:rPr>
              <a:t>de </a:t>
            </a:r>
            <a:r>
              <a:rPr sz="2000" spc="-25" dirty="0">
                <a:solidFill>
                  <a:srgbClr val="434343"/>
                </a:solidFill>
                <a:latin typeface="Georgia"/>
                <a:cs typeface="Georgia"/>
              </a:rPr>
              <a:t>la </a:t>
            </a:r>
            <a:r>
              <a:rPr sz="2000" spc="-2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434343"/>
                </a:solidFill>
                <a:latin typeface="Georgia"/>
                <a:cs typeface="Georgia"/>
              </a:rPr>
              <a:t>vraie </a:t>
            </a:r>
            <a:r>
              <a:rPr sz="2000" spc="30" dirty="0">
                <a:solidFill>
                  <a:srgbClr val="434343"/>
                </a:solidFill>
                <a:latin typeface="Georgia"/>
                <a:cs typeface="Georgia"/>
              </a:rPr>
              <a:t>question </a:t>
            </a:r>
            <a:r>
              <a:rPr sz="2000" spc="20" dirty="0">
                <a:solidFill>
                  <a:srgbClr val="434343"/>
                </a:solidFill>
                <a:latin typeface="Georgia"/>
                <a:cs typeface="Georgia"/>
              </a:rPr>
              <a:t>qu’on </a:t>
            </a:r>
            <a:r>
              <a:rPr sz="2000" spc="25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60" dirty="0">
                <a:solidFill>
                  <a:srgbClr val="434343"/>
                </a:solidFill>
                <a:latin typeface="Georgia"/>
                <a:cs typeface="Georgia"/>
              </a:rPr>
              <a:t>cherche</a:t>
            </a:r>
            <a:r>
              <a:rPr sz="2000" spc="-1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434343"/>
                </a:solidFill>
                <a:latin typeface="Georgia"/>
                <a:cs typeface="Georgia"/>
              </a:rPr>
              <a:t>à</a:t>
            </a:r>
            <a:r>
              <a:rPr sz="2000" spc="-1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000" spc="20" dirty="0">
                <a:solidFill>
                  <a:srgbClr val="434343"/>
                </a:solidFill>
                <a:latin typeface="Georgia"/>
                <a:cs typeface="Georgia"/>
              </a:rPr>
              <a:t>résoudre.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339</Words>
  <Application>Microsoft Office PowerPoint</Application>
  <PresentationFormat>Affichage à l'écran (16:9)</PresentationFormat>
  <Paragraphs>84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MS Gothic</vt:lpstr>
      <vt:lpstr>Arial</vt:lpstr>
      <vt:lpstr>Arial MT</vt:lpstr>
      <vt:lpstr>Calibri</vt:lpstr>
      <vt:lpstr>Courier New</vt:lpstr>
      <vt:lpstr>Georgia</vt:lpstr>
      <vt:lpstr>Impact</vt:lpstr>
      <vt:lpstr>Roboto</vt:lpstr>
      <vt:lpstr>Tahoma</vt:lpstr>
      <vt:lpstr>Trebuchet MS</vt:lpstr>
      <vt:lpstr>Office Theme</vt:lpstr>
      <vt:lpstr>Présentation PowerPoint</vt:lpstr>
      <vt:lpstr>Sommaire :</vt:lpstr>
      <vt:lpstr>Design thinking</vt:lpstr>
      <vt:lpstr>Présentation PowerPoint</vt:lpstr>
      <vt:lpstr>Présentation PowerPoint</vt:lpstr>
      <vt:lpstr>02 L’empathie</vt:lpstr>
      <vt:lpstr>carte d'empathie(client)</vt:lpstr>
      <vt:lpstr>carte d'empathie(Administration)</vt:lpstr>
      <vt:lpstr>03</vt:lpstr>
      <vt:lpstr>Définition :</vt:lpstr>
      <vt:lpstr>04</vt:lpstr>
      <vt:lpstr>Idéation</vt:lpstr>
      <vt:lpstr>05</vt:lpstr>
      <vt:lpstr>Cas d’utilisation :</vt:lpstr>
      <vt:lpstr>Diagramme :</vt:lpstr>
      <vt:lpstr>Diagramme  de gant : gestion de temp</vt:lpstr>
      <vt:lpstr>Merci pour votre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(lavage)</dc:title>
  <dc:creator>bgdhg</dc:creator>
  <cp:lastModifiedBy>MOHAMED BOUABDELLAOUI</cp:lastModifiedBy>
  <cp:revision>3</cp:revision>
  <dcterms:created xsi:type="dcterms:W3CDTF">2022-06-24T08:35:05Z</dcterms:created>
  <dcterms:modified xsi:type="dcterms:W3CDTF">2022-06-24T09:47:51Z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