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10"/>
  </p:notesMasterIdLst>
  <p:handoutMasterIdLst>
    <p:handoutMasterId r:id="rId11"/>
  </p:handoutMasterIdLst>
  <p:sldIdLst>
    <p:sldId id="348" r:id="rId2"/>
    <p:sldId id="384" r:id="rId3"/>
    <p:sldId id="385" r:id="rId4"/>
    <p:sldId id="387" r:id="rId5"/>
    <p:sldId id="388" r:id="rId6"/>
    <p:sldId id="386" r:id="rId7"/>
    <p:sldId id="389" r:id="rId8"/>
    <p:sldId id="278" r:id="rId9"/>
  </p:sldIdLst>
  <p:sldSz cx="11879263"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0000"/>
    <a:srgbClr val="FFFFFF"/>
    <a:srgbClr val="00FF00"/>
    <a:srgbClr val="DA0000"/>
    <a:srgbClr val="00EA00"/>
    <a:srgbClr val="0DB73A"/>
    <a:srgbClr val="33CC33"/>
    <a:srgbClr val="19E71E"/>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5394" autoAdjust="0"/>
  </p:normalViewPr>
  <p:slideViewPr>
    <p:cSldViewPr snapToGrid="0">
      <p:cViewPr varScale="1">
        <p:scale>
          <a:sx n="85" d="100"/>
          <a:sy n="85" d="100"/>
        </p:scale>
        <p:origin x="326" y="-19"/>
      </p:cViewPr>
      <p:guideLst>
        <p:guide orient="horz" pos="2160"/>
        <p:guide pos="3741"/>
      </p:guideLst>
    </p:cSldViewPr>
  </p:slideViewPr>
  <p:notesTextViewPr>
    <p:cViewPr>
      <p:scale>
        <a:sx n="1" d="1"/>
        <a:sy n="1" d="1"/>
      </p:scale>
      <p:origin x="0" y="0"/>
    </p:cViewPr>
  </p:notesTextViewPr>
  <p:sorterViewPr>
    <p:cViewPr>
      <p:scale>
        <a:sx n="70" d="100"/>
        <a:sy n="70" d="100"/>
      </p:scale>
      <p:origin x="0" y="5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17B498-53A5-4BB8-8FE3-BDE961458AA1}" type="datetimeFigureOut">
              <a:rPr lang="fr-FR" smtClean="0"/>
              <a:pPr/>
              <a:t>28/07/2021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147263-FA08-4635-A304-257BA8EC0BC6}" type="slidenum">
              <a:rPr lang="fr-FR" smtClean="0"/>
              <a:pPr/>
              <a:t>‹N°›</a:t>
            </a:fld>
            <a:endParaRPr lang="fr-FR"/>
          </a:p>
        </p:txBody>
      </p:sp>
    </p:spTree>
    <p:extLst>
      <p:ext uri="{BB962C8B-B14F-4D97-AF65-F5344CB8AC3E}">
        <p14:creationId xmlns:p14="http://schemas.microsoft.com/office/powerpoint/2010/main" val="42904012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A28D3-F391-492F-8922-74DCF6FD4F9D}" type="datetimeFigureOut">
              <a:rPr lang="fr-FR" smtClean="0"/>
              <a:pPr/>
              <a:t>28/07/2021</a:t>
            </a:fld>
            <a:endParaRPr lang="fr-FR"/>
          </a:p>
        </p:txBody>
      </p:sp>
      <p:sp>
        <p:nvSpPr>
          <p:cNvPr id="4" name="Slide Image Placeholder 3"/>
          <p:cNvSpPr>
            <a:spLocks noGrp="1" noRot="1" noChangeAspect="1"/>
          </p:cNvSpPr>
          <p:nvPr>
            <p:ph type="sldImg" idx="2"/>
          </p:nvPr>
        </p:nvSpPr>
        <p:spPr>
          <a:xfrm>
            <a:off x="755650" y="1143000"/>
            <a:ext cx="53467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F6156-8C52-4ECF-AC77-75D843E9C3B7}" type="slidenum">
              <a:rPr lang="fr-FR" smtClean="0"/>
              <a:pPr/>
              <a:t>‹N°›</a:t>
            </a:fld>
            <a:endParaRPr lang="fr-FR"/>
          </a:p>
        </p:txBody>
      </p:sp>
    </p:spTree>
    <p:extLst>
      <p:ext uri="{BB962C8B-B14F-4D97-AF65-F5344CB8AC3E}">
        <p14:creationId xmlns:p14="http://schemas.microsoft.com/office/powerpoint/2010/main" val="2536159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113311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275659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571019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11560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194807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345200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fr-FR" dirty="0"/>
          </a:p>
        </p:txBody>
      </p:sp>
    </p:spTree>
    <p:extLst>
      <p:ext uri="{BB962C8B-B14F-4D97-AF65-F5344CB8AC3E}">
        <p14:creationId xmlns:p14="http://schemas.microsoft.com/office/powerpoint/2010/main" val="1676895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145847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4908" y="1124530"/>
            <a:ext cx="8909447" cy="2387600"/>
          </a:xfrm>
        </p:spPr>
        <p:txBody>
          <a:bodyPr anchor="b">
            <a:normAutofit/>
          </a:bodyPr>
          <a:lstStyle>
            <a:lvl1pPr algn="ctr">
              <a:defRPr sz="5846"/>
            </a:lvl1pPr>
          </a:lstStyle>
          <a:p>
            <a:r>
              <a:rPr lang="en-US"/>
              <a:t>Click to edit Master title style</a:t>
            </a:r>
            <a:endParaRPr lang="en-US" dirty="0"/>
          </a:p>
        </p:txBody>
      </p:sp>
      <p:sp>
        <p:nvSpPr>
          <p:cNvPr id="3" name="Subtitle 2"/>
          <p:cNvSpPr>
            <a:spLocks noGrp="1"/>
          </p:cNvSpPr>
          <p:nvPr>
            <p:ph type="subTitle" idx="1"/>
          </p:nvPr>
        </p:nvSpPr>
        <p:spPr>
          <a:xfrm>
            <a:off x="1484908" y="3602038"/>
            <a:ext cx="8909447" cy="1655762"/>
          </a:xfrm>
        </p:spPr>
        <p:txBody>
          <a:bodyPr>
            <a:normAutofit/>
          </a:bodyPr>
          <a:lstStyle>
            <a:lvl1pPr marL="0" indent="0" algn="ctr">
              <a:buNone/>
              <a:defRPr sz="2338">
                <a:solidFill>
                  <a:schemeClr val="tx1">
                    <a:lumMod val="75000"/>
                    <a:lumOff val="25000"/>
                  </a:schemeClr>
                </a:solidFill>
              </a:defRPr>
            </a:lvl1pPr>
            <a:lvl2pPr marL="445450" indent="0" algn="ctr">
              <a:buNone/>
              <a:defRPr sz="2728"/>
            </a:lvl2pPr>
            <a:lvl3pPr marL="890900" indent="0" algn="ctr">
              <a:buNone/>
              <a:defRPr sz="2338"/>
            </a:lvl3pPr>
            <a:lvl4pPr marL="1336350" indent="0" algn="ctr">
              <a:buNone/>
              <a:defRPr sz="1949"/>
            </a:lvl4pPr>
            <a:lvl5pPr marL="1781800" indent="0" algn="ctr">
              <a:buNone/>
              <a:defRPr sz="1949"/>
            </a:lvl5pPr>
            <a:lvl6pPr marL="2227250" indent="0" algn="ctr">
              <a:buNone/>
              <a:defRPr sz="1949"/>
            </a:lvl6pPr>
            <a:lvl7pPr marL="2672700" indent="0" algn="ctr">
              <a:buNone/>
              <a:defRPr sz="1949"/>
            </a:lvl7pPr>
            <a:lvl8pPr marL="3118150" indent="0" algn="ctr">
              <a:buNone/>
              <a:defRPr sz="1949"/>
            </a:lvl8pPr>
            <a:lvl9pPr marL="3563600" indent="0" algn="ctr">
              <a:buNone/>
              <a:defRPr sz="194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6BD08-5DBD-422D-BC91-ED2FEB98EC72}" type="datetime1">
              <a:rPr lang="en-GB" smtClean="0"/>
              <a:pPr/>
              <a:t>28/07/2021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320065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6E8A1-3DB3-426B-B8F7-597715023B4C}" type="datetime1">
              <a:rPr lang="en-GB" smtClean="0"/>
              <a:pPr/>
              <a:t>28/07/2021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348801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1098" y="360362"/>
            <a:ext cx="256146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6700" y="360363"/>
            <a:ext cx="7535907"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0EE8DA-5636-4725-9C15-5AB182DB3E2E}" type="datetime1">
              <a:rPr lang="en-GB" smtClean="0"/>
              <a:pPr/>
              <a:t>28/07/2021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88210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30306-F66B-42B2-A96C-F74E9EF7E11D}" type="datetime1">
              <a:rPr lang="en-GB" smtClean="0"/>
              <a:pPr/>
              <a:t>28/07/2021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226127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0512" y="1712423"/>
            <a:ext cx="10245864" cy="2851208"/>
          </a:xfrm>
        </p:spPr>
        <p:txBody>
          <a:bodyPr anchor="b">
            <a:normAutofit/>
          </a:bodyPr>
          <a:lstStyle>
            <a:lvl1pPr>
              <a:defRPr sz="5846" b="0"/>
            </a:lvl1pPr>
          </a:lstStyle>
          <a:p>
            <a:r>
              <a:rPr lang="en-US"/>
              <a:t>Click to edit Master title style</a:t>
            </a:r>
            <a:endParaRPr lang="en-US" dirty="0"/>
          </a:p>
        </p:txBody>
      </p:sp>
      <p:sp>
        <p:nvSpPr>
          <p:cNvPr id="3" name="Text Placeholder 2"/>
          <p:cNvSpPr>
            <a:spLocks noGrp="1"/>
          </p:cNvSpPr>
          <p:nvPr>
            <p:ph type="body" idx="1"/>
          </p:nvPr>
        </p:nvSpPr>
        <p:spPr>
          <a:xfrm>
            <a:off x="810512" y="4552634"/>
            <a:ext cx="10245864" cy="1500187"/>
          </a:xfrm>
        </p:spPr>
        <p:txBody>
          <a:bodyPr anchor="t">
            <a:normAutofit/>
          </a:bodyPr>
          <a:lstStyle>
            <a:lvl1pPr marL="0" indent="0">
              <a:buNone/>
              <a:defRPr sz="2338">
                <a:solidFill>
                  <a:schemeClr val="tx1">
                    <a:lumMod val="75000"/>
                    <a:lumOff val="25000"/>
                  </a:schemeClr>
                </a:solidFill>
              </a:defRPr>
            </a:lvl1pPr>
            <a:lvl2pPr marL="445450" indent="0">
              <a:buNone/>
              <a:defRPr sz="1754">
                <a:solidFill>
                  <a:schemeClr val="tx1">
                    <a:tint val="75000"/>
                  </a:schemeClr>
                </a:solidFill>
              </a:defRPr>
            </a:lvl2pPr>
            <a:lvl3pPr marL="890900" indent="0">
              <a:buNone/>
              <a:defRPr sz="1559">
                <a:solidFill>
                  <a:schemeClr val="tx1">
                    <a:tint val="75000"/>
                  </a:schemeClr>
                </a:solidFill>
              </a:defRPr>
            </a:lvl3pPr>
            <a:lvl4pPr marL="1336350" indent="0">
              <a:buNone/>
              <a:defRPr sz="1364">
                <a:solidFill>
                  <a:schemeClr val="tx1">
                    <a:tint val="75000"/>
                  </a:schemeClr>
                </a:solidFill>
              </a:defRPr>
            </a:lvl4pPr>
            <a:lvl5pPr marL="1781800" indent="0">
              <a:buNone/>
              <a:defRPr sz="1364">
                <a:solidFill>
                  <a:schemeClr val="tx1">
                    <a:tint val="75000"/>
                  </a:schemeClr>
                </a:solidFill>
              </a:defRPr>
            </a:lvl5pPr>
            <a:lvl6pPr marL="2227250" indent="0">
              <a:buNone/>
              <a:defRPr sz="1364">
                <a:solidFill>
                  <a:schemeClr val="tx1">
                    <a:tint val="75000"/>
                  </a:schemeClr>
                </a:solidFill>
              </a:defRPr>
            </a:lvl6pPr>
            <a:lvl7pPr marL="2672700" indent="0">
              <a:buNone/>
              <a:defRPr sz="1364">
                <a:solidFill>
                  <a:schemeClr val="tx1">
                    <a:tint val="75000"/>
                  </a:schemeClr>
                </a:solidFill>
              </a:defRPr>
            </a:lvl7pPr>
            <a:lvl8pPr marL="3118150" indent="0">
              <a:buNone/>
              <a:defRPr sz="1364">
                <a:solidFill>
                  <a:schemeClr val="tx1">
                    <a:tint val="75000"/>
                  </a:schemeClr>
                </a:solidFill>
              </a:defRPr>
            </a:lvl8pPr>
            <a:lvl9pPr marL="3563600" indent="0">
              <a:buNone/>
              <a:defRPr sz="13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7C93B-75E6-405A-8EF1-10414EC893FF}" type="datetime1">
              <a:rPr lang="en-GB" smtClean="0"/>
              <a:pPr/>
              <a:t>28/07/2021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345406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3449" y="1828801"/>
            <a:ext cx="504868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3877" y="1828801"/>
            <a:ext cx="504868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955F2-091A-4C99-90D0-FD80426E7FED}" type="datetime1">
              <a:rPr lang="en-GB" smtClean="0"/>
              <a:pPr/>
              <a:t>28/07/2021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73278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3449" y="1681851"/>
            <a:ext cx="5023938" cy="825699"/>
          </a:xfrm>
        </p:spPr>
        <p:txBody>
          <a:bodyPr anchor="b">
            <a:normAutofit/>
          </a:bodyPr>
          <a:lstStyle>
            <a:lvl1pPr marL="0" indent="0">
              <a:spcBef>
                <a:spcPts val="0"/>
              </a:spcBef>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en-US"/>
              <a:t>Click to edit Master text styles</a:t>
            </a:r>
          </a:p>
        </p:txBody>
      </p:sp>
      <p:sp>
        <p:nvSpPr>
          <p:cNvPr id="4" name="Content Placeholder 3"/>
          <p:cNvSpPr>
            <a:spLocks noGrp="1"/>
          </p:cNvSpPr>
          <p:nvPr>
            <p:ph sz="half" idx="2"/>
          </p:nvPr>
        </p:nvSpPr>
        <p:spPr>
          <a:xfrm>
            <a:off x="823449" y="2507551"/>
            <a:ext cx="5023938"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3877" y="1681851"/>
            <a:ext cx="5048688" cy="825698"/>
          </a:xfrm>
        </p:spPr>
        <p:txBody>
          <a:bodyPr anchor="b"/>
          <a:lstStyle>
            <a:lvl1pPr marL="0" indent="0">
              <a:spcBef>
                <a:spcPts val="0"/>
              </a:spcBef>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en-US"/>
              <a:t>Click to edit Master text styles</a:t>
            </a:r>
          </a:p>
        </p:txBody>
      </p:sp>
      <p:sp>
        <p:nvSpPr>
          <p:cNvPr id="6" name="Content Placeholder 5"/>
          <p:cNvSpPr>
            <a:spLocks noGrp="1"/>
          </p:cNvSpPr>
          <p:nvPr>
            <p:ph sz="quarter" idx="4"/>
          </p:nvPr>
        </p:nvSpPr>
        <p:spPr>
          <a:xfrm>
            <a:off x="6013877" y="2507551"/>
            <a:ext cx="5048688"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A82C1B-51B1-449F-B4A3-D151620552ED}" type="datetime1">
              <a:rPr lang="en-GB" smtClean="0"/>
              <a:pPr/>
              <a:t>28/07/2021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2A88618-5D3B-4BFB-9A31-8B4E14E0E48D}" type="slidenum">
              <a:rPr lang="fr-FR" smtClean="0"/>
              <a:pPr/>
              <a:t>‹N°›</a:t>
            </a:fld>
            <a:endParaRPr lang="fr-F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741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A4C4FE-0ADC-4F81-813A-CA952AB98AB4}" type="datetime1">
              <a:rPr lang="en-GB" smtClean="0"/>
              <a:pPr/>
              <a:t>28/07/2021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2A88618-5D3B-4BFB-9A31-8B4E14E0E48D}" type="slidenum">
              <a:rPr lang="fr-FR" smtClean="0"/>
              <a:pPr/>
              <a:t>‹N°›</a:t>
            </a:fld>
            <a:endParaRPr lang="fr-F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664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08F30-D05F-4589-B705-DAE78BC074C4}" type="datetime1">
              <a:rPr lang="en-GB" smtClean="0"/>
              <a:pPr/>
              <a:t>28/07/2021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141222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9669" y="457201"/>
            <a:ext cx="3831062" cy="1600197"/>
          </a:xfrm>
        </p:spPr>
        <p:txBody>
          <a:bodyPr anchor="b">
            <a:normAutofit/>
          </a:bodyPr>
          <a:lstStyle>
            <a:lvl1pPr>
              <a:defRPr sz="3118" b="0"/>
            </a:lvl1pPr>
          </a:lstStyle>
          <a:p>
            <a:r>
              <a:rPr lang="en-US"/>
              <a:t>Click to edit Master title style</a:t>
            </a:r>
            <a:endParaRPr lang="en-US" dirty="0"/>
          </a:p>
        </p:txBody>
      </p:sp>
      <p:sp>
        <p:nvSpPr>
          <p:cNvPr id="3" name="Content Placeholder 2"/>
          <p:cNvSpPr>
            <a:spLocks noGrp="1"/>
          </p:cNvSpPr>
          <p:nvPr>
            <p:ph idx="1"/>
          </p:nvPr>
        </p:nvSpPr>
        <p:spPr>
          <a:xfrm>
            <a:off x="5048687" y="990600"/>
            <a:ext cx="6013877" cy="4876800"/>
          </a:xfrm>
        </p:spPr>
        <p:txBody>
          <a:bodyPr/>
          <a:lstStyle>
            <a:lvl1pPr>
              <a:defRPr sz="3118"/>
            </a:lvl1pPr>
            <a:lvl2pPr>
              <a:defRPr sz="2728"/>
            </a:lvl2pPr>
            <a:lvl3pPr>
              <a:defRPr sz="2338"/>
            </a:lvl3pPr>
            <a:lvl4pPr>
              <a:defRPr sz="1949"/>
            </a:lvl4pPr>
            <a:lvl5pPr>
              <a:defRPr sz="1949"/>
            </a:lvl5pPr>
            <a:lvl6pPr>
              <a:defRPr sz="1949"/>
            </a:lvl6pPr>
            <a:lvl7pPr>
              <a:defRPr sz="1949"/>
            </a:lvl7pPr>
            <a:lvl8pPr>
              <a:defRPr sz="1949"/>
            </a:lvl8pPr>
            <a:lvl9pPr>
              <a:defRPr sz="19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9669" y="2057399"/>
            <a:ext cx="3831062" cy="3810001"/>
          </a:xfrm>
        </p:spPr>
        <p:txBody>
          <a:bodyPr>
            <a:normAutofit/>
          </a:bodyPr>
          <a:lstStyle>
            <a:lvl1pPr marL="0" indent="0">
              <a:lnSpc>
                <a:spcPct val="90000"/>
              </a:lnSpc>
              <a:buNone/>
              <a:defRPr sz="1559"/>
            </a:lvl1pPr>
            <a:lvl2pPr marL="445450" indent="0">
              <a:buNone/>
              <a:defRPr sz="1169"/>
            </a:lvl2pPr>
            <a:lvl3pPr marL="890900" indent="0">
              <a:buNone/>
              <a:defRPr sz="974"/>
            </a:lvl3pPr>
            <a:lvl4pPr marL="1336350" indent="0">
              <a:buNone/>
              <a:defRPr sz="877"/>
            </a:lvl4pPr>
            <a:lvl5pPr marL="1781800" indent="0">
              <a:buNone/>
              <a:defRPr sz="877"/>
            </a:lvl5pPr>
            <a:lvl6pPr marL="2227250" indent="0">
              <a:buNone/>
              <a:defRPr sz="877"/>
            </a:lvl6pPr>
            <a:lvl7pPr marL="2672700" indent="0">
              <a:buNone/>
              <a:defRPr sz="877"/>
            </a:lvl7pPr>
            <a:lvl8pPr marL="3118150" indent="0">
              <a:buNone/>
              <a:defRPr sz="877"/>
            </a:lvl8pPr>
            <a:lvl9pPr marL="3563600"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fld id="{9801F5A3-7866-4901-AE82-399E76B77B49}" type="datetime1">
              <a:rPr lang="en-GB" smtClean="0"/>
              <a:pPr/>
              <a:t>28/07/2021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335328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9669" y="457200"/>
            <a:ext cx="3831062" cy="1600200"/>
          </a:xfrm>
        </p:spPr>
        <p:txBody>
          <a:bodyPr anchor="b">
            <a:normAutofit/>
          </a:bodyPr>
          <a:lstStyle>
            <a:lvl1pPr>
              <a:defRPr sz="3118" b="0"/>
            </a:lvl1pPr>
          </a:lstStyle>
          <a:p>
            <a:r>
              <a:rPr lang="en-US"/>
              <a:t>Click to edit Master title style</a:t>
            </a:r>
            <a:endParaRPr lang="en-US" dirty="0"/>
          </a:p>
        </p:txBody>
      </p:sp>
      <p:sp>
        <p:nvSpPr>
          <p:cNvPr id="3" name="Picture Placeholder 2"/>
          <p:cNvSpPr>
            <a:spLocks noGrp="1"/>
          </p:cNvSpPr>
          <p:nvPr>
            <p:ph type="pic" idx="1"/>
          </p:nvPr>
        </p:nvSpPr>
        <p:spPr>
          <a:xfrm>
            <a:off x="5048687" y="990600"/>
            <a:ext cx="6013877" cy="4876800"/>
          </a:xfrm>
        </p:spPr>
        <p:txBody>
          <a:bodyPr/>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en-US"/>
              <a:t>Click icon to add picture</a:t>
            </a:r>
            <a:endParaRPr lang="en-US" dirty="0"/>
          </a:p>
        </p:txBody>
      </p:sp>
      <p:sp>
        <p:nvSpPr>
          <p:cNvPr id="4" name="Text Placeholder 3"/>
          <p:cNvSpPr>
            <a:spLocks noGrp="1"/>
          </p:cNvSpPr>
          <p:nvPr>
            <p:ph type="body" sz="half" idx="2"/>
          </p:nvPr>
        </p:nvSpPr>
        <p:spPr>
          <a:xfrm>
            <a:off x="819669" y="2057400"/>
            <a:ext cx="3831062" cy="3810000"/>
          </a:xfrm>
        </p:spPr>
        <p:txBody>
          <a:bodyPr>
            <a:normAutofit/>
          </a:bodyPr>
          <a:lstStyle>
            <a:lvl1pPr marL="0" indent="0">
              <a:lnSpc>
                <a:spcPct val="90000"/>
              </a:lnSpc>
              <a:buNone/>
              <a:defRPr sz="1559"/>
            </a:lvl1pPr>
            <a:lvl2pPr marL="445450" indent="0">
              <a:buNone/>
              <a:defRPr sz="1169"/>
            </a:lvl2pPr>
            <a:lvl3pPr marL="890900" indent="0">
              <a:buNone/>
              <a:defRPr sz="974"/>
            </a:lvl3pPr>
            <a:lvl4pPr marL="1336350" indent="0">
              <a:buNone/>
              <a:defRPr sz="877"/>
            </a:lvl4pPr>
            <a:lvl5pPr marL="1781800" indent="0">
              <a:buNone/>
              <a:defRPr sz="877"/>
            </a:lvl5pPr>
            <a:lvl6pPr marL="2227250" indent="0">
              <a:buNone/>
              <a:defRPr sz="877"/>
            </a:lvl6pPr>
            <a:lvl7pPr marL="2672700" indent="0">
              <a:buNone/>
              <a:defRPr sz="877"/>
            </a:lvl7pPr>
            <a:lvl8pPr marL="3118150" indent="0">
              <a:buNone/>
              <a:defRPr sz="877"/>
            </a:lvl8pPr>
            <a:lvl9pPr marL="3563600"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fld id="{5FDA1CE3-0073-4FEB-9CD7-44572779FB70}" type="datetime1">
              <a:rPr lang="en-GB" smtClean="0"/>
              <a:pPr/>
              <a:t>28/07/2021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A88618-5D3B-4BFB-9A31-8B4E14E0E48D}" type="slidenum">
              <a:rPr lang="fr-FR" smtClean="0"/>
              <a:pPr/>
              <a:t>‹N°›</a:t>
            </a:fld>
            <a:endParaRPr lang="fr-FR"/>
          </a:p>
        </p:txBody>
      </p:sp>
    </p:spTree>
    <p:extLst>
      <p:ext uri="{BB962C8B-B14F-4D97-AF65-F5344CB8AC3E}">
        <p14:creationId xmlns:p14="http://schemas.microsoft.com/office/powerpoint/2010/main" val="40801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3449" y="365760"/>
            <a:ext cx="10245864"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23449" y="1828801"/>
            <a:ext cx="10245864"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6699" y="6356351"/>
            <a:ext cx="2672834" cy="365125"/>
          </a:xfrm>
          <a:prstGeom prst="rect">
            <a:avLst/>
          </a:prstGeom>
        </p:spPr>
        <p:txBody>
          <a:bodyPr vert="horz" lIns="91440" tIns="45720" rIns="91440" bIns="45720" rtlCol="0" anchor="ctr"/>
          <a:lstStyle>
            <a:lvl1pPr algn="l">
              <a:defRPr sz="1072">
                <a:solidFill>
                  <a:schemeClr val="tx1">
                    <a:lumMod val="65000"/>
                    <a:lumOff val="35000"/>
                  </a:schemeClr>
                </a:solidFill>
              </a:defRPr>
            </a:lvl1pPr>
          </a:lstStyle>
          <a:p>
            <a:fld id="{86002834-2890-4BBF-BD1C-210EFEACDB62}" type="datetime1">
              <a:rPr lang="en-GB" smtClean="0"/>
              <a:pPr/>
              <a:t>28/07/2021</a:t>
            </a:fld>
            <a:endParaRPr lang="fr-FR"/>
          </a:p>
        </p:txBody>
      </p:sp>
      <p:sp>
        <p:nvSpPr>
          <p:cNvPr id="5" name="Footer Placeholder 4"/>
          <p:cNvSpPr>
            <a:spLocks noGrp="1"/>
          </p:cNvSpPr>
          <p:nvPr>
            <p:ph type="ftr" sz="quarter" idx="3"/>
          </p:nvPr>
        </p:nvSpPr>
        <p:spPr>
          <a:xfrm>
            <a:off x="3935006" y="6356351"/>
            <a:ext cx="4009251" cy="365125"/>
          </a:xfrm>
          <a:prstGeom prst="rect">
            <a:avLst/>
          </a:prstGeom>
        </p:spPr>
        <p:txBody>
          <a:bodyPr vert="horz" lIns="91440" tIns="45720" rIns="91440" bIns="45720" rtlCol="0" anchor="ctr"/>
          <a:lstStyle>
            <a:lvl1pPr algn="ctr">
              <a:defRPr sz="1072">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396479" y="6356351"/>
            <a:ext cx="2672834" cy="365125"/>
          </a:xfrm>
          <a:prstGeom prst="rect">
            <a:avLst/>
          </a:prstGeom>
        </p:spPr>
        <p:txBody>
          <a:bodyPr vert="horz" lIns="91440" tIns="45720" rIns="91440" bIns="45720" rtlCol="0" anchor="ctr"/>
          <a:lstStyle>
            <a:lvl1pPr algn="r">
              <a:defRPr sz="1072">
                <a:solidFill>
                  <a:schemeClr val="tx1">
                    <a:tint val="75000"/>
                  </a:schemeClr>
                </a:solidFill>
              </a:defRPr>
            </a:lvl1pPr>
          </a:lstStyle>
          <a:p>
            <a:fld id="{22A88618-5D3B-4BFB-9A31-8B4E14E0E48D}" type="slidenum">
              <a:rPr lang="fr-FR" smtClean="0"/>
              <a:pPr/>
              <a:t>‹N°›</a:t>
            </a:fld>
            <a:endParaRPr lang="fr-FR"/>
          </a:p>
        </p:txBody>
      </p:sp>
    </p:spTree>
    <p:extLst>
      <p:ext uri="{BB962C8B-B14F-4D97-AF65-F5344CB8AC3E}">
        <p14:creationId xmlns:p14="http://schemas.microsoft.com/office/powerpoint/2010/main" val="368781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Wingdings 2" pitchFamily="18" charset="2"/>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Wingdings 2" pitchFamily="18" charset="2"/>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Wingdings 2" pitchFamily="18" charset="2"/>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Wingdings 2" pitchFamily="18" charset="2"/>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Wingdings 2" pitchFamily="18" charset="2"/>
        <a:buChar char=""/>
        <a:defRPr sz="1754" kern="1200">
          <a:solidFill>
            <a:schemeClr val="tx1"/>
          </a:solidFill>
          <a:latin typeface="+mn-lt"/>
          <a:ea typeface="+mn-ea"/>
          <a:cs typeface="+mn-cs"/>
        </a:defRPr>
      </a:lvl5pPr>
      <a:lvl6pPr marL="2449975" indent="-222725" algn="l" defTabSz="890900" rtl="0" eaLnBrk="1" latinLnBrk="0" hangingPunct="1">
        <a:spcBef>
          <a:spcPct val="20000"/>
        </a:spcBef>
        <a:buFont typeface="Wingdings 2" pitchFamily="18" charset="2"/>
        <a:buChar char=""/>
        <a:defRPr sz="1754" kern="1200">
          <a:solidFill>
            <a:schemeClr val="tx1"/>
          </a:solidFill>
          <a:latin typeface="+mn-lt"/>
          <a:ea typeface="+mn-ea"/>
          <a:cs typeface="+mn-cs"/>
        </a:defRPr>
      </a:lvl6pPr>
      <a:lvl7pPr marL="2895425" indent="-222725" algn="l" defTabSz="890900" rtl="0" eaLnBrk="1" latinLnBrk="0" hangingPunct="1">
        <a:spcBef>
          <a:spcPct val="20000"/>
        </a:spcBef>
        <a:buFont typeface="Wingdings 2" pitchFamily="18" charset="2"/>
        <a:buChar char=""/>
        <a:defRPr sz="1754" kern="1200">
          <a:solidFill>
            <a:schemeClr val="tx1"/>
          </a:solidFill>
          <a:latin typeface="+mn-lt"/>
          <a:ea typeface="+mn-ea"/>
          <a:cs typeface="+mn-cs"/>
        </a:defRPr>
      </a:lvl7pPr>
      <a:lvl8pPr marL="3340875" indent="-222725" algn="l" defTabSz="890900" rtl="0" eaLnBrk="1" latinLnBrk="0" hangingPunct="1">
        <a:spcBef>
          <a:spcPct val="20000"/>
        </a:spcBef>
        <a:buFont typeface="Wingdings 2" pitchFamily="18" charset="2"/>
        <a:buChar char=""/>
        <a:defRPr sz="1754" kern="1200">
          <a:solidFill>
            <a:schemeClr val="tx1"/>
          </a:solidFill>
          <a:latin typeface="+mn-lt"/>
          <a:ea typeface="+mn-ea"/>
          <a:cs typeface="+mn-cs"/>
        </a:defRPr>
      </a:lvl8pPr>
      <a:lvl9pPr marL="3786325" indent="-222725" algn="l" defTabSz="890900" rtl="0" eaLnBrk="1" latinLnBrk="0" hangingPunct="1">
        <a:spcBef>
          <a:spcPct val="20000"/>
        </a:spcBef>
        <a:buFont typeface="Wingdings 2" pitchFamily="18" charset="2"/>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03915" y="3245139"/>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24" name="Subtitle 2"/>
          <p:cNvSpPr txBox="1">
            <a:spLocks/>
          </p:cNvSpPr>
          <p:nvPr/>
        </p:nvSpPr>
        <p:spPr>
          <a:xfrm>
            <a:off x="7314984" y="4510724"/>
            <a:ext cx="4952981" cy="23213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Aft>
                <a:spcPts val="1800"/>
              </a:spcAft>
            </a:pPr>
            <a:r>
              <a:rPr lang="fr-FR" dirty="0">
                <a:solidFill>
                  <a:schemeClr val="accent5">
                    <a:lumMod val="75000"/>
                  </a:schemeClr>
                </a:solidFill>
              </a:rPr>
              <a:t>R</a:t>
            </a:r>
            <a:r>
              <a:rPr lang="fr-FR" dirty="0"/>
              <a:t>éaliser</a:t>
            </a:r>
            <a:r>
              <a:rPr lang="fr-FR" dirty="0">
                <a:solidFill>
                  <a:schemeClr val="accent5">
                    <a:lumMod val="75000"/>
                  </a:schemeClr>
                </a:solidFill>
              </a:rPr>
              <a:t> p</a:t>
            </a:r>
            <a:r>
              <a:rPr lang="fr-FR" dirty="0"/>
              <a:t>ar</a:t>
            </a:r>
            <a:r>
              <a:rPr lang="fr-FR" dirty="0">
                <a:solidFill>
                  <a:schemeClr val="accent5">
                    <a:lumMod val="75000"/>
                  </a:schemeClr>
                </a:solidFill>
              </a:rPr>
              <a:t> : </a:t>
            </a:r>
            <a:endParaRPr lang="fr-FR" dirty="0">
              <a:solidFill>
                <a:schemeClr val="tx1">
                  <a:lumMod val="95000"/>
                  <a:lumOff val="5000"/>
                </a:schemeClr>
              </a:solidFill>
            </a:endParaRPr>
          </a:p>
          <a:p>
            <a:r>
              <a:rPr lang="fr-FR" dirty="0" smtClean="0">
                <a:solidFill>
                  <a:schemeClr val="accent5">
                    <a:lumMod val="75000"/>
                  </a:schemeClr>
                </a:solidFill>
              </a:rPr>
              <a:t>M</a:t>
            </a:r>
            <a:r>
              <a:rPr lang="fr-FR" dirty="0" smtClean="0"/>
              <a:t>ohamed  </a:t>
            </a:r>
            <a:r>
              <a:rPr lang="fr-FR" dirty="0" err="1" smtClean="0">
                <a:solidFill>
                  <a:schemeClr val="accent5">
                    <a:lumMod val="75000"/>
                  </a:schemeClr>
                </a:solidFill>
              </a:rPr>
              <a:t>B</a:t>
            </a:r>
            <a:r>
              <a:rPr lang="fr-FR" dirty="0" err="1" smtClean="0"/>
              <a:t>ouabdellaoui</a:t>
            </a:r>
            <a:endParaRPr lang="fr-FR" dirty="0"/>
          </a:p>
          <a:p>
            <a:r>
              <a:rPr lang="fr-FR" sz="1800" dirty="0"/>
              <a:t> </a:t>
            </a:r>
          </a:p>
          <a:p>
            <a:endParaRPr lang="fr-FR" sz="1800" dirty="0"/>
          </a:p>
          <a:p>
            <a:r>
              <a:rPr lang="fr-FR" sz="1800" dirty="0"/>
              <a:t> </a:t>
            </a:r>
          </a:p>
        </p:txBody>
      </p:sp>
      <p:cxnSp>
        <p:nvCxnSpPr>
          <p:cNvPr id="26" name="Straight Connector 14"/>
          <p:cNvCxnSpPr/>
          <p:nvPr/>
        </p:nvCxnSpPr>
        <p:spPr>
          <a:xfrm>
            <a:off x="8079235" y="4990772"/>
            <a:ext cx="3024000" cy="1"/>
          </a:xfrm>
          <a:prstGeom prst="line">
            <a:avLst/>
          </a:prstGeom>
          <a:ln/>
        </p:spPr>
        <p:style>
          <a:lnRef idx="1">
            <a:schemeClr val="accent1"/>
          </a:lnRef>
          <a:fillRef idx="0">
            <a:schemeClr val="accent1"/>
          </a:fillRef>
          <a:effectRef idx="0">
            <a:schemeClr val="accent1"/>
          </a:effectRef>
          <a:fontRef idx="minor">
            <a:schemeClr val="tx1"/>
          </a:fontRef>
        </p:style>
      </p:cxnSp>
      <p:sp>
        <p:nvSpPr>
          <p:cNvPr id="33" name="Subtitle 2"/>
          <p:cNvSpPr txBox="1">
            <a:spLocks/>
          </p:cNvSpPr>
          <p:nvPr/>
        </p:nvSpPr>
        <p:spPr>
          <a:xfrm>
            <a:off x="-75511" y="4457777"/>
            <a:ext cx="3713454" cy="24272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Aft>
                <a:spcPts val="1200"/>
              </a:spcAft>
            </a:pPr>
            <a:r>
              <a:rPr lang="fr-FR" sz="1800" dirty="0" smtClean="0"/>
              <a:t>   </a:t>
            </a:r>
            <a:endParaRPr lang="fr-FR" sz="1800" dirty="0"/>
          </a:p>
          <a:p>
            <a:endParaRPr lang="fr-FR" sz="1800" dirty="0">
              <a:solidFill>
                <a:schemeClr val="accent5">
                  <a:lumMod val="75000"/>
                </a:schemeClr>
              </a:solidFill>
            </a:endParaRPr>
          </a:p>
          <a:p>
            <a:endParaRPr lang="fr-FR" sz="1800" dirty="0">
              <a:solidFill>
                <a:schemeClr val="accent5">
                  <a:lumMod val="75000"/>
                </a:schemeClr>
              </a:solidFill>
            </a:endParaRPr>
          </a:p>
          <a:p>
            <a:r>
              <a:rPr lang="fr-FR" sz="1800" dirty="0">
                <a:solidFill>
                  <a:schemeClr val="accent5">
                    <a:lumMod val="75000"/>
                  </a:schemeClr>
                </a:solidFill>
              </a:rPr>
              <a:t>E</a:t>
            </a:r>
            <a:r>
              <a:rPr lang="fr-FR" sz="1800" dirty="0"/>
              <a:t>ncadrés </a:t>
            </a:r>
            <a:r>
              <a:rPr lang="fr-FR" sz="1800" dirty="0">
                <a:solidFill>
                  <a:schemeClr val="accent5">
                    <a:lumMod val="75000"/>
                  </a:schemeClr>
                </a:solidFill>
              </a:rPr>
              <a:t>p</a:t>
            </a:r>
            <a:r>
              <a:rPr lang="fr-FR" sz="1800" dirty="0"/>
              <a:t>ar:</a:t>
            </a:r>
          </a:p>
          <a:p>
            <a:r>
              <a:rPr lang="fr-FR" sz="1800" dirty="0" smtClean="0">
                <a:solidFill>
                  <a:schemeClr val="accent5">
                    <a:lumMod val="75000"/>
                  </a:schemeClr>
                </a:solidFill>
              </a:rPr>
              <a:t>Pr. </a:t>
            </a:r>
            <a:r>
              <a:rPr lang="fr-FR" sz="1800" dirty="0" err="1" smtClean="0">
                <a:solidFill>
                  <a:schemeClr val="accent5">
                    <a:lumMod val="75000"/>
                  </a:schemeClr>
                </a:solidFill>
              </a:rPr>
              <a:t>F</a:t>
            </a:r>
            <a:r>
              <a:rPr lang="fr-FR" sz="1800" dirty="0" err="1" smtClean="0"/>
              <a:t>atin</a:t>
            </a:r>
            <a:endParaRPr lang="fr-FR" sz="1800" dirty="0"/>
          </a:p>
        </p:txBody>
      </p:sp>
      <p:cxnSp>
        <p:nvCxnSpPr>
          <p:cNvPr id="35" name="Straight Connector 14"/>
          <p:cNvCxnSpPr/>
          <p:nvPr/>
        </p:nvCxnSpPr>
        <p:spPr>
          <a:xfrm>
            <a:off x="1017746" y="6348974"/>
            <a:ext cx="1827054" cy="1"/>
          </a:xfrm>
          <a:prstGeom prst="line">
            <a:avLst/>
          </a:prstGeom>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5" name="Title 4"/>
          <p:cNvSpPr>
            <a:spLocks noGrp="1"/>
          </p:cNvSpPr>
          <p:nvPr>
            <p:ph type="ctrTitle"/>
          </p:nvPr>
        </p:nvSpPr>
        <p:spPr>
          <a:xfrm>
            <a:off x="50800" y="1879858"/>
            <a:ext cx="11701670" cy="1063659"/>
          </a:xfrm>
        </p:spPr>
        <p:txBody>
          <a:bodyPr>
            <a:normAutofit/>
          </a:bodyPr>
          <a:lstStyle/>
          <a:p>
            <a:r>
              <a:rPr lang="fr-FR" sz="3600" b="1" i="1" dirty="0" smtClean="0">
                <a:ln w="0"/>
                <a:solidFill>
                  <a:srgbClr val="0070C0"/>
                </a:solidFill>
                <a:effectLst>
                  <a:outerShdw blurRad="38100" dist="25400" dir="5400000" algn="ctr" rotWithShape="0">
                    <a:srgbClr val="6E747A">
                      <a:alpha val="43000"/>
                    </a:srgbClr>
                  </a:outerShdw>
                </a:effectLst>
                <a:cs typeface="Aharoni" pitchFamily="2" charset="-79"/>
              </a:rPr>
              <a:t>Contacter le client avec le vendeur de service</a:t>
            </a:r>
            <a:r>
              <a:rPr lang="fr-FR" sz="3600" b="1" i="1" dirty="0" smtClean="0">
                <a:ln w="0"/>
                <a:solidFill>
                  <a:srgbClr val="0070C0"/>
                </a:solidFill>
                <a:effectLst>
                  <a:outerShdw blurRad="38100" dist="25400" dir="5400000" algn="ctr" rotWithShape="0">
                    <a:srgbClr val="6E747A">
                      <a:alpha val="43000"/>
                    </a:srgbClr>
                  </a:outerShdw>
                </a:effectLst>
                <a:cs typeface="Aharoni" pitchFamily="2" charset="-79"/>
              </a:rPr>
              <a:t> </a:t>
            </a:r>
            <a:endParaRPr lang="fr-FR" sz="3600" b="1" dirty="0">
              <a:ln w="0"/>
              <a:solidFill>
                <a:srgbClr val="0070C0"/>
              </a:solidFill>
              <a:effectLst>
                <a:outerShdw blurRad="38100" dist="25400" dir="5400000" algn="ctr" rotWithShape="0">
                  <a:srgbClr val="6E747A">
                    <a:alpha val="43000"/>
                  </a:srgbClr>
                </a:outerShdw>
              </a:effectLst>
            </a:endParaRPr>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cxnSp>
        <p:nvCxnSpPr>
          <p:cNvPr id="23" name="Straight Connector 14"/>
          <p:cNvCxnSpPr/>
          <p:nvPr/>
        </p:nvCxnSpPr>
        <p:spPr>
          <a:xfrm>
            <a:off x="8780300" y="6107941"/>
            <a:ext cx="1827054" cy="1"/>
          </a:xfrm>
          <a:prstGeom prst="line">
            <a:avLst/>
          </a:prstGeom>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372" y="3245139"/>
            <a:ext cx="4054191" cy="3010161"/>
          </a:xfrm>
          <a:prstGeom prst="rect">
            <a:avLst/>
          </a:prstGeom>
        </p:spPr>
      </p:pic>
      <p:pic>
        <p:nvPicPr>
          <p:cNvPr id="25" name="image12.png"/>
          <p:cNvPicPr/>
          <p:nvPr/>
        </p:nvPicPr>
        <p:blipFill>
          <a:blip r:embed="rId5"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6"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Tree>
    <p:extLst>
      <p:ext uri="{BB962C8B-B14F-4D97-AF65-F5344CB8AC3E}">
        <p14:creationId xmlns:p14="http://schemas.microsoft.com/office/powerpoint/2010/main" val="1633418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444 0.00185 L 1.49733E-6 1.48148E-6 " pathEditMode="relative" rAng="0" ptsTypes="AA">
                                      <p:cBhvr>
                                        <p:cTn id="6" dur="500" fill="hold"/>
                                        <p:tgtEl>
                                          <p:spTgt spid="35"/>
                                        </p:tgtEl>
                                        <p:attrNameLst>
                                          <p:attrName>ppt_x</p:attrName>
                                          <p:attrName>ppt_y</p:attrName>
                                        </p:attrNameLst>
                                      </p:cBhvr>
                                      <p:rCtr x="82" y="-1"/>
                                    </p:animMotion>
                                  </p:childTnLst>
                                </p:cTn>
                              </p:par>
                              <p:par>
                                <p:cTn id="7" presetID="35" presetClass="path" presetSubtype="0" accel="50000" decel="50000" fill="hold" nodeType="withEffect">
                                  <p:stCondLst>
                                    <p:cond delay="0"/>
                                  </p:stCondLst>
                                  <p:childTnLst>
                                    <p:animMotion origin="layout" path="M 0.1645 2.22222E-6 L 3.46118E-6 2.22222E-6 " pathEditMode="relative" rAng="0" ptsTypes="AA">
                                      <p:cBhvr>
                                        <p:cTn id="8" dur="500" fill="hold"/>
                                        <p:tgtEl>
                                          <p:spTgt spid="26"/>
                                        </p:tgtEl>
                                        <p:attrNameLst>
                                          <p:attrName>ppt_x</p:attrName>
                                          <p:attrName>ppt_y</p:attrName>
                                        </p:attrNameLst>
                                      </p:cBhvr>
                                      <p:rCtr x="-8232" y="0"/>
                                    </p:animMotion>
                                  </p:childTnLst>
                                </p:cTn>
                              </p:par>
                              <p:par>
                                <p:cTn id="9" presetID="63" presetClass="path" presetSubtype="0" accel="50000" decel="50000" fill="hold" nodeType="withEffect">
                                  <p:stCondLst>
                                    <p:cond delay="0"/>
                                  </p:stCondLst>
                                  <p:childTnLst>
                                    <p:animMotion origin="layout" path="M -0.16444 0.00185 L 1.49733E-6 1.48148E-6 " pathEditMode="relative" rAng="0" ptsTypes="AA">
                                      <p:cBhvr>
                                        <p:cTn id="10" dur="500" fill="hold"/>
                                        <p:tgtEl>
                                          <p:spTgt spid="23"/>
                                        </p:tgtEl>
                                        <p:attrNameLst>
                                          <p:attrName>ppt_x</p:attrName>
                                          <p:attrName>ppt_y</p:attrName>
                                        </p:attrNameLst>
                                      </p:cBhvr>
                                      <p:rCtr x="82"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10083" y="3532010"/>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pic>
        <p:nvPicPr>
          <p:cNvPr id="25" name="image12.png"/>
          <p:cNvPicPr/>
          <p:nvPr/>
        </p:nvPicPr>
        <p:blipFill>
          <a:blip r:embed="rId4"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5"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
        <p:nvSpPr>
          <p:cNvPr id="2" name="Rectangle 1"/>
          <p:cNvSpPr/>
          <p:nvPr/>
        </p:nvSpPr>
        <p:spPr>
          <a:xfrm>
            <a:off x="2145461" y="1713511"/>
            <a:ext cx="5937250" cy="1366528"/>
          </a:xfrm>
          <a:prstGeom prst="rect">
            <a:avLst/>
          </a:prstGeom>
        </p:spPr>
        <p:txBody>
          <a:bodyPr>
            <a:spAutoFit/>
          </a:bodyPr>
          <a:lstStyle/>
          <a:p>
            <a:pPr lvl="0">
              <a:lnSpc>
                <a:spcPct val="115000"/>
              </a:lnSpc>
            </a:pPr>
            <a:r>
              <a:rPr lang="fr-FR" sz="3600" dirty="0" smtClean="0">
                <a:solidFill>
                  <a:srgbClr val="2E74B5"/>
                </a:solidFill>
                <a:latin typeface="Times New Roman" panose="02020603050405020304" pitchFamily="18" charset="0"/>
                <a:ea typeface="Arial" panose="020B0604020202020204" pitchFamily="34" charset="0"/>
              </a:rPr>
              <a:t> Besoin </a:t>
            </a:r>
            <a:endParaRPr lang="en-US" sz="1600" dirty="0">
              <a:latin typeface="Arial" panose="020B0604020202020204" pitchFamily="34" charset="0"/>
              <a:ea typeface="Arial" panose="020B0604020202020204" pitchFamily="34" charset="0"/>
            </a:endParaRPr>
          </a:p>
          <a:p>
            <a:pPr marL="228600">
              <a:lnSpc>
                <a:spcPct val="115000"/>
              </a:lnSpc>
              <a:spcAft>
                <a:spcPts val="0"/>
              </a:spcAft>
            </a:pPr>
            <a:r>
              <a:rPr lang="fr-FR" dirty="0">
                <a:latin typeface="Times New Roman" panose="02020603050405020304" pitchFamily="18" charset="0"/>
                <a:ea typeface="Arial" panose="020B0604020202020204" pitchFamily="34" charset="0"/>
              </a:rPr>
              <a:t>Création d’une application Web pour  faire le contact entre le client et le vendeur de service *FULL-WORK* </a:t>
            </a:r>
            <a:endParaRPr lang="en-US" sz="1600" dirty="0">
              <a:effectLst/>
              <a:latin typeface="Arial" panose="020B0604020202020204" pitchFamily="34" charset="0"/>
              <a:ea typeface="Arial" panose="020B0604020202020204" pitchFamily="34" charset="0"/>
            </a:endParaRPr>
          </a:p>
        </p:txBody>
      </p:sp>
      <p:sp>
        <p:nvSpPr>
          <p:cNvPr id="9" name="Rectangle 8"/>
          <p:cNvSpPr/>
          <p:nvPr/>
        </p:nvSpPr>
        <p:spPr>
          <a:xfrm>
            <a:off x="2298965" y="3041504"/>
            <a:ext cx="2887915" cy="547650"/>
          </a:xfrm>
          <a:prstGeom prst="rect">
            <a:avLst/>
          </a:prstGeom>
        </p:spPr>
        <p:txBody>
          <a:bodyPr wrap="square">
            <a:spAutoFit/>
          </a:bodyPr>
          <a:lstStyle/>
          <a:p>
            <a:pPr lvl="0">
              <a:lnSpc>
                <a:spcPct val="115000"/>
              </a:lnSpc>
            </a:pPr>
            <a:r>
              <a:rPr lang="fr-FR" sz="2800" dirty="0" smtClean="0">
                <a:solidFill>
                  <a:srgbClr val="2E74B5"/>
                </a:solidFill>
                <a:latin typeface="Times New Roman" panose="02020603050405020304" pitchFamily="18" charset="0"/>
                <a:ea typeface="Arial" panose="020B0604020202020204" pitchFamily="34" charset="0"/>
              </a:rPr>
              <a:t>Problématique</a:t>
            </a:r>
            <a:endParaRPr lang="en-US" sz="2800" dirty="0">
              <a:effectLst/>
              <a:latin typeface="Arial" panose="020B0604020202020204" pitchFamily="34" charset="0"/>
              <a:ea typeface="Arial" panose="020B0604020202020204" pitchFamily="34" charset="0"/>
            </a:endParaRPr>
          </a:p>
        </p:txBody>
      </p:sp>
      <p:sp>
        <p:nvSpPr>
          <p:cNvPr id="10" name="Rectangle 9"/>
          <p:cNvSpPr/>
          <p:nvPr/>
        </p:nvSpPr>
        <p:spPr>
          <a:xfrm>
            <a:off x="1854564" y="3699863"/>
            <a:ext cx="5937250" cy="1685077"/>
          </a:xfrm>
          <a:prstGeom prst="rect">
            <a:avLst/>
          </a:prstGeom>
        </p:spPr>
        <p:txBody>
          <a:bodyPr>
            <a:spAutoFit/>
          </a:bodyPr>
          <a:lstStyle/>
          <a:p>
            <a:pPr marL="457200" algn="just">
              <a:lnSpc>
                <a:spcPct val="115000"/>
              </a:lnSpc>
              <a:spcAft>
                <a:spcPts val="0"/>
              </a:spcAft>
            </a:pPr>
            <a:r>
              <a:rPr lang="fr-FR" dirty="0">
                <a:latin typeface="Times New Roman" panose="02020603050405020304" pitchFamily="18" charset="0"/>
                <a:ea typeface="Arial" panose="020B0604020202020204" pitchFamily="34" charset="0"/>
              </a:rPr>
              <a:t>Aujourd’hui, nous utilisons internet quotidiennement, dans le cadre du travail et aussi pour le plaisir. Mais nous avons perde le temps dans les choses qui est banale tandis que on peut travailler et le consommer pour gagner le temps.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610646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10083" y="3532010"/>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pic>
        <p:nvPicPr>
          <p:cNvPr id="25" name="image12.png"/>
          <p:cNvPicPr/>
          <p:nvPr/>
        </p:nvPicPr>
        <p:blipFill>
          <a:blip r:embed="rId4"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5"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
        <p:nvSpPr>
          <p:cNvPr id="2" name="Rectangle 1"/>
          <p:cNvSpPr/>
          <p:nvPr/>
        </p:nvSpPr>
        <p:spPr>
          <a:xfrm>
            <a:off x="2661863" y="2197313"/>
            <a:ext cx="6270625" cy="1862048"/>
          </a:xfrm>
          <a:prstGeom prst="rect">
            <a:avLst/>
          </a:prstGeom>
        </p:spPr>
        <p:txBody>
          <a:bodyPr wrap="square">
            <a:spAutoFit/>
          </a:bodyPr>
          <a:lstStyle/>
          <a:p>
            <a:pPr lvl="0">
              <a:lnSpc>
                <a:spcPct val="115000"/>
              </a:lnSpc>
            </a:pPr>
            <a:r>
              <a:rPr lang="fr-FR" sz="3600" dirty="0" smtClean="0">
                <a:solidFill>
                  <a:srgbClr val="2E74B5"/>
                </a:solidFill>
                <a:latin typeface="Times New Roman" panose="02020603050405020304" pitchFamily="18" charset="0"/>
                <a:ea typeface="Arial" panose="020B0604020202020204" pitchFamily="34" charset="0"/>
              </a:rPr>
              <a:t>solution</a:t>
            </a:r>
          </a:p>
          <a:p>
            <a:pPr marL="228600">
              <a:lnSpc>
                <a:spcPct val="115000"/>
              </a:lnSpc>
            </a:pPr>
            <a:r>
              <a:rPr lang="fr-FR" sz="1600" dirty="0" smtClean="0"/>
              <a:t>Mon </a:t>
            </a:r>
            <a:r>
              <a:rPr lang="fr-FR" sz="1600" dirty="0"/>
              <a:t>solution proposée consiste à réaliser une application qui permet de faire la liaison entre le client et le vendeur de service à travers l’adresse  représenter par  l’application FULL-WORK.</a:t>
            </a:r>
            <a:endParaRPr lang="en-US" sz="1600" dirty="0"/>
          </a:p>
          <a:p>
            <a:pPr marL="228600">
              <a:lnSpc>
                <a:spcPct val="115000"/>
              </a:lnSpc>
              <a:spcAft>
                <a:spcPts val="0"/>
              </a:spcAft>
            </a:pP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795484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10083" y="3532010"/>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pic>
        <p:nvPicPr>
          <p:cNvPr id="25" name="image12.png"/>
          <p:cNvPicPr/>
          <p:nvPr/>
        </p:nvPicPr>
        <p:blipFill>
          <a:blip r:embed="rId4"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5"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
        <p:nvSpPr>
          <p:cNvPr id="5" name="Rectangle 4"/>
          <p:cNvSpPr/>
          <p:nvPr/>
        </p:nvSpPr>
        <p:spPr>
          <a:xfrm>
            <a:off x="3120017" y="1262110"/>
            <a:ext cx="6113166" cy="1047979"/>
          </a:xfrm>
          <a:prstGeom prst="rect">
            <a:avLst/>
          </a:prstGeom>
        </p:spPr>
        <p:txBody>
          <a:bodyPr wrap="square">
            <a:spAutoFit/>
          </a:bodyPr>
          <a:lstStyle/>
          <a:p>
            <a:pPr lvl="0">
              <a:lnSpc>
                <a:spcPct val="115000"/>
              </a:lnSpc>
            </a:pPr>
            <a:r>
              <a:rPr lang="fr-FR" sz="5400" dirty="0" smtClean="0">
                <a:solidFill>
                  <a:srgbClr val="2E74B5"/>
                </a:solidFill>
                <a:latin typeface="Times New Roman" panose="02020603050405020304" pitchFamily="18" charset="0"/>
                <a:ea typeface="Arial" panose="020B0604020202020204" pitchFamily="34" charset="0"/>
              </a:rPr>
              <a:t>Diagramme de </a:t>
            </a:r>
            <a:r>
              <a:rPr lang="fr-FR" sz="5400" dirty="0" err="1" smtClean="0">
                <a:solidFill>
                  <a:srgbClr val="2E74B5"/>
                </a:solidFill>
                <a:latin typeface="Times New Roman" panose="02020603050405020304" pitchFamily="18" charset="0"/>
                <a:ea typeface="Arial" panose="020B0604020202020204" pitchFamily="34" charset="0"/>
              </a:rPr>
              <a:t>gantt</a:t>
            </a:r>
            <a:endParaRPr lang="fr-FR" sz="5400" dirty="0">
              <a:solidFill>
                <a:srgbClr val="2E74B5"/>
              </a:solidFill>
              <a:latin typeface="Times New Roman" panose="02020603050405020304" pitchFamily="18" charset="0"/>
              <a:ea typeface="Arial" panose="020B0604020202020204" pitchFamily="34" charset="0"/>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465" y="2585549"/>
            <a:ext cx="10838804" cy="2512606"/>
          </a:xfrm>
          <a:prstGeom prst="rect">
            <a:avLst/>
          </a:prstGeom>
        </p:spPr>
      </p:pic>
    </p:spTree>
    <p:extLst>
      <p:ext uri="{BB962C8B-B14F-4D97-AF65-F5344CB8AC3E}">
        <p14:creationId xmlns:p14="http://schemas.microsoft.com/office/powerpoint/2010/main" val="218733742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10083" y="3532010"/>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pic>
        <p:nvPicPr>
          <p:cNvPr id="25" name="image12.png"/>
          <p:cNvPicPr/>
          <p:nvPr/>
        </p:nvPicPr>
        <p:blipFill>
          <a:blip r:embed="rId4"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5"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
        <p:nvSpPr>
          <p:cNvPr id="5" name="Rectangle 4"/>
          <p:cNvSpPr/>
          <p:nvPr/>
        </p:nvSpPr>
        <p:spPr>
          <a:xfrm>
            <a:off x="3120017" y="1262110"/>
            <a:ext cx="6113166" cy="971356"/>
          </a:xfrm>
          <a:prstGeom prst="rect">
            <a:avLst/>
          </a:prstGeom>
        </p:spPr>
        <p:txBody>
          <a:bodyPr wrap="square">
            <a:spAutoFit/>
          </a:bodyPr>
          <a:lstStyle/>
          <a:p>
            <a:pPr lvl="0">
              <a:lnSpc>
                <a:spcPct val="115000"/>
              </a:lnSpc>
            </a:pPr>
            <a:r>
              <a:rPr lang="fr-FR" sz="5400" dirty="0" smtClean="0">
                <a:solidFill>
                  <a:srgbClr val="2E74B5"/>
                </a:solidFill>
                <a:latin typeface="Times New Roman" panose="02020603050405020304" pitchFamily="18" charset="0"/>
                <a:ea typeface="Arial" panose="020B0604020202020204" pitchFamily="34" charset="0"/>
              </a:rPr>
              <a:t>implémentation</a:t>
            </a:r>
            <a:endParaRPr lang="fr-FR" sz="5400" dirty="0">
              <a:solidFill>
                <a:srgbClr val="2E74B5"/>
              </a:solidFill>
              <a:latin typeface="Times New Roman" panose="02020603050405020304" pitchFamily="18" charset="0"/>
              <a:ea typeface="Arial" panose="020B0604020202020204" pitchFamily="34" charset="0"/>
            </a:endParaRPr>
          </a:p>
        </p:txBody>
      </p:sp>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4893" y="2154661"/>
            <a:ext cx="6591300" cy="4392707"/>
          </a:xfrm>
          <a:prstGeom prst="rect">
            <a:avLst/>
          </a:prstGeom>
        </p:spPr>
      </p:pic>
    </p:spTree>
    <p:extLst>
      <p:ext uri="{BB962C8B-B14F-4D97-AF65-F5344CB8AC3E}">
        <p14:creationId xmlns:p14="http://schemas.microsoft.com/office/powerpoint/2010/main" val="18482472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10083" y="3532010"/>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pic>
        <p:nvPicPr>
          <p:cNvPr id="25" name="image12.png"/>
          <p:cNvPicPr/>
          <p:nvPr/>
        </p:nvPicPr>
        <p:blipFill>
          <a:blip r:embed="rId4"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5"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
        <p:nvSpPr>
          <p:cNvPr id="5" name="Rectangle 4"/>
          <p:cNvSpPr/>
          <p:nvPr/>
        </p:nvSpPr>
        <p:spPr>
          <a:xfrm>
            <a:off x="4337457" y="1229382"/>
            <a:ext cx="3530922" cy="971356"/>
          </a:xfrm>
          <a:prstGeom prst="rect">
            <a:avLst/>
          </a:prstGeom>
        </p:spPr>
        <p:txBody>
          <a:bodyPr wrap="square">
            <a:spAutoFit/>
          </a:bodyPr>
          <a:lstStyle/>
          <a:p>
            <a:pPr lvl="0">
              <a:lnSpc>
                <a:spcPct val="115000"/>
              </a:lnSpc>
            </a:pPr>
            <a:r>
              <a:rPr lang="fr-FR" sz="5400" dirty="0" smtClean="0">
                <a:solidFill>
                  <a:srgbClr val="2E74B5"/>
                </a:solidFill>
                <a:latin typeface="Times New Roman" panose="02020603050405020304" pitchFamily="18" charset="0"/>
                <a:ea typeface="Arial" panose="020B0604020202020204" pitchFamily="34" charset="0"/>
              </a:rPr>
              <a:t>conception</a:t>
            </a:r>
            <a:endParaRPr lang="fr-FR" sz="5400" dirty="0">
              <a:solidFill>
                <a:srgbClr val="2E74B5"/>
              </a:solidFill>
              <a:latin typeface="Times New Roman" panose="02020603050405020304" pitchFamily="18" charset="0"/>
              <a:ea typeface="Arial" panose="020B0604020202020204" pitchFamily="34" charset="0"/>
            </a:endParaRPr>
          </a:p>
        </p:txBody>
      </p:sp>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637" y="2183010"/>
            <a:ext cx="7826188" cy="4110214"/>
          </a:xfrm>
          <a:prstGeom prst="rect">
            <a:avLst/>
          </a:prstGeom>
        </p:spPr>
      </p:pic>
    </p:spTree>
    <p:extLst>
      <p:ext uri="{BB962C8B-B14F-4D97-AF65-F5344CB8AC3E}">
        <p14:creationId xmlns:p14="http://schemas.microsoft.com/office/powerpoint/2010/main" val="24247998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D:\PFE\presentations\presentation n°1\PowerPoint Template 2014\Diapositive1.JPG"/>
          <p:cNvPicPr>
            <a:picLocks noChangeAspect="1" noChangeArrowheads="1"/>
          </p:cNvPicPr>
          <p:nvPr/>
        </p:nvPicPr>
        <p:blipFill>
          <a:blip r:embed="rId3" cstate="print"/>
          <a:srcRect t="19574" b="10861"/>
          <a:stretch>
            <a:fillRect/>
          </a:stretch>
        </p:blipFill>
        <p:spPr bwMode="auto">
          <a:xfrm>
            <a:off x="-410083" y="3532010"/>
            <a:ext cx="12611099" cy="4559300"/>
          </a:xfrm>
          <a:prstGeom prst="flowChartPunchedTape">
            <a:avLst/>
          </a:prstGeom>
          <a:ln>
            <a:noFill/>
          </a:ln>
          <a:effectLst>
            <a:softEdge rad="112500"/>
          </a:effectLst>
        </p:spPr>
      </p:pic>
      <p:sp>
        <p:nvSpPr>
          <p:cNvPr id="20" name="Rectangle 19"/>
          <p:cNvSpPr/>
          <p:nvPr/>
        </p:nvSpPr>
        <p:spPr>
          <a:xfrm>
            <a:off x="3865543" y="393421"/>
            <a:ext cx="4474751" cy="1323439"/>
          </a:xfrm>
          <a:prstGeom prst="rect">
            <a:avLst/>
          </a:prstGeom>
          <a:noFill/>
        </p:spPr>
        <p:txBody>
          <a:bodyPr wrap="none">
            <a:spAutoFit/>
          </a:bodyPr>
          <a:lstStyle/>
          <a:p>
            <a:pPr algn="ctr">
              <a:defRPr/>
            </a:pPr>
            <a:r>
              <a:rPr lang="fr-FR" sz="2000" b="1" dirty="0">
                <a:latin typeface="Garamond" pitchFamily="18" charset="0"/>
              </a:rPr>
              <a:t>Soutenance du Projet de Fin </a:t>
            </a:r>
            <a:r>
              <a:rPr lang="fr-FR" sz="2000" b="1" dirty="0" smtClean="0">
                <a:latin typeface="Garamond" pitchFamily="18" charset="0"/>
              </a:rPr>
              <a:t>d’Etudes</a:t>
            </a:r>
          </a:p>
          <a:p>
            <a:r>
              <a:rPr lang="fr-FR" sz="2000" dirty="0" smtClean="0"/>
              <a:t>             Certificat </a:t>
            </a:r>
            <a:r>
              <a:rPr lang="fr-FR" sz="2000" dirty="0"/>
              <a:t>de qualification</a:t>
            </a:r>
            <a:endParaRPr lang="en-US" sz="2000" dirty="0"/>
          </a:p>
          <a:p>
            <a:r>
              <a:rPr lang="fr-FR" sz="2000" dirty="0" smtClean="0"/>
              <a:t>      Spécialité </a:t>
            </a:r>
            <a:r>
              <a:rPr lang="fr-FR" sz="2000" dirty="0"/>
              <a:t>: Développement WEB</a:t>
            </a:r>
            <a:endParaRPr lang="en-US" sz="2000" dirty="0"/>
          </a:p>
          <a:p>
            <a:pPr algn="ctr">
              <a:defRPr/>
            </a:pPr>
            <a:r>
              <a:rPr lang="fr-FR" sz="2000" b="1" dirty="0" smtClean="0">
                <a:latin typeface="Garamond" pitchFamily="18" charset="0"/>
              </a:rPr>
              <a:t> </a:t>
            </a:r>
            <a:endParaRPr lang="fr-FR" sz="2000" b="1" dirty="0">
              <a:latin typeface="Garamond" pitchFamily="18" charset="0"/>
            </a:endParaRPr>
          </a:p>
        </p:txBody>
      </p:sp>
      <p:sp>
        <p:nvSpPr>
          <p:cNvPr id="3" name="Rectangle 2">
            <a:extLst>
              <a:ext uri="{FF2B5EF4-FFF2-40B4-BE49-F238E27FC236}">
                <a16:creationId xmlns="" xmlns:a16="http://schemas.microsoft.com/office/drawing/2014/main" id="{5E5D1ADB-698C-48F3-B8E0-1550899FCA07}"/>
              </a:ext>
            </a:extLst>
          </p:cNvPr>
          <p:cNvSpPr/>
          <p:nvPr/>
        </p:nvSpPr>
        <p:spPr>
          <a:xfrm>
            <a:off x="0" y="1863"/>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sp>
        <p:nvSpPr>
          <p:cNvPr id="4" name="Rectangle 3">
            <a:extLst>
              <a:ext uri="{FF2B5EF4-FFF2-40B4-BE49-F238E27FC236}">
                <a16:creationId xmlns="" xmlns:a16="http://schemas.microsoft.com/office/drawing/2014/main" id="{0A28A3CA-816F-40A8-BC04-340E5F79EEED}"/>
              </a:ext>
            </a:extLst>
          </p:cNvPr>
          <p:cNvSpPr/>
          <p:nvPr/>
        </p:nvSpPr>
        <p:spPr>
          <a:xfrm>
            <a:off x="5689600" y="3244"/>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9" name="Rectangle 28">
            <a:extLst>
              <a:ext uri="{FF2B5EF4-FFF2-40B4-BE49-F238E27FC236}">
                <a16:creationId xmlns="" xmlns:a16="http://schemas.microsoft.com/office/drawing/2014/main" id="{5D01DC78-1E66-4361-BA64-1F4E1A227801}"/>
              </a:ext>
            </a:extLst>
          </p:cNvPr>
          <p:cNvSpPr/>
          <p:nvPr/>
        </p:nvSpPr>
        <p:spPr>
          <a:xfrm>
            <a:off x="-14730" y="6744769"/>
            <a:ext cx="6181400" cy="12462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1" name="Rectangle 20">
            <a:extLst>
              <a:ext uri="{FF2B5EF4-FFF2-40B4-BE49-F238E27FC236}">
                <a16:creationId xmlns="" xmlns:a16="http://schemas.microsoft.com/office/drawing/2014/main" id="{5E5D1ADB-698C-48F3-B8E0-1550899FCA07}"/>
              </a:ext>
            </a:extLst>
          </p:cNvPr>
          <p:cNvSpPr/>
          <p:nvPr/>
        </p:nvSpPr>
        <p:spPr>
          <a:xfrm>
            <a:off x="6176600" y="6745062"/>
            <a:ext cx="5689600" cy="12600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4">
                  <a:lumMod val="75000"/>
                </a:schemeClr>
              </a:solidFill>
            </a:endParaRPr>
          </a:p>
        </p:txBody>
      </p:sp>
      <p:pic>
        <p:nvPicPr>
          <p:cNvPr id="25" name="image12.png"/>
          <p:cNvPicPr/>
          <p:nvPr/>
        </p:nvPicPr>
        <p:blipFill>
          <a:blip r:embed="rId4" cstate="print">
            <a:extLst>
              <a:ext uri="{28A0092B-C50C-407E-A947-70E740481C1C}">
                <a14:useLocalDpi xmlns:a14="http://schemas.microsoft.com/office/drawing/2010/main" val="0"/>
              </a:ext>
            </a:extLst>
          </a:blip>
          <a:srcRect/>
          <a:stretch>
            <a:fillRect/>
          </a:stretch>
        </p:blipFill>
        <p:spPr>
          <a:xfrm>
            <a:off x="9527629" y="319638"/>
            <a:ext cx="2006837" cy="549828"/>
          </a:xfrm>
          <a:prstGeom prst="rect">
            <a:avLst/>
          </a:prstGeom>
          <a:ln/>
        </p:spPr>
      </p:pic>
      <p:pic>
        <p:nvPicPr>
          <p:cNvPr id="27" name="image14.png"/>
          <p:cNvPicPr/>
          <p:nvPr/>
        </p:nvPicPr>
        <p:blipFill>
          <a:blip r:embed="rId5" cstate="print">
            <a:extLst>
              <a:ext uri="{28A0092B-C50C-407E-A947-70E740481C1C}">
                <a14:useLocalDpi xmlns:a14="http://schemas.microsoft.com/office/drawing/2010/main" val="0"/>
              </a:ext>
            </a:extLst>
          </a:blip>
          <a:srcRect/>
          <a:stretch>
            <a:fillRect/>
          </a:stretch>
        </p:blipFill>
        <p:spPr>
          <a:xfrm>
            <a:off x="946028" y="223856"/>
            <a:ext cx="1078865" cy="914400"/>
          </a:xfrm>
          <a:prstGeom prst="rect">
            <a:avLst/>
          </a:prstGeom>
          <a:ln/>
        </p:spPr>
      </p:pic>
      <p:sp>
        <p:nvSpPr>
          <p:cNvPr id="5" name="Rectangle 4"/>
          <p:cNvSpPr/>
          <p:nvPr/>
        </p:nvSpPr>
        <p:spPr>
          <a:xfrm>
            <a:off x="3865543" y="2484031"/>
            <a:ext cx="4752755" cy="971356"/>
          </a:xfrm>
          <a:prstGeom prst="rect">
            <a:avLst/>
          </a:prstGeom>
        </p:spPr>
        <p:txBody>
          <a:bodyPr wrap="square">
            <a:spAutoFit/>
          </a:bodyPr>
          <a:lstStyle/>
          <a:p>
            <a:pPr lvl="0">
              <a:lnSpc>
                <a:spcPct val="115000"/>
              </a:lnSpc>
            </a:pPr>
            <a:r>
              <a:rPr lang="fr-FR" sz="5400" dirty="0" smtClean="0">
                <a:solidFill>
                  <a:srgbClr val="2E74B5"/>
                </a:solidFill>
                <a:latin typeface="Times New Roman" panose="02020603050405020304" pitchFamily="18" charset="0"/>
                <a:ea typeface="Arial" panose="020B0604020202020204" pitchFamily="34" charset="0"/>
              </a:rPr>
              <a:t>démonstration</a:t>
            </a:r>
            <a:endParaRPr lang="fr-FR" sz="5400" dirty="0">
              <a:solidFill>
                <a:srgbClr val="2E74B5"/>
              </a:solidFill>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32775856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5689600" cy="108000"/>
          </a:xfrm>
          <a:prstGeom prst="rect">
            <a:avLst/>
          </a:prstGeom>
          <a:solidFill>
            <a:schemeClr val="accent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5702300" y="0"/>
            <a:ext cx="6156000" cy="108000"/>
          </a:xfrm>
          <a:prstGeom prst="rect">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a:xfrm>
            <a:off x="10934699" y="6543675"/>
            <a:ext cx="754063" cy="365125"/>
          </a:xfrm>
        </p:spPr>
        <p:txBody>
          <a:bodyPr/>
          <a:lstStyle/>
          <a:p>
            <a:fld id="{22A88618-5D3B-4BFB-9A31-8B4E14E0E48D}" type="slidenum">
              <a:rPr lang="fr-FR" sz="1200" b="1" smtClean="0">
                <a:solidFill>
                  <a:schemeClr val="bg1"/>
                </a:solidFill>
              </a:rPr>
              <a:pPr/>
              <a:t>8</a:t>
            </a:fld>
            <a:r>
              <a:rPr lang="fr-FR" sz="1200" b="1" dirty="0">
                <a:solidFill>
                  <a:schemeClr val="bg1"/>
                </a:solidFill>
              </a:rPr>
              <a:t>/ 25</a:t>
            </a:r>
          </a:p>
        </p:txBody>
      </p:sp>
      <p:pic>
        <p:nvPicPr>
          <p:cNvPr id="18" name="Picture 2"/>
          <p:cNvPicPr>
            <a:picLocks noChangeAspect="1" noChangeArrowheads="1"/>
          </p:cNvPicPr>
          <p:nvPr/>
        </p:nvPicPr>
        <p:blipFill>
          <a:blip r:embed="rId3" cstate="print"/>
          <a:srcRect/>
          <a:stretch>
            <a:fillRect/>
          </a:stretch>
        </p:blipFill>
        <p:spPr bwMode="auto">
          <a:xfrm>
            <a:off x="8093968" y="3467596"/>
            <a:ext cx="2072828" cy="2442489"/>
          </a:xfrm>
          <a:prstGeom prst="rect">
            <a:avLst/>
          </a:prstGeom>
          <a:noFill/>
          <a:ln w="9525">
            <a:noFill/>
            <a:miter lim="800000"/>
            <a:headEnd/>
            <a:tailEnd/>
          </a:ln>
        </p:spPr>
      </p:pic>
      <p:pic>
        <p:nvPicPr>
          <p:cNvPr id="19" name="Picture 4" descr="r07ixkvz"/>
          <p:cNvPicPr>
            <a:picLocks noChangeAspect="1" noChangeArrowheads="1"/>
          </p:cNvPicPr>
          <p:nvPr/>
        </p:nvPicPr>
        <p:blipFill>
          <a:blip r:embed="rId4" cstate="print"/>
          <a:srcRect/>
          <a:stretch>
            <a:fillRect/>
          </a:stretch>
        </p:blipFill>
        <p:spPr bwMode="auto">
          <a:xfrm>
            <a:off x="4600848" y="2560836"/>
            <a:ext cx="2236787" cy="2305050"/>
          </a:xfrm>
          <a:prstGeom prst="rect">
            <a:avLst/>
          </a:prstGeom>
          <a:noFill/>
          <a:ln w="9525">
            <a:noFill/>
            <a:miter lim="800000"/>
            <a:headEnd/>
            <a:tailEnd/>
          </a:ln>
        </p:spPr>
      </p:pic>
      <p:sp>
        <p:nvSpPr>
          <p:cNvPr id="14" name="Title 1"/>
          <p:cNvSpPr txBox="1">
            <a:spLocks/>
          </p:cNvSpPr>
          <p:nvPr/>
        </p:nvSpPr>
        <p:spPr>
          <a:xfrm>
            <a:off x="2986934" y="1606342"/>
            <a:ext cx="5382366" cy="503081"/>
          </a:xfrm>
          <a:prstGeom prst="rect">
            <a:avLst/>
          </a:prstGeom>
          <a:noFill/>
        </p:spPr>
        <p:txBody>
          <a:bodyPr vert="horz" lIns="91440" tIns="45720" rIns="91440" bIns="45720" rtlCol="0" anchor="ctr">
            <a:noAutofit/>
          </a:bodyPr>
          <a:lstStyle/>
          <a:p>
            <a:pPr algn="ctr">
              <a:spcBef>
                <a:spcPct val="0"/>
              </a:spcBef>
              <a:defRPr/>
            </a:pPr>
            <a:r>
              <a:rPr lang="fr-FR" sz="4000" b="1" i="1" dirty="0">
                <a:solidFill>
                  <a:schemeClr val="accent1"/>
                </a:solidFill>
                <a:latin typeface="Times New Roman" pitchFamily="18" charset="0"/>
                <a:cs typeface="Times New Roman" pitchFamily="18" charset="0"/>
              </a:rPr>
              <a:t>Merci de votre attention </a:t>
            </a:r>
          </a:p>
        </p:txBody>
      </p:sp>
      <p:sp>
        <p:nvSpPr>
          <p:cNvPr id="15" name="Freeform 5" descr="&lt;LOGICA_QUOTE_LEFT&gt;"/>
          <p:cNvSpPr>
            <a:spLocks/>
          </p:cNvSpPr>
          <p:nvPr/>
        </p:nvSpPr>
        <p:spPr bwMode="gray">
          <a:xfrm>
            <a:off x="2514908" y="1128916"/>
            <a:ext cx="527675" cy="1505148"/>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a:solidFill>
              <a:srgbClr val="FF0000"/>
            </a:solidFill>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16" name="Freeform 9" descr="&lt;LOGICA_QUOTE_RIGHT&gt;"/>
          <p:cNvSpPr>
            <a:spLocks/>
          </p:cNvSpPr>
          <p:nvPr/>
        </p:nvSpPr>
        <p:spPr bwMode="gray">
          <a:xfrm>
            <a:off x="2956146" y="1050155"/>
            <a:ext cx="528236" cy="1505148"/>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a:solidFill>
              <a:srgbClr val="FF0000"/>
            </a:solidFill>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30" name="Rectangle 29">
            <a:extLst>
              <a:ext uri="{FF2B5EF4-FFF2-40B4-BE49-F238E27FC236}">
                <a16:creationId xmlns="" xmlns:a16="http://schemas.microsoft.com/office/drawing/2014/main" id="{A7F4CE9B-B81B-49A2-BF11-887811F3C3CF}"/>
              </a:ext>
            </a:extLst>
          </p:cNvPr>
          <p:cNvSpPr/>
          <p:nvPr/>
        </p:nvSpPr>
        <p:spPr>
          <a:xfrm>
            <a:off x="1236354" y="6568599"/>
            <a:ext cx="7913688" cy="300082"/>
          </a:xfrm>
          <a:prstGeom prst="rect">
            <a:avLst/>
          </a:prstGeom>
        </p:spPr>
        <p:txBody>
          <a:bodyPr wrap="square">
            <a:spAutoFit/>
          </a:bodyPr>
          <a:lstStyle/>
          <a:p>
            <a:pPr algn="ctr"/>
            <a:r>
              <a:rPr lang="fr-FR" sz="1350" dirty="0">
                <a:effectLst>
                  <a:reflection blurRad="6350" stA="55000" endA="300" endPos="45500" dir="5400000" sy="-100000" algn="bl" rotWithShape="0"/>
                </a:effectLst>
                <a:cs typeface="Aharoni" pitchFamily="2" charset="-79"/>
                <a:sym typeface="Cambria"/>
              </a:rPr>
              <a:t>   </a:t>
            </a:r>
            <a:endParaRPr lang="fr-FR" sz="1350" dirty="0">
              <a:effectLst>
                <a:reflection blurRad="6350" stA="55000" endA="300" endPos="45500" dir="5400000" sy="-100000" algn="bl" rotWithShape="0"/>
              </a:effectLst>
              <a:cs typeface="Aharoni" pitchFamily="2" charset="-79"/>
            </a:endParaRPr>
          </a:p>
        </p:txBody>
      </p:sp>
      <p:sp>
        <p:nvSpPr>
          <p:cNvPr id="22" name="Rectangle 21">
            <a:extLst>
              <a:ext uri="{FF2B5EF4-FFF2-40B4-BE49-F238E27FC236}">
                <a16:creationId xmlns="" xmlns:a16="http://schemas.microsoft.com/office/drawing/2014/main" id="{E7E63B0E-30AF-4913-8C91-BC7C4AD3EAD1}"/>
              </a:ext>
            </a:extLst>
          </p:cNvPr>
          <p:cNvSpPr/>
          <p:nvPr/>
        </p:nvSpPr>
        <p:spPr>
          <a:xfrm>
            <a:off x="1573980" y="6568599"/>
            <a:ext cx="8634103" cy="584775"/>
          </a:xfrm>
          <a:prstGeom prst="rect">
            <a:avLst/>
          </a:prstGeom>
        </p:spPr>
        <p:txBody>
          <a:bodyPr wrap="square">
            <a:spAutoFit/>
          </a:bodyPr>
          <a:lstStyle/>
          <a:p>
            <a:pPr algn="ctr"/>
            <a:endParaRPr lang="fr-FR" dirty="0">
              <a:solidFill>
                <a:schemeClr val="dk1"/>
              </a:solidFill>
              <a:cs typeface="Aharoni" pitchFamily="2" charset="-79"/>
            </a:endParaRPr>
          </a:p>
          <a:p>
            <a:pPr algn="ctr"/>
            <a:endParaRPr lang="fr-FR" sz="1400" b="1" dirty="0">
              <a:effectLst/>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29908E-6 -2.96296E-6 L 0.44221 -0.00185 " pathEditMode="relative" rAng="0" ptsTypes="AA">
                                      <p:cBhvr>
                                        <p:cTn id="6" dur="1500" fill="hold"/>
                                        <p:tgtEl>
                                          <p:spTgt spid="16"/>
                                        </p:tgtEl>
                                        <p:attrNameLst>
                                          <p:attrName>ppt_x</p:attrName>
                                          <p:attrName>ppt_y</p:attrName>
                                        </p:attrNameLst>
                                      </p:cBhvr>
                                      <p:rCtr x="22103" y="-93"/>
                                    </p:animMotion>
                                  </p:childTnLst>
                                </p:cTn>
                              </p:par>
                              <p:par>
                                <p:cTn id="7" presetID="27" presetClass="entr" presetSubtype="0" fill="hold" grpId="0" nodeType="withEffect">
                                  <p:stCondLst>
                                    <p:cond delay="800"/>
                                  </p:stCondLst>
                                  <p:iterate type="lt">
                                    <p:tmPct val="50000"/>
                                  </p:iterate>
                                  <p:childTnLst>
                                    <p:set>
                                      <p:cBhvr>
                                        <p:cTn id="8" dur="1" fill="hold">
                                          <p:stCondLst>
                                            <p:cond delay="0"/>
                                          </p:stCondLst>
                                        </p:cTn>
                                        <p:tgtEl>
                                          <p:spTgt spid="14"/>
                                        </p:tgtEl>
                                        <p:attrNameLst>
                                          <p:attrName>style.visibility</p:attrName>
                                        </p:attrNameLst>
                                      </p:cBhvr>
                                      <p:to>
                                        <p:strVal val="visible"/>
                                      </p:to>
                                    </p:set>
                                    <p:anim calcmode="discrete" valueType="clr">
                                      <p:cBhvr override="childStyle">
                                        <p:cTn id="9"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14"/>
                                        </p:tgtEl>
                                        <p:attrNameLst>
                                          <p:attrName>fillcolor</p:attrName>
                                        </p:attrNameLst>
                                      </p:cBhvr>
                                      <p:tavLst>
                                        <p:tav tm="0">
                                          <p:val>
                                            <p:clrVal>
                                              <a:schemeClr val="accent2"/>
                                            </p:clrVal>
                                          </p:val>
                                        </p:tav>
                                        <p:tav tm="50000">
                                          <p:val>
                                            <p:clrVal>
                                              <a:schemeClr val="hlink"/>
                                            </p:clrVal>
                                          </p:val>
                                        </p:tav>
                                      </p:tavLst>
                                    </p:anim>
                                    <p:set>
                                      <p:cBhvr>
                                        <p:cTn id="11"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28391</TotalTime>
  <Words>244</Words>
  <Application>Microsoft Office PowerPoint</Application>
  <PresentationFormat>Personnalisé</PresentationFormat>
  <Paragraphs>52</Paragraphs>
  <Slides>8</Slides>
  <Notes>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Aharoni</vt:lpstr>
      <vt:lpstr>Arial</vt:lpstr>
      <vt:lpstr>Calibri</vt:lpstr>
      <vt:lpstr>Calibri Light</vt:lpstr>
      <vt:lpstr>Cambria</vt:lpstr>
      <vt:lpstr>Garamond</vt:lpstr>
      <vt:lpstr>Times New Roman</vt:lpstr>
      <vt:lpstr>Wingdings 2</vt:lpstr>
      <vt:lpstr>Office Theme</vt:lpstr>
      <vt:lpstr>Contacter le client avec le vendeur de service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DreamLair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Chelbat</dc:creator>
  <cp:lastModifiedBy>rh</cp:lastModifiedBy>
  <cp:revision>901</cp:revision>
  <dcterms:created xsi:type="dcterms:W3CDTF">2013-04-04T12:19:04Z</dcterms:created>
  <dcterms:modified xsi:type="dcterms:W3CDTF">2021-07-28T00:36:32Z</dcterms:modified>
</cp:coreProperties>
</file>