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98" r:id="rId3"/>
    <p:sldId id="297" r:id="rId4"/>
    <p:sldId id="287" r:id="rId5"/>
    <p:sldId id="299" r:id="rId6"/>
    <p:sldId id="288" r:id="rId7"/>
    <p:sldId id="300" r:id="rId8"/>
    <p:sldId id="289" r:id="rId9"/>
    <p:sldId id="290" r:id="rId10"/>
    <p:sldId id="291" r:id="rId11"/>
    <p:sldId id="294" r:id="rId12"/>
    <p:sldId id="301" r:id="rId13"/>
  </p:sldIdLst>
  <p:sldSz cx="12192000" cy="6858000"/>
  <p:notesSz cx="6858000" cy="9144000"/>
  <p:defaultTextStyle>
    <a:defPPr>
      <a:defRPr lang="ar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5377F2F-DCDF-4995-A2FC-186A2E52DB18}" type="datetimeFigureOut">
              <a:rPr lang="ar-EG" smtClean="0"/>
              <a:t>13/01/1445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A46917B7-E452-46DC-97E1-6F4B3FC1B308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39280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6917B7-E452-46DC-97E1-6F4B3FC1B308}" type="slidenum">
              <a:rPr lang="ar-EG" smtClean="0"/>
              <a:t>2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1569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DBA4E-AB23-8F43-4FFB-EAC7C57B2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4B920-17A8-3A8C-779D-FBD3DDFBC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3C517-5338-1D93-B322-66C0012F2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13/01/1445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0178B-C38E-6DCF-5E67-F115EDBC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A29D3-DD42-BAAC-0FAB-E94A57F0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38549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F444-1603-9232-2F4A-EFC62C4C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4CA51-1180-BA07-D572-160BDC86F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A8D09-DF22-2D2C-B923-223CB501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13/01/1445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446D9-FBD4-40F7-468C-62D8C4DFB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6DB96-3716-3BF5-DA2F-CFEBF0C8D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56756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92C9E-E871-1BAC-A30C-A30EE5EC1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F9EAC-0724-48C3-F045-AFD7E0B3A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3A05-19E4-BB19-B6E5-84456FDA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13/01/1445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CC630-4F28-530D-12E5-F2B371B25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5C88-D53E-4AA7-C486-69CE78E1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16284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C92F7-CE86-98F9-7785-CEA58F204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5A9F8-73EA-E488-9900-B49E24F15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23915-6C90-EF00-D085-FEDE5AF37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13/01/1445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D1FBB-2416-A0A3-27EC-E5345597C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E42D8-A79C-E06B-BD28-619D518B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9045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8F89-5025-CE1D-6C21-4D8553B7C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143C5-B9E4-DA43-86F1-E5C2888DD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F56F3-E7D7-B480-3A79-3D1198E1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13/01/1445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55CC6-9648-3222-1623-4FAD27C4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88625-B27F-5A3D-423C-D506F813A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79167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29DEA-B226-BD0B-494E-5DC25CF45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96D58-A4D6-3BBD-B0EA-A8B826DAD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FDC9-1EB4-E187-7ED5-306BADC2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E4646-B175-729E-1DC6-BD647E154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13/01/1445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E6034-46EC-7778-5421-F0434501D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6DCC2F-7811-21C1-C7B5-68981C80A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2612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2FBF-FD82-1177-DB61-24A317BDF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055A1-9EC0-3B6A-FFB5-610AD619E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FCB41-C7B9-BBD1-795A-DF95B712D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67C0D-D657-46F2-C501-54A109AD8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ED4B1A-412E-33E8-92C3-E17B61971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238F3F-C8EC-BE49-D11E-57AC24281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13/01/1445</a:t>
            </a:fld>
            <a:endParaRPr lang="ar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465DDA-06B6-3840-1547-1DBC90782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C802FF-3DB0-8BE4-B126-7647E851C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74035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E4789-2C2D-370F-19F7-0A4498180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3A53D-5CFE-FBF0-1E97-67498091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13/01/1445</a:t>
            </a:fld>
            <a:endParaRPr lang="ar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3D80D-4727-B417-D24F-CB417B554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DD69E8-5A19-BDA0-7957-73AB10CEB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90310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86DB7-B455-216A-0181-A0CFA74F3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13/01/1445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FF575D-321E-02E0-300B-0BF0B9383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3955B5-CCA5-58E2-5D9B-6C3F32217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00853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83930-9BF0-0454-7A88-E4270F783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D25AA-870A-7B22-2BBE-960B4A342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B3238-6BDB-56C9-D6FF-1C608793E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1811F-92FC-9D6E-667C-D9E319ACD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13/01/1445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C63124-17CD-B38D-C7DE-F325A2DD7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F8432-41D2-BB72-910C-96A6B514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90629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0EB4-9A37-7770-4346-BB3C34E7C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D4E416-15A6-1388-EC4A-6862E06D13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FF33D-D5B0-C0C9-4035-14547526DD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097A2-59A3-10A9-3BCE-4A848E541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5F270-17C5-4390-9136-E1F7FBBD61B1}" type="datetimeFigureOut">
              <a:rPr lang="ar-EG" smtClean="0"/>
              <a:t>13/01/1445</a:t>
            </a:fld>
            <a:endParaRPr lang="ar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781EE-E6A6-6898-841E-CA9C043C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3615F-34D7-6985-1F39-9BF726C4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33196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C6D17D-1319-A0CD-7F10-41AE0DD5F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976C1-B771-DBDF-5A84-057D816B1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63CE3-C0CB-2915-BA31-20E295FBE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15F270-17C5-4390-9136-E1F7FBBD61B1}" type="datetimeFigureOut">
              <a:rPr lang="ar-EG" smtClean="0"/>
              <a:t>13/01/1445</a:t>
            </a:fld>
            <a:endParaRPr lang="ar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9AF70-972F-858B-8940-F6F05F3AD4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56121-E358-A6B8-89EA-E37CFFC5D1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9A8FE-6DCB-49AF-A4EA-BCFB43CD85AB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17037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78D10-DBDD-B020-F5A1-3BBB41FF65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Session_10</a:t>
            </a:r>
            <a:endParaRPr lang="ar-E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98818-61E6-BF21-F394-93A05AE5AA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dirty="0">
                <a:solidFill>
                  <a:srgbClr val="FF0000"/>
                </a:solidFill>
              </a:rPr>
              <a:t>Eng-Adham Khaled</a:t>
            </a:r>
            <a:endParaRPr lang="ar-E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45DEB6-DFB4-33E2-3E63-996BE3279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84" y="232672"/>
            <a:ext cx="2934186" cy="2200640"/>
          </a:xfrm>
          <a:prstGeom prst="rect">
            <a:avLst/>
          </a:prstGeom>
        </p:spPr>
      </p:pic>
      <p:pic>
        <p:nvPicPr>
          <p:cNvPr id="1030" name="Picture 6" descr="ICDL – Jubail Technical Institute">
            <a:extLst>
              <a:ext uri="{FF2B5EF4-FFF2-40B4-BE49-F238E27FC236}">
                <a16:creationId xmlns:a16="http://schemas.microsoft.com/office/drawing/2014/main" id="{B99D34BB-32F3-B39B-A085-95436767C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3681" y="450594"/>
            <a:ext cx="1800811" cy="176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7495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5162844" y="94009"/>
            <a:ext cx="2025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Task 2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C562F3-AF4F-BF68-928F-E398B20D2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541" y="1205357"/>
            <a:ext cx="995362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696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4586069" y="34255"/>
            <a:ext cx="33903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Homework</a:t>
            </a:r>
            <a:endParaRPr lang="ar-EG" sz="5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B6B25E-D6CA-B50C-E1C2-AAB3AEB742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382" r="32859" b="2749"/>
          <a:stretch/>
        </p:blipFill>
        <p:spPr>
          <a:xfrm>
            <a:off x="1745165" y="1904584"/>
            <a:ext cx="4683771" cy="3762192"/>
          </a:xfrm>
          <a:prstGeom prst="rect">
            <a:avLst/>
          </a:prstGeom>
        </p:spPr>
      </p:pic>
      <p:pic>
        <p:nvPicPr>
          <p:cNvPr id="8" name="Picture 2" descr="Emoticon Thinking transparent PNG - StickPNG">
            <a:extLst>
              <a:ext uri="{FF2B5EF4-FFF2-40B4-BE49-F238E27FC236}">
                <a16:creationId xmlns:a16="http://schemas.microsoft.com/office/drawing/2014/main" id="{3C0A61F2-78AF-62F4-CE63-BC5ACE693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7796" y="2256917"/>
            <a:ext cx="3705225" cy="305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811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hank You - Generali Cologne Marathon">
            <a:extLst>
              <a:ext uri="{FF2B5EF4-FFF2-40B4-BE49-F238E27FC236}">
                <a16:creationId xmlns:a16="http://schemas.microsoft.com/office/drawing/2014/main" id="{0CBA7D30-928A-F24B-EF17-5C5F69A7A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9" t="2642" r="975" b="4248"/>
          <a:stretch/>
        </p:blipFill>
        <p:spPr bwMode="auto">
          <a:xfrm>
            <a:off x="1702190" y="1561513"/>
            <a:ext cx="8876715" cy="3671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5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eat the average price to get this 11-course Microsoft Excel training bundle">
            <a:extLst>
              <a:ext uri="{FF2B5EF4-FFF2-40B4-BE49-F238E27FC236}">
                <a16:creationId xmlns:a16="http://schemas.microsoft.com/office/drawing/2014/main" id="{C73E5C6A-274E-DD73-AF3F-1019A33F1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7412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appy cartoon emoticon thinking Stock Vector Image by ©tigatelu #83642494">
            <a:extLst>
              <a:ext uri="{FF2B5EF4-FFF2-40B4-BE49-F238E27FC236}">
                <a16:creationId xmlns:a16="http://schemas.microsoft.com/office/drawing/2014/main" id="{1B452899-463C-6806-1E13-4E256312B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536" y="2811792"/>
            <a:ext cx="2482879" cy="3315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0C3B97EE-9E34-6CC9-62C6-4140E7BB9949}"/>
              </a:ext>
            </a:extLst>
          </p:cNvPr>
          <p:cNvSpPr/>
          <p:nvPr/>
        </p:nvSpPr>
        <p:spPr>
          <a:xfrm>
            <a:off x="2979292" y="392304"/>
            <a:ext cx="4956313" cy="2232489"/>
          </a:xfrm>
          <a:prstGeom prst="cloudCallo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B0B40-BA31-D677-D15F-C95E9AB5C9B2}"/>
              </a:ext>
            </a:extLst>
          </p:cNvPr>
          <p:cNvSpPr txBox="1"/>
          <p:nvPr/>
        </p:nvSpPr>
        <p:spPr>
          <a:xfrm>
            <a:off x="3980546" y="1185382"/>
            <a:ext cx="339255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Why use excel?</a:t>
            </a:r>
            <a:endParaRPr lang="ar-EG" sz="36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2B757-9C10-C513-80D4-86E28E429300}"/>
              </a:ext>
            </a:extLst>
          </p:cNvPr>
          <p:cNvSpPr txBox="1"/>
          <p:nvPr/>
        </p:nvSpPr>
        <p:spPr>
          <a:xfrm>
            <a:off x="7272997" y="2967335"/>
            <a:ext cx="386861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en-US" sz="2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Tables </a:t>
            </a:r>
          </a:p>
          <a:p>
            <a:pPr marL="342900" indent="-342900">
              <a:buAutoNum type="arabicParenR"/>
            </a:pPr>
            <a:r>
              <a:rPr lang="en-US" sz="2800" b="0" i="0" dirty="0">
                <a:solidFill>
                  <a:srgbClr val="3C4043"/>
                </a:solidFill>
                <a:effectLst/>
                <a:latin typeface="Roboto" panose="02000000000000000000" pitchFamily="2" charset="0"/>
              </a:rPr>
              <a:t>Data organization</a:t>
            </a:r>
          </a:p>
          <a:p>
            <a:pPr marL="342900" indent="-342900">
              <a:buAutoNum type="arabicParenR"/>
            </a:pPr>
            <a:r>
              <a:rPr lang="en-US" sz="2800" dirty="0">
                <a:solidFill>
                  <a:srgbClr val="3C4043"/>
                </a:solidFill>
                <a:latin typeface="Roboto" panose="02000000000000000000" pitchFamily="2" charset="0"/>
              </a:rPr>
              <a:t>Calculation </a:t>
            </a:r>
            <a:endParaRPr lang="ar-EG" sz="2800" dirty="0"/>
          </a:p>
        </p:txBody>
      </p:sp>
    </p:spTree>
    <p:extLst>
      <p:ext uri="{BB962C8B-B14F-4D97-AF65-F5344CB8AC3E}">
        <p14:creationId xmlns:p14="http://schemas.microsoft.com/office/powerpoint/2010/main" val="15904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3334043" y="66483"/>
            <a:ext cx="6408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word-Screen layout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3080" name="Picture 8" descr="What is Excel? | MS Excel Definition, Key Features and Uses">
            <a:extLst>
              <a:ext uri="{FF2B5EF4-FFF2-40B4-BE49-F238E27FC236}">
                <a16:creationId xmlns:a16="http://schemas.microsoft.com/office/drawing/2014/main" id="{7141C4E6-6BD7-90F8-F447-5D2F94891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48" y="1281280"/>
            <a:ext cx="11830929" cy="557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554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4343399" y="-14068"/>
            <a:ext cx="35052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Page layout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11FCE6-499E-2BEE-23C2-FD646DA6A21E}"/>
              </a:ext>
            </a:extLst>
          </p:cNvPr>
          <p:cNvSpPr txBox="1"/>
          <p:nvPr/>
        </p:nvSpPr>
        <p:spPr>
          <a:xfrm>
            <a:off x="956603" y="1727151"/>
            <a:ext cx="10663311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Start from </a:t>
            </a:r>
            <a:r>
              <a:rPr lang="en-US" sz="2800" dirty="0">
                <a:solidFill>
                  <a:srgbClr val="FF0000"/>
                </a:solidFill>
              </a:rPr>
              <a:t>left to right </a:t>
            </a:r>
            <a:r>
              <a:rPr lang="en-US" sz="2800" dirty="0"/>
              <a:t>if you will write </a:t>
            </a:r>
            <a:r>
              <a:rPr lang="en-US" sz="2800" dirty="0">
                <a:solidFill>
                  <a:srgbClr val="FF0000"/>
                </a:solidFill>
              </a:rPr>
              <a:t>English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Start from </a:t>
            </a:r>
            <a:r>
              <a:rPr lang="en-US" sz="2800" dirty="0">
                <a:solidFill>
                  <a:srgbClr val="FF0000"/>
                </a:solidFill>
              </a:rPr>
              <a:t>right to left </a:t>
            </a:r>
            <a:r>
              <a:rPr lang="en-US" sz="2800" dirty="0"/>
              <a:t>if you will write</a:t>
            </a:r>
            <a:r>
              <a:rPr lang="en-US" sz="2800" dirty="0">
                <a:solidFill>
                  <a:srgbClr val="FF0000"/>
                </a:solidFill>
              </a:rPr>
              <a:t> Arabic </a:t>
            </a:r>
            <a:endParaRPr lang="ar-EG" sz="28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69106A-08D5-3F9E-F790-9EA347C94B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731"/>
          <a:stretch/>
        </p:blipFill>
        <p:spPr>
          <a:xfrm>
            <a:off x="600221" y="2811797"/>
            <a:ext cx="11127545" cy="123440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9F22A3-3CAC-88B3-60DA-F38390245BFD}"/>
              </a:ext>
            </a:extLst>
          </p:cNvPr>
          <p:cNvCxnSpPr/>
          <p:nvPr/>
        </p:nvCxnSpPr>
        <p:spPr>
          <a:xfrm flipV="1">
            <a:off x="6095999" y="3785680"/>
            <a:ext cx="684629" cy="13912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5600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3334043" y="66483"/>
            <a:ext cx="64084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word-Screen layout 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747D7A-A8BB-DFD6-7D84-334440844243}"/>
              </a:ext>
            </a:extLst>
          </p:cNvPr>
          <p:cNvSpPr txBox="1"/>
          <p:nvPr/>
        </p:nvSpPr>
        <p:spPr>
          <a:xfrm>
            <a:off x="464235" y="1727151"/>
            <a:ext cx="11507372" cy="227754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/>
              <a:t>Most  features in ribbons have same properties  as word and power point:</a:t>
            </a:r>
          </a:p>
          <a:p>
            <a:pPr marL="800100" lvl="1" indent="-342900"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File </a:t>
            </a:r>
          </a:p>
          <a:p>
            <a:pPr marL="800100" lvl="1" indent="-342900"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Home</a:t>
            </a:r>
          </a:p>
          <a:p>
            <a:pPr marL="800100" lvl="1" indent="-342900">
              <a:buAutoNum type="arabicPeriod"/>
            </a:pPr>
            <a:r>
              <a:rPr lang="en-US" sz="3200" dirty="0">
                <a:solidFill>
                  <a:srgbClr val="FF0000"/>
                </a:solidFill>
              </a:rPr>
              <a:t>Insert  </a:t>
            </a:r>
          </a:p>
          <a:p>
            <a:pPr marL="342900" indent="-342900">
              <a:buAutoNum type="arabicPeriod"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9377234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E846A4-2DC0-413A-C2AE-B196EBF1E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27" y="1493572"/>
            <a:ext cx="8974254" cy="38708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AF0235-0FEC-7B58-6005-A0DC31C7A9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8DE805-FBA4-9BEF-0E23-E0C81CA7F75A}"/>
              </a:ext>
            </a:extLst>
          </p:cNvPr>
          <p:cNvSpPr txBox="1"/>
          <p:nvPr/>
        </p:nvSpPr>
        <p:spPr>
          <a:xfrm>
            <a:off x="3334043" y="66483"/>
            <a:ext cx="5261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Table from insert </a:t>
            </a:r>
            <a:endParaRPr lang="ar-EG" sz="5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79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4907280" y="90461"/>
            <a:ext cx="21828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CELLS </a:t>
            </a:r>
            <a:endParaRPr lang="ar-EG" sz="5400" dirty="0">
              <a:solidFill>
                <a:schemeClr val="bg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33CC518-5323-11FE-3391-782A4D1C4AD7}"/>
              </a:ext>
            </a:extLst>
          </p:cNvPr>
          <p:cNvSpPr txBox="1">
            <a:spLocks/>
          </p:cNvSpPr>
          <p:nvPr/>
        </p:nvSpPr>
        <p:spPr>
          <a:xfrm>
            <a:off x="464234" y="1727151"/>
            <a:ext cx="10762957" cy="41170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ar-E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20E3EB-7784-8846-4CB0-7B2404149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641" y="1910640"/>
            <a:ext cx="4598230" cy="3185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6347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801E4C-2C42-E624-D1E1-E59C2D89C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38"/>
          <a:stretch/>
        </p:blipFill>
        <p:spPr>
          <a:xfrm>
            <a:off x="0" y="0"/>
            <a:ext cx="12192000" cy="11113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7AF907-FD1B-DC0C-A821-2CBA73EA5FCB}"/>
              </a:ext>
            </a:extLst>
          </p:cNvPr>
          <p:cNvSpPr txBox="1"/>
          <p:nvPr/>
        </p:nvSpPr>
        <p:spPr>
          <a:xfrm>
            <a:off x="5176910" y="90461"/>
            <a:ext cx="20820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Task 1</a:t>
            </a:r>
            <a:endParaRPr lang="ar-EG" sz="5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659C47-2E12-213D-63A4-C677011A2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8292" y="1474556"/>
            <a:ext cx="6695415" cy="470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895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66</Words>
  <Application>Microsoft Office PowerPoint</Application>
  <PresentationFormat>Widescreen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Roboto</vt:lpstr>
      <vt:lpstr>Office Theme</vt:lpstr>
      <vt:lpstr>Session_10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Session_3</dc:title>
  <dc:creator>adham191051@beng.bu.edu.eg</dc:creator>
  <cp:lastModifiedBy>adham191051@beng.bu.edu.eg</cp:lastModifiedBy>
  <cp:revision>5</cp:revision>
  <dcterms:created xsi:type="dcterms:W3CDTF">2023-07-28T17:16:03Z</dcterms:created>
  <dcterms:modified xsi:type="dcterms:W3CDTF">2023-07-29T22:18:14Z</dcterms:modified>
</cp:coreProperties>
</file>