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8" r:id="rId3"/>
    <p:sldId id="287" r:id="rId4"/>
    <p:sldId id="303" r:id="rId5"/>
    <p:sldId id="305" r:id="rId6"/>
    <p:sldId id="301" r:id="rId7"/>
    <p:sldId id="306" r:id="rId8"/>
    <p:sldId id="300" r:id="rId9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43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5AEA33D-DF74-45A1-8769-A69E97B17958}" type="datetimeFigureOut">
              <a:rPr lang="ar-EG" smtClean="0"/>
              <a:t>13/01/1445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7CF8BF8-8CD0-4C8F-9FFF-AC582DD6E51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86560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917B7-E452-46DC-97E1-6F4B3FC1B308}" type="slidenum">
              <a:rPr lang="ar-EG" smtClean="0"/>
              <a:t>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1569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651B-10FA-6F0E-8904-354C58BE9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C2103-711D-C917-D4F5-DB5FC55E7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38414-7665-6D46-16B5-C29BC6B7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ADC7-E7E0-45F5-9D07-C04240DFD2A3}" type="datetimeFigureOut">
              <a:rPr lang="ar-EG" smtClean="0"/>
              <a:t>12/01/1445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00BDE-C325-7E4D-3061-4FC60F77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E894-4B1F-338E-88FD-042D5ABE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A99C-FE09-47CC-BBEA-B4E564BB63A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3964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FAF5-4E4D-B950-B242-E9C4462D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C2C39-5D98-6714-ACCD-5D4E2FE38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8AD90-4AA4-6D38-DD1C-1F2F7EBB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ADC7-E7E0-45F5-9D07-C04240DFD2A3}" type="datetimeFigureOut">
              <a:rPr lang="ar-EG" smtClean="0"/>
              <a:t>12/01/1445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A1F03-55F9-6F70-CA0D-668DA3590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2549F-AB72-85DE-F3B1-0F09909C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A99C-FE09-47CC-BBEA-B4E564BB63A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2429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3D042-52E1-CCB8-B2A6-967DC522F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038F9-973B-D1C1-3FA8-A93DE4703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6340E-F9C1-66EA-E376-667932D5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ADC7-E7E0-45F5-9D07-C04240DFD2A3}" type="datetimeFigureOut">
              <a:rPr lang="ar-EG" smtClean="0"/>
              <a:t>12/01/1445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DADB-6464-FAD2-3762-06FBBE5A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AE298-83AA-CB34-D860-129249DC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A99C-FE09-47CC-BBEA-B4E564BB63A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2209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EFC1-2B18-6392-259A-FBFF0B18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F22F9-2FCA-1DAD-4B1D-7695C5F9D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0815-B296-2489-5ACA-2486982E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ADC7-E7E0-45F5-9D07-C04240DFD2A3}" type="datetimeFigureOut">
              <a:rPr lang="ar-EG" smtClean="0"/>
              <a:t>12/01/1445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6B3F1-CBF3-9096-6AA9-D0C6FF91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63BDD-ABB3-5921-FECE-AC2E1D80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A99C-FE09-47CC-BBEA-B4E564BB63A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1962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38BF-601A-10DF-180B-828E00A28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4DE66-8D26-4DE4-1B4B-D99630050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97EAE-4334-3BFA-48B2-DE908D4F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ADC7-E7E0-45F5-9D07-C04240DFD2A3}" type="datetimeFigureOut">
              <a:rPr lang="ar-EG" smtClean="0"/>
              <a:t>12/01/1445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F701F-4D5F-E8C0-1DDF-8B9BAA18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41FC7-2380-3AA5-12BC-BC851DD9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A99C-FE09-47CC-BBEA-B4E564BB63A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4395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CB19-CE74-D41B-CDBB-3925B48A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0840-5382-EF60-866B-6F908B70E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C6B14-4FC7-A289-54D4-2A62AF65A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01652-8520-0523-C5D0-661EBA55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ADC7-E7E0-45F5-9D07-C04240DFD2A3}" type="datetimeFigureOut">
              <a:rPr lang="ar-EG" smtClean="0"/>
              <a:t>12/01/1445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A2418-3B10-1D61-2EC1-B31B087F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FACEA-C0A2-8234-00B5-D4B86D3D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A99C-FE09-47CC-BBEA-B4E564BB63A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314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466D-86ED-FB59-3785-FE95180D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C04B0-0DD4-8417-CA5F-9BE49642B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30B0A-F88B-FB7B-92B6-B00E4F13D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C2622-11B7-A08F-EBB5-34F02CD54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71AD6-DBEC-3A5E-6645-757679C47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9B7E3-CE8A-ED2D-E964-CEADDE2C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ADC7-E7E0-45F5-9D07-C04240DFD2A3}" type="datetimeFigureOut">
              <a:rPr lang="ar-EG" smtClean="0"/>
              <a:t>12/01/1445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D74BA-B394-7497-AA15-A3FEDD4A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0D292-0BDE-6A18-ABC0-7C666D79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A99C-FE09-47CC-BBEA-B4E564BB63A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3900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3AEE-FDA4-5083-175C-EFCBB2E7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629BF-56AE-8D25-4065-925CAF6F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ADC7-E7E0-45F5-9D07-C04240DFD2A3}" type="datetimeFigureOut">
              <a:rPr lang="ar-EG" smtClean="0"/>
              <a:t>12/01/1445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11411-CC81-74AF-3DF7-9792189F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DC028-D9D9-FA24-997B-DC0E8F4FD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A99C-FE09-47CC-BBEA-B4E564BB63A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5175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FBF55-DACB-86CD-B6C1-C3EE0B37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ADC7-E7E0-45F5-9D07-C04240DFD2A3}" type="datetimeFigureOut">
              <a:rPr lang="ar-EG" smtClean="0"/>
              <a:t>12/01/1445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BC2BA-3DAC-10DF-ED74-3AD9CFA3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9F73C-1D3C-3BD8-E666-67787B87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A99C-FE09-47CC-BBEA-B4E564BB63A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8159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030A-8595-4A0F-858B-5E3A7F23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C88E1-1F7A-0B08-E409-9880CF604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D9B95-46C2-E3FD-AF95-F62690FEC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AB685-0CF0-2D27-CFAE-F6C9D896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ADC7-E7E0-45F5-9D07-C04240DFD2A3}" type="datetimeFigureOut">
              <a:rPr lang="ar-EG" smtClean="0"/>
              <a:t>12/01/1445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E68CC-7F32-6A11-8E83-D4CEBAC2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EFA88-11E6-5306-9950-3BD13D6D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A99C-FE09-47CC-BBEA-B4E564BB63A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8452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9158-CA9E-3A1D-4F88-FE39A2BA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577E52-4C58-F277-EAEF-8FA90A010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591EB-910F-BB82-67EE-0E9B5DF1F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F1AA3-C37B-FD9B-EEB2-88553EF9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ADC7-E7E0-45F5-9D07-C04240DFD2A3}" type="datetimeFigureOut">
              <a:rPr lang="ar-EG" smtClean="0"/>
              <a:t>12/01/1445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4D4B6-AD96-F106-910F-BB09EE36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CF0FE-DD00-FF2D-D9C4-9A3F7B76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A99C-FE09-47CC-BBEA-B4E564BB63A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209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922155-E7CB-EE80-0709-16FA47B6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9FA56-7594-B745-0AFB-31FB78B33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F0ED7-B1FB-8E7F-A64F-3491FCA58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ADC7-E7E0-45F5-9D07-C04240DFD2A3}" type="datetimeFigureOut">
              <a:rPr lang="ar-EG" smtClean="0"/>
              <a:t>12/01/1445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C7AA-4564-417F-C47A-57060F5E1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4153-77EE-E8F5-7979-BB44E78FC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A99C-FE09-47CC-BBEA-B4E564BB63A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6159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8D10-DBDD-B020-F5A1-3BBB41FF6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Session_11</a:t>
            </a: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98818-61E6-BF21-F394-93A05AE5A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>
                <a:solidFill>
                  <a:srgbClr val="FF0000"/>
                </a:solidFill>
              </a:rPr>
              <a:t>Eng-Adham Khaled</a:t>
            </a:r>
            <a:endParaRPr lang="ar-E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5DEB6-DFB4-33E2-3E63-996BE3279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4" y="232672"/>
            <a:ext cx="2934186" cy="2200640"/>
          </a:xfrm>
          <a:prstGeom prst="rect">
            <a:avLst/>
          </a:prstGeom>
        </p:spPr>
      </p:pic>
      <p:pic>
        <p:nvPicPr>
          <p:cNvPr id="1030" name="Picture 6" descr="ICDL – Jubail Technical Institute">
            <a:extLst>
              <a:ext uri="{FF2B5EF4-FFF2-40B4-BE49-F238E27FC236}">
                <a16:creationId xmlns:a16="http://schemas.microsoft.com/office/drawing/2014/main" id="{B99D34BB-32F3-B39B-A085-95436767C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681" y="450594"/>
            <a:ext cx="1800811" cy="176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74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eat the average price to get this 11-course Microsoft Excel training bundle">
            <a:extLst>
              <a:ext uri="{FF2B5EF4-FFF2-40B4-BE49-F238E27FC236}">
                <a16:creationId xmlns:a16="http://schemas.microsoft.com/office/drawing/2014/main" id="{C73E5C6A-274E-DD73-AF3F-1019A33F1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41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1064455" y="66483"/>
            <a:ext cx="101896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Task on equation SUM and </a:t>
            </a:r>
            <a:r>
              <a:rPr lang="en-US" sz="5400" dirty="0" err="1">
                <a:solidFill>
                  <a:schemeClr val="bg1"/>
                </a:solidFill>
              </a:rPr>
              <a:t>counta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3E06A-3D4C-3F19-6921-24B3AEE7AD7A}"/>
              </a:ext>
            </a:extLst>
          </p:cNvPr>
          <p:cNvSpPr txBox="1"/>
          <p:nvPr/>
        </p:nvSpPr>
        <p:spPr>
          <a:xfrm>
            <a:off x="717452" y="1659988"/>
            <a:ext cx="10410093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SYNTAX: </a:t>
            </a:r>
            <a:r>
              <a:rPr lang="en-US" sz="2800" dirty="0">
                <a:solidFill>
                  <a:srgbClr val="FF0000"/>
                </a:solidFill>
              </a:rPr>
              <a:t>=sum + tab   </a:t>
            </a:r>
            <a:r>
              <a:rPr lang="en-US" sz="2800" dirty="0"/>
              <a:t>write equal and word sum and push tab</a:t>
            </a:r>
          </a:p>
          <a:p>
            <a:r>
              <a:rPr lang="en-US" sz="2800" dirty="0"/>
              <a:t>SYNTAX: </a:t>
            </a:r>
            <a:r>
              <a:rPr lang="en-US" sz="2800" dirty="0">
                <a:solidFill>
                  <a:srgbClr val="FF0000"/>
                </a:solidFill>
              </a:rPr>
              <a:t>=</a:t>
            </a:r>
            <a:r>
              <a:rPr lang="en-US" sz="2800" dirty="0" err="1">
                <a:solidFill>
                  <a:srgbClr val="FF0000"/>
                </a:solidFill>
              </a:rPr>
              <a:t>counta</a:t>
            </a:r>
            <a:r>
              <a:rPr lang="en-US" sz="2800" dirty="0">
                <a:solidFill>
                  <a:srgbClr val="FF0000"/>
                </a:solidFill>
              </a:rPr>
              <a:t> + tab   </a:t>
            </a:r>
            <a:r>
              <a:rPr lang="en-US" sz="2800" dirty="0"/>
              <a:t>write equal and word </a:t>
            </a:r>
            <a:r>
              <a:rPr lang="en-US" sz="2800" dirty="0" err="1"/>
              <a:t>counta</a:t>
            </a:r>
            <a:r>
              <a:rPr lang="en-US" sz="2800" dirty="0"/>
              <a:t> and push tab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3AD145-1171-600C-376E-3C90A984B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316" y="2772363"/>
            <a:ext cx="3819013" cy="360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541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2991728" y="0"/>
            <a:ext cx="65039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Try the next functions </a:t>
            </a:r>
            <a:endParaRPr lang="ar-EG" sz="5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he 15 Basic Excel Formulas Everyone Needs to Know | DataCamp">
            <a:extLst>
              <a:ext uri="{FF2B5EF4-FFF2-40B4-BE49-F238E27FC236}">
                <a16:creationId xmlns:a16="http://schemas.microsoft.com/office/drawing/2014/main" id="{A91599AE-8F91-741E-67E0-1F8607544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046" y="2856088"/>
            <a:ext cx="8847993" cy="294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8EC6F9-680E-2442-874E-0274E3BA7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418" y="5198012"/>
            <a:ext cx="2588454" cy="54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093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1064455" y="66483"/>
            <a:ext cx="101896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Insert new column or row in table </a:t>
            </a:r>
            <a:endParaRPr lang="ar-EG" sz="5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ADEE3-03BC-5CD0-590E-9C67AD645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881" y="2070369"/>
            <a:ext cx="3978875" cy="394617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C4A972-2679-176C-FBDB-48B97D7AFD2C}"/>
              </a:ext>
            </a:extLst>
          </p:cNvPr>
          <p:cNvCxnSpPr/>
          <p:nvPr/>
        </p:nvCxnSpPr>
        <p:spPr>
          <a:xfrm flipH="1">
            <a:off x="6274191" y="1814732"/>
            <a:ext cx="98474" cy="1614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B43670-936E-02BF-9562-016A7C460923}"/>
              </a:ext>
            </a:extLst>
          </p:cNvPr>
          <p:cNvSpPr txBox="1"/>
          <p:nvPr/>
        </p:nvSpPr>
        <p:spPr>
          <a:xfrm>
            <a:off x="6468353" y="1349347"/>
            <a:ext cx="351590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Add new column here</a:t>
            </a:r>
            <a:endParaRPr lang="ar-EG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7FF7D0-B399-48FC-6852-56500912A92C}"/>
              </a:ext>
            </a:extLst>
          </p:cNvPr>
          <p:cNvCxnSpPr>
            <a:cxnSpLocks/>
          </p:cNvCxnSpPr>
          <p:nvPr/>
        </p:nvCxnSpPr>
        <p:spPr>
          <a:xfrm>
            <a:off x="3357233" y="3464739"/>
            <a:ext cx="2064435" cy="116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1925EBB-8E7E-B3EC-B8A7-F72A918FC395}"/>
              </a:ext>
            </a:extLst>
          </p:cNvPr>
          <p:cNvSpPr txBox="1"/>
          <p:nvPr/>
        </p:nvSpPr>
        <p:spPr>
          <a:xfrm>
            <a:off x="417847" y="3057577"/>
            <a:ext cx="316371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Add new row here</a:t>
            </a:r>
            <a:endParaRPr lang="ar-EG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418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3765610" y="90461"/>
            <a:ext cx="46607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Task2 equation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6E7ED-6703-1DCC-7155-C6DFB12C2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237" y="1809750"/>
            <a:ext cx="6768028" cy="35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61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4410076" y="90460"/>
            <a:ext cx="35353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Homework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6355575" y="1201808"/>
            <a:ext cx="3945841" cy="20512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Do the same in session: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Add tax column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Add net column</a:t>
            </a:r>
            <a:endParaRPr lang="ar-EG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844586-3D54-1F32-888D-A500D1840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372" y="1540861"/>
            <a:ext cx="3371850" cy="3590925"/>
          </a:xfrm>
          <a:prstGeom prst="rect">
            <a:avLst/>
          </a:prstGeom>
        </p:spPr>
      </p:pic>
      <p:pic>
        <p:nvPicPr>
          <p:cNvPr id="2050" name="Picture 2" descr="Emoticon Thinking transparent PNG - StickPNG">
            <a:extLst>
              <a:ext uri="{FF2B5EF4-FFF2-40B4-BE49-F238E27FC236}">
                <a16:creationId xmlns:a16="http://schemas.microsoft.com/office/drawing/2014/main" id="{7617565B-3531-D643-779B-8744D776C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809" y="3343491"/>
            <a:ext cx="37052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4585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ank You - Generali Cologne Marathon">
            <a:extLst>
              <a:ext uri="{FF2B5EF4-FFF2-40B4-BE49-F238E27FC236}">
                <a16:creationId xmlns:a16="http://schemas.microsoft.com/office/drawing/2014/main" id="{56F153B8-C851-B2DF-F401-EA2AA9781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" t="2642" r="975" b="4248"/>
          <a:stretch/>
        </p:blipFill>
        <p:spPr bwMode="auto">
          <a:xfrm>
            <a:off x="1702190" y="1561513"/>
            <a:ext cx="8876715" cy="36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85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75</Words>
  <Application>Microsoft Office PowerPoint</Application>
  <PresentationFormat>Widescreen</PresentationFormat>
  <Paragraphs>18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Session_11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Session_11</dc:title>
  <dc:creator>adham191051@beng.bu.edu.eg</dc:creator>
  <cp:lastModifiedBy>adham191051@beng.bu.edu.eg</cp:lastModifiedBy>
  <cp:revision>2</cp:revision>
  <dcterms:created xsi:type="dcterms:W3CDTF">2023-07-28T17:52:11Z</dcterms:created>
  <dcterms:modified xsi:type="dcterms:W3CDTF">2023-07-29T22:18:06Z</dcterms:modified>
</cp:coreProperties>
</file>