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98" r:id="rId3"/>
    <p:sldId id="303" r:id="rId4"/>
    <p:sldId id="301" r:id="rId5"/>
    <p:sldId id="302" r:id="rId6"/>
  </p:sldIdLst>
  <p:sldSz cx="12192000" cy="6858000"/>
  <p:notesSz cx="6858000" cy="9144000"/>
  <p:defaultTextStyle>
    <a:defPPr>
      <a:defRPr lang="ar-E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7939E6A3-D90C-454E-9A06-B48198C9620A}" type="datetimeFigureOut">
              <a:rPr lang="ar-EG" smtClean="0"/>
              <a:t>29/01/1445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0428CC25-C530-48C1-828C-66B82E85D0C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683228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6917B7-E452-46DC-97E1-6F4B3FC1B308}" type="slidenum">
              <a:rPr lang="ar-EG" smtClean="0"/>
              <a:t>2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015694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DBA4E-AB23-8F43-4FFB-EAC7C57B2A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74B920-17A8-3A8C-779D-FBD3DDFBC0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3C517-5338-1D93-B322-66C0012F2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5F270-17C5-4390-9136-E1F7FBBD61B1}" type="datetimeFigureOut">
              <a:rPr lang="ar-EG" smtClean="0"/>
              <a:t>29/01/1445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0178B-C38E-6DCF-5E67-F115EDBC2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A29D3-DD42-BAAC-0FAB-E94A57F0F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A8FE-6DCB-49AF-A4EA-BCFB43CD85A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385491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EF444-1603-9232-2F4A-EFC62C4C1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4CA51-1180-BA07-D572-160BDC86F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A8D09-DF22-2D2C-B923-223CB5011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5F270-17C5-4390-9136-E1F7FBBD61B1}" type="datetimeFigureOut">
              <a:rPr lang="ar-EG" smtClean="0"/>
              <a:t>29/01/1445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446D9-FBD4-40F7-468C-62D8C4DFB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6DB96-3716-3BF5-DA2F-CFEBF0C8D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A8FE-6DCB-49AF-A4EA-BCFB43CD85A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756756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192C9E-E871-1BAC-A30C-A30EE5EC1E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3F9EAC-0724-48C3-F045-AFD7E0B3AB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E3A05-19E4-BB19-B6E5-84456FDA9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5F270-17C5-4390-9136-E1F7FBBD61B1}" type="datetimeFigureOut">
              <a:rPr lang="ar-EG" smtClean="0"/>
              <a:t>29/01/1445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CC630-4F28-530D-12E5-F2B371B25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55C88-D53E-4AA7-C486-69CE78E1F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A8FE-6DCB-49AF-A4EA-BCFB43CD85A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162847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C92F7-CE86-98F9-7785-CEA58F204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5A9F8-73EA-E488-9900-B49E24F15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23915-6C90-EF00-D085-FEDE5AF37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5F270-17C5-4390-9136-E1F7FBBD61B1}" type="datetimeFigureOut">
              <a:rPr lang="ar-EG" smtClean="0"/>
              <a:t>29/01/1445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D1FBB-2416-A0A3-27EC-E5345597C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E42D8-A79C-E06B-BD28-619D518BD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A8FE-6DCB-49AF-A4EA-BCFB43CD85A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090456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B8F89-5025-CE1D-6C21-4D8553B7C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143C5-B9E4-DA43-86F1-E5C2888DD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F56F3-E7D7-B480-3A79-3D1198E14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5F270-17C5-4390-9136-E1F7FBBD61B1}" type="datetimeFigureOut">
              <a:rPr lang="ar-EG" smtClean="0"/>
              <a:t>29/01/1445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55CC6-9648-3222-1623-4FAD27C41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88625-B27F-5A3D-423C-D506F813A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A8FE-6DCB-49AF-A4EA-BCFB43CD85A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791674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9DEA-B226-BD0B-494E-5DC25CF45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96D58-A4D6-3BBD-B0EA-A8B826DAD3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D0FDC9-1EB4-E187-7ED5-306BADC2D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5E4646-B175-729E-1DC6-BD647E154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5F270-17C5-4390-9136-E1F7FBBD61B1}" type="datetimeFigureOut">
              <a:rPr lang="ar-EG" smtClean="0"/>
              <a:t>29/01/1445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8E6034-46EC-7778-5421-F0434501D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6DCC2F-7811-21C1-C7B5-68981C80A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A8FE-6DCB-49AF-A4EA-BCFB43CD85A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32612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62FBF-FD82-1177-DB61-24A317BDF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055A1-9EC0-3B6A-FFB5-610AD619E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5FCB41-C7B9-BBD1-795A-DF95B712D9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567C0D-D657-46F2-C501-54A109AD8F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ED4B1A-412E-33E8-92C3-E17B619716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238F3F-C8EC-BE49-D11E-57AC24281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5F270-17C5-4390-9136-E1F7FBBD61B1}" type="datetimeFigureOut">
              <a:rPr lang="ar-EG" smtClean="0"/>
              <a:t>29/01/1445</a:t>
            </a:fld>
            <a:endParaRPr lang="ar-E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465DDA-06B6-3840-1547-1DBC90782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C802FF-3DB0-8BE4-B126-7647E851C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A8FE-6DCB-49AF-A4EA-BCFB43CD85A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374035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E4789-2C2D-370F-19F7-0A4498180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B3A53D-5CFE-FBF0-1E97-674980913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5F270-17C5-4390-9136-E1F7FBBD61B1}" type="datetimeFigureOut">
              <a:rPr lang="ar-EG" smtClean="0"/>
              <a:t>29/01/1445</a:t>
            </a:fld>
            <a:endParaRPr lang="ar-E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93D80D-4727-B417-D24F-CB417B554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D69E8-5A19-BDA0-7957-73AB10CEB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A8FE-6DCB-49AF-A4EA-BCFB43CD85A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390310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886DB7-B455-216A-0181-A0CFA74F3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5F270-17C5-4390-9136-E1F7FBBD61B1}" type="datetimeFigureOut">
              <a:rPr lang="ar-EG" smtClean="0"/>
              <a:t>29/01/1445</a:t>
            </a:fld>
            <a:endParaRPr lang="ar-E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FF575D-321E-02E0-300B-0BF0B9383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3955B5-CCA5-58E2-5D9B-6C3F32217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A8FE-6DCB-49AF-A4EA-BCFB43CD85A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00853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83930-9BF0-0454-7A88-E4270F783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D25AA-870A-7B22-2BBE-960B4A342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DB3238-6BDB-56C9-D6FF-1C608793E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11811F-92FC-9D6E-667C-D9E319ACD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5F270-17C5-4390-9136-E1F7FBBD61B1}" type="datetimeFigureOut">
              <a:rPr lang="ar-EG" smtClean="0"/>
              <a:t>29/01/1445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C63124-17CD-B38D-C7DE-F325A2DD7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9F8432-41D2-BB72-910C-96A6B5142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A8FE-6DCB-49AF-A4EA-BCFB43CD85A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90629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A0EB4-9A37-7770-4346-BB3C34E7C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D4E416-15A6-1388-EC4A-6862E06D13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2FF33D-D5B0-C0C9-4035-14547526D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F097A2-59A3-10A9-3BCE-4A848E541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5F270-17C5-4390-9136-E1F7FBBD61B1}" type="datetimeFigureOut">
              <a:rPr lang="ar-EG" smtClean="0"/>
              <a:t>29/01/1445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B781EE-E6A6-6898-841E-CA9C043C7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C3615F-34D7-6985-1F39-9BF726C48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A8FE-6DCB-49AF-A4EA-BCFB43CD85A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331967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C6D17D-1319-A0CD-7F10-41AE0DD5F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976C1-B771-DBDF-5A84-057D816B1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63CE3-C0CB-2915-BA31-20E295FBEC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5F270-17C5-4390-9136-E1F7FBBD61B1}" type="datetimeFigureOut">
              <a:rPr lang="ar-EG" smtClean="0"/>
              <a:t>29/01/1445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9AF70-972F-858B-8940-F6F05F3AD4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56121-E358-A6B8-89EA-E37CFFC5D1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9A8FE-6DCB-49AF-A4EA-BCFB43CD85A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17037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78D10-DBDD-B020-F5A1-3BBB41FF65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Session_12</a:t>
            </a:r>
            <a:endParaRPr lang="ar-E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E98818-61E6-BF21-F394-93A05AE5AA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>
                <a:solidFill>
                  <a:srgbClr val="FF0000"/>
                </a:solidFill>
              </a:rPr>
              <a:t>Eng-Adham Khaled</a:t>
            </a:r>
            <a:endParaRPr lang="ar-EG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45DEB6-DFB4-33E2-3E63-996BE3279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84" y="232672"/>
            <a:ext cx="2934186" cy="2200640"/>
          </a:xfrm>
          <a:prstGeom prst="rect">
            <a:avLst/>
          </a:prstGeom>
        </p:spPr>
      </p:pic>
      <p:pic>
        <p:nvPicPr>
          <p:cNvPr id="1030" name="Picture 6" descr="ICDL – Jubail Technical Institute">
            <a:extLst>
              <a:ext uri="{FF2B5EF4-FFF2-40B4-BE49-F238E27FC236}">
                <a16:creationId xmlns:a16="http://schemas.microsoft.com/office/drawing/2014/main" id="{B99D34BB-32F3-B39B-A085-95436767C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3681" y="450594"/>
            <a:ext cx="1800811" cy="1764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774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eat the average price to get this 11-course Microsoft Excel training bundle">
            <a:extLst>
              <a:ext uri="{FF2B5EF4-FFF2-40B4-BE49-F238E27FC236}">
                <a16:creationId xmlns:a16="http://schemas.microsoft.com/office/drawing/2014/main" id="{C73E5C6A-274E-DD73-AF3F-1019A33F1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7412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10AB4-AB99-4432-6D4B-B3BB45050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 dirty="0">
                <a:solidFill>
                  <a:srgbClr val="FF0000"/>
                </a:solidFill>
              </a:rPr>
              <a:t>Function</a:t>
            </a:r>
            <a:r>
              <a:rPr lang="en-US" dirty="0"/>
              <a:t> </a:t>
            </a:r>
            <a:endParaRPr lang="ar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0F618-2F63-9D87-B8DD-7DFCFE91B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dirty="0"/>
              <a:t>Sum </a:t>
            </a:r>
          </a:p>
          <a:p>
            <a:r>
              <a:rPr lang="en-US" sz="4400" dirty="0"/>
              <a:t>Average</a:t>
            </a:r>
          </a:p>
          <a:p>
            <a:r>
              <a:rPr lang="en-US" sz="4400" dirty="0"/>
              <a:t>Rank </a:t>
            </a:r>
          </a:p>
          <a:p>
            <a:r>
              <a:rPr lang="en-US" sz="4400" dirty="0"/>
              <a:t>If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198547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788567-591A-AE97-F6EE-A7102F195C41}"/>
              </a:ext>
            </a:extLst>
          </p:cNvPr>
          <p:cNvSpPr txBox="1"/>
          <p:nvPr/>
        </p:nvSpPr>
        <p:spPr>
          <a:xfrm>
            <a:off x="2677551" y="3559892"/>
            <a:ext cx="5824024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400" b="1" dirty="0"/>
              <a:t>Final project using excel </a:t>
            </a:r>
            <a:endParaRPr lang="ar-EG" sz="4400" b="1" dirty="0"/>
          </a:p>
        </p:txBody>
      </p:sp>
      <p:pic>
        <p:nvPicPr>
          <p:cNvPr id="1026" name="Picture 2" descr="Emoji Holding Finish Flag Emoticon Waving Finish Flag 3d Rendering Stock  Photo - Download Image Now - iStock">
            <a:extLst>
              <a:ext uri="{FF2B5EF4-FFF2-40B4-BE49-F238E27FC236}">
                <a16:creationId xmlns:a16="http://schemas.microsoft.com/office/drawing/2014/main" id="{F318C255-1B78-180F-6B5B-A0ACEF4FB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6147" y="2910840"/>
            <a:ext cx="2836985" cy="2836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8334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moticon with thank you sign | Stock vector | Colourbox">
            <a:extLst>
              <a:ext uri="{FF2B5EF4-FFF2-40B4-BE49-F238E27FC236}">
                <a16:creationId xmlns:a16="http://schemas.microsoft.com/office/drawing/2014/main" id="{C6D8A5CD-5CEB-59E9-8393-D2FEC55F3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803" y="673262"/>
            <a:ext cx="4845977" cy="5811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205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17</Words>
  <Application>Microsoft Office PowerPoint</Application>
  <PresentationFormat>Widescreen</PresentationFormat>
  <Paragraphs>10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Session_12</vt:lpstr>
      <vt:lpstr>PowerPoint Presentation</vt:lpstr>
      <vt:lpstr>Function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Session_3</dc:title>
  <dc:creator>adham191051@beng.bu.edu.eg</dc:creator>
  <cp:lastModifiedBy>adham191051@beng.bu.edu.eg</cp:lastModifiedBy>
  <cp:revision>3</cp:revision>
  <dcterms:created xsi:type="dcterms:W3CDTF">2023-07-28T17:16:03Z</dcterms:created>
  <dcterms:modified xsi:type="dcterms:W3CDTF">2023-08-15T11:04:11Z</dcterms:modified>
</cp:coreProperties>
</file>