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E15F-67C7-6AB1-5C44-E2360484D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1DA6F-0DFA-947A-9508-016AD265E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A88CA-246C-4B1E-809A-F66E34BB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1F3F-43AF-4A46-9B65-1A206892DBBE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7AB9A-63B7-33BE-787C-6535DB99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F5E71-D903-1BAD-E9BE-EE600FC8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7BB-E5FA-47CB-8777-012D32B5E5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376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BD26-50DC-B0F9-1806-77DB1ACB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026B4-EE34-6D1E-B51D-24B1C0A91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41A9-9788-C876-BAC7-2AAE992B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1F3F-43AF-4A46-9B65-1A206892DBBE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41032-1CF6-6A17-463B-A79B4BF1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46858-7B04-3C54-6F1B-0F67EFA8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7BB-E5FA-47CB-8777-012D32B5E5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5190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0A081-77BA-0775-072F-8CB2B53B4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42B55-1D90-9012-82F4-F8E129AE9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8E7ED-7A6F-6085-32D0-357951DF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1F3F-43AF-4A46-9B65-1A206892DBBE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DC7BD-9EB5-7F29-39F4-C3F99E36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0103D-EDBF-4B7C-7D05-5E81C5FA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7BB-E5FA-47CB-8777-012D32B5E5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0879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1D41-494D-4A88-8005-A45D9812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8C094-14D7-0782-2F59-B4FA884DB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A1ED7-83FA-9C6F-8013-3F35B3B9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1F3F-43AF-4A46-9B65-1A206892DBBE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1C9F7-0299-DD50-6988-61DF80A8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82C4E-2C46-BEBA-2CBE-54FDC7EB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7BB-E5FA-47CB-8777-012D32B5E5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239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999C-BD79-FD3E-5491-930C138BB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1854F-665C-EADB-C4EA-F93FF90C7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B7C63-E094-99A5-CDC5-3BEAB8FF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1F3F-43AF-4A46-9B65-1A206892DBBE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6F52E-A53C-C9AF-9AA7-44794372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5DD51-36DA-0DE2-7980-6798D163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7BB-E5FA-47CB-8777-012D32B5E5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2829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E76D-317B-473A-31E1-714994FA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FD153-1E27-44E1-CC4D-17144C355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8DEB4-D1E6-3C19-B0CF-F80DBD81F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AE588-A0D2-4AFC-5B18-B413E8A9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1F3F-43AF-4A46-9B65-1A206892DBBE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A5DB7-0D84-F040-24C0-6D48338B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32755-81F7-C2B7-0F45-026BE175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7BB-E5FA-47CB-8777-012D32B5E5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1710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69A9-A2BF-9B2B-3336-75B33A22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CF1F5-655B-61E0-0F52-EC9E6406B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F9F7E-5375-C8E0-44A3-A446656BB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D3BF4-EB37-0DC5-B6E5-31E2F1DF6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BBDC2-9446-27F4-6B14-C00FA917F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5DF1C-4930-787D-1B8B-20CE681F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1F3F-43AF-4A46-9B65-1A206892DBBE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FFF0D-FA57-1264-1CA8-12CD3BF9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2CE756-97F9-23EF-FFB2-1C999E78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7BB-E5FA-47CB-8777-012D32B5E5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0781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EF13-54EC-AF87-6857-20FAC80E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755A9-4333-048E-499B-56171F304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1F3F-43AF-4A46-9B65-1A206892DBBE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98E93-6B4F-044D-1942-937B8A15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ADB11-944D-DC28-A6BE-19CE8522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7BB-E5FA-47CB-8777-012D32B5E5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0056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46895-CEA1-A249-0004-0C944295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1F3F-43AF-4A46-9B65-1A206892DBBE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272C5-50E4-EC9E-DEFE-9E9F417C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828EC-0BA3-3620-9030-2B088322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7BB-E5FA-47CB-8777-012D32B5E5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2589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2F52-BE36-6589-6A77-BD68FD41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F433-EDCD-9C14-74CF-FA22765F9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8F68C-BBCA-4E60-2DA6-9CFF69AD9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11961-418B-7BA5-0FFA-F273CF00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1F3F-43AF-4A46-9B65-1A206892DBBE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8A847-B4AC-09A1-B31C-199213CB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40A5D-1BD5-5124-F9D8-CCC15082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7BB-E5FA-47CB-8777-012D32B5E5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2165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F035-ADBF-9AED-7D19-08468BE3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C0664-7481-BED5-45F9-D9F1F6243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3C014-4AC0-5365-AB7F-60548C4C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995FC-7C6D-9BD3-28EE-51965A2A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51F3F-43AF-4A46-9B65-1A206892DBBE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294C4-74D8-4525-E97C-2AFBE353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CACAA-A66B-0324-8ADD-6D4AA7E4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17BB-E5FA-47CB-8777-012D32B5E5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9225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48B4D7-3AB2-FEFA-D599-9A2F0293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D65C2-623C-6437-A25C-3BB386796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BBD7-D9A3-6380-E4E2-9610B7BC7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51F3F-43AF-4A46-9B65-1A206892DBBE}" type="datetimeFigureOut">
              <a:rPr lang="ar-EG" smtClean="0"/>
              <a:t>16/01/1445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8ADBF-17A6-376A-ABFA-34BC28A83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C57D0-C5FF-789B-8AE3-FF72A3172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17BB-E5FA-47CB-8777-012D32B5E5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5440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8D10-DBDD-B020-F5A1-3BBB41FF6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1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98818-61E6-BF21-F394-93A05AE5A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Eng-Adham Khaled</a:t>
            </a:r>
            <a:endParaRPr lang="ar-E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5DEB6-DFB4-33E2-3E63-996BE3279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4" y="232672"/>
            <a:ext cx="2934186" cy="2200640"/>
          </a:xfrm>
          <a:prstGeom prst="rect">
            <a:avLst/>
          </a:prstGeom>
        </p:spPr>
      </p:pic>
      <p:pic>
        <p:nvPicPr>
          <p:cNvPr id="1030" name="Picture 6" descr="ICDL – Jubail Technical Institute">
            <a:extLst>
              <a:ext uri="{FF2B5EF4-FFF2-40B4-BE49-F238E27FC236}">
                <a16:creationId xmlns:a16="http://schemas.microsoft.com/office/drawing/2014/main" id="{B99D34BB-32F3-B39B-A085-95436767C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681" y="450594"/>
            <a:ext cx="1800811" cy="176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74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4717776" y="94009"/>
            <a:ext cx="19221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word </a:t>
            </a:r>
            <a:endParaRPr lang="ar-EG" sz="5400" dirty="0">
              <a:solidFill>
                <a:schemeClr val="bg1"/>
              </a:solidFill>
            </a:endParaRPr>
          </a:p>
        </p:txBody>
      </p:sp>
      <p:pic>
        <p:nvPicPr>
          <p:cNvPr id="5122" name="Picture 2" descr="Explore Window in Word 2010 | Tutorialspoint">
            <a:extLst>
              <a:ext uri="{FF2B5EF4-FFF2-40B4-BE49-F238E27FC236}">
                <a16:creationId xmlns:a16="http://schemas.microsoft.com/office/drawing/2014/main" id="{0CC17D0F-CF2D-10DE-2691-653B84867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443" y="1538321"/>
            <a:ext cx="4500270" cy="460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45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ank You - Generali Cologne Marathon">
            <a:extLst>
              <a:ext uri="{FF2B5EF4-FFF2-40B4-BE49-F238E27FC236}">
                <a16:creationId xmlns:a16="http://schemas.microsoft.com/office/drawing/2014/main" id="{0CBA7D30-928A-F24B-EF17-5C5F69A7A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" t="2642" r="975" b="4248"/>
          <a:stretch/>
        </p:blipFill>
        <p:spPr bwMode="auto">
          <a:xfrm>
            <a:off x="1702190" y="1561513"/>
            <a:ext cx="8876715" cy="36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5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4717775" y="94009"/>
            <a:ext cx="32600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ICDL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AFBBB1-2E96-3415-F6E3-94E1C73DACF3}"/>
              </a:ext>
            </a:extLst>
          </p:cNvPr>
          <p:cNvSpPr txBox="1"/>
          <p:nvPr/>
        </p:nvSpPr>
        <p:spPr>
          <a:xfrm>
            <a:off x="1364566" y="1955409"/>
            <a:ext cx="10508566" cy="32316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/>
              <a:t>What is ICDL?</a:t>
            </a:r>
          </a:p>
          <a:p>
            <a:r>
              <a:rPr lang="en-US" sz="320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International Computer Driving License,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formerly known as </a:t>
            </a:r>
            <a:r>
              <a:rPr lang="en-US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European Computer Driving License</a:t>
            </a:r>
            <a:r>
              <a:rPr 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ECDL).</a:t>
            </a:r>
          </a:p>
          <a:p>
            <a:endParaRPr lang="en-US" sz="320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3200" dirty="0"/>
              <a:t> </a:t>
            </a:r>
            <a:br>
              <a:rPr lang="en-US" dirty="0"/>
            </a:br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541480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4717775" y="94009"/>
            <a:ext cx="32600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Content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Besics of computer and internet.</a:t>
            </a:r>
          </a:p>
          <a:p>
            <a:r>
              <a:rPr lang="en-US" dirty="0"/>
              <a:t> Microsoft office: </a:t>
            </a:r>
          </a:p>
          <a:p>
            <a:pPr marL="0" indent="0">
              <a:buNone/>
            </a:pPr>
            <a:r>
              <a:rPr lang="en-US" dirty="0"/>
              <a:t>               1) Microsoft word </a:t>
            </a:r>
          </a:p>
          <a:p>
            <a:pPr marL="0" indent="0">
              <a:buNone/>
            </a:pPr>
            <a:r>
              <a:rPr lang="en-US" dirty="0"/>
              <a:t>               2) Microsoft power point </a:t>
            </a:r>
          </a:p>
          <a:p>
            <a:pPr marL="0" indent="0">
              <a:buNone/>
            </a:pPr>
            <a:r>
              <a:rPr lang="en-US" dirty="0"/>
              <a:t>               3) Microsoft excel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626364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4717775" y="94009"/>
            <a:ext cx="32600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computer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Computer Consists Of :</a:t>
            </a:r>
          </a:p>
          <a:p>
            <a:pPr marL="0" indent="0">
              <a:buNone/>
            </a:pPr>
            <a:r>
              <a:rPr lang="en-US" sz="2800" dirty="0"/>
              <a:t>                1)Hardware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                2)software 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ar-E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F90301-5D86-D2EE-0E7E-0D2E10BD41D3}"/>
              </a:ext>
            </a:extLst>
          </p:cNvPr>
          <p:cNvSpPr/>
          <p:nvPr/>
        </p:nvSpPr>
        <p:spPr>
          <a:xfrm>
            <a:off x="5079332" y="2176250"/>
            <a:ext cx="5796951" cy="3667959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10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4717775" y="94009"/>
            <a:ext cx="32600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Hardware  </a:t>
            </a:r>
            <a:endParaRPr lang="ar-EG" sz="54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omputer Hardware and software- Diffrence between Hardware and Software">
            <a:extLst>
              <a:ext uri="{FF2B5EF4-FFF2-40B4-BE49-F238E27FC236}">
                <a16:creationId xmlns:a16="http://schemas.microsoft.com/office/drawing/2014/main" id="{984E9A91-F494-3BE2-0118-B8373E4F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87" y="1317015"/>
            <a:ext cx="7594795" cy="528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505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4717775" y="94009"/>
            <a:ext cx="32600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software </a:t>
            </a:r>
            <a:endParaRPr lang="ar-EG" sz="5400" dirty="0">
              <a:solidFill>
                <a:schemeClr val="bg1"/>
              </a:solidFill>
            </a:endParaRPr>
          </a:p>
        </p:txBody>
      </p:sp>
      <p:pic>
        <p:nvPicPr>
          <p:cNvPr id="3074" name="Picture 2" descr="11 Examples of Software | What is Software?">
            <a:extLst>
              <a:ext uri="{FF2B5EF4-FFF2-40B4-BE49-F238E27FC236}">
                <a16:creationId xmlns:a16="http://schemas.microsoft.com/office/drawing/2014/main" id="{269BD2B5-56DB-7886-34D6-BDA2CDBCD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4" y="1189422"/>
            <a:ext cx="8721969" cy="523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22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2419643" y="94009"/>
            <a:ext cx="75684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Hardware ( Input Devices)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endParaRPr lang="ar-EG" sz="54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input device, peripheral, computer keyboard, office equipment&#10;&#10;Description automatically generated">
            <a:extLst>
              <a:ext uri="{FF2B5EF4-FFF2-40B4-BE49-F238E27FC236}">
                <a16:creationId xmlns:a16="http://schemas.microsoft.com/office/drawing/2014/main" id="{EF52DC6F-2A75-6325-3059-A82696160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43" y="1681088"/>
            <a:ext cx="6921305" cy="429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05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2996418" y="94009"/>
            <a:ext cx="81311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Hardware (Output Devices)</a:t>
            </a:r>
            <a:endParaRPr lang="ar-EG" sz="5400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electronics, text, electronic device, gadget&#10;&#10;Description automatically generated">
            <a:extLst>
              <a:ext uri="{FF2B5EF4-FFF2-40B4-BE49-F238E27FC236}">
                <a16:creationId xmlns:a16="http://schemas.microsoft.com/office/drawing/2014/main" id="{06EFD59F-7958-527D-0CE1-0A0209D4C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11" y="1484948"/>
            <a:ext cx="7723163" cy="44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17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4942860" y="34255"/>
            <a:ext cx="25692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Desktop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8B6D8-76ED-1E69-3359-38C84B3D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309" y="1429413"/>
            <a:ext cx="8357382" cy="4712533"/>
          </a:xfrm>
          <a:prstGeom prst="rect">
            <a:avLst/>
          </a:prstGeom>
        </p:spPr>
      </p:pic>
      <p:pic>
        <p:nvPicPr>
          <p:cNvPr id="4098" name="Picture 2" descr="Windows 10: Personalizing Your Desktop">
            <a:extLst>
              <a:ext uri="{FF2B5EF4-FFF2-40B4-BE49-F238E27FC236}">
                <a16:creationId xmlns:a16="http://schemas.microsoft.com/office/drawing/2014/main" id="{4D4D96DF-4A8A-158D-027D-C9AF87502F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0" t="4561" r="39497" b="26195"/>
          <a:stretch/>
        </p:blipFill>
        <p:spPr bwMode="auto">
          <a:xfrm>
            <a:off x="6386732" y="2994875"/>
            <a:ext cx="2250831" cy="243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18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273</TotalTime>
  <Words>81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Office Theme</vt:lpstr>
      <vt:lpstr>Session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</dc:title>
  <dc:creator>adham191051@beng.bu.edu.eg</dc:creator>
  <cp:lastModifiedBy>adham191051@beng.bu.edu.eg</cp:lastModifiedBy>
  <cp:revision>4</cp:revision>
  <dcterms:created xsi:type="dcterms:W3CDTF">2023-07-27T18:10:35Z</dcterms:created>
  <dcterms:modified xsi:type="dcterms:W3CDTF">2023-08-02T08:45:14Z</dcterms:modified>
</cp:coreProperties>
</file>