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01" r:id="rId3"/>
    <p:sldId id="286" r:id="rId4"/>
    <p:sldId id="287" r:id="rId5"/>
    <p:sldId id="289" r:id="rId6"/>
    <p:sldId id="290" r:id="rId7"/>
    <p:sldId id="291" r:id="rId8"/>
    <p:sldId id="297" r:id="rId9"/>
    <p:sldId id="292" r:id="rId10"/>
    <p:sldId id="293" r:id="rId11"/>
    <p:sldId id="298" r:id="rId12"/>
    <p:sldId id="299" r:id="rId13"/>
    <p:sldId id="300" r:id="rId14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291" autoAdjust="0"/>
  </p:normalViewPr>
  <p:slideViewPr>
    <p:cSldViewPr snapToGrid="0">
      <p:cViewPr varScale="1">
        <p:scale>
          <a:sx n="72" d="100"/>
          <a:sy n="72" d="100"/>
        </p:scale>
        <p:origin x="6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71EBE263-B983-4F48-9133-20080243B435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11530395-9D53-4DCF-B727-58CF06E8C264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3191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30395-9D53-4DCF-B727-58CF06E8C264}" type="slidenum">
              <a:rPr lang="ar-EG" smtClean="0"/>
              <a:t>6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14074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E15F-0547-1CEC-4040-4928C2F14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82191-9031-3C5E-AAF1-236B74BCFC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6AC62-01FF-2B95-51E2-935A9C67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AD091-FAE2-3E73-5605-F539A8B2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C04225-CF6E-AD6C-CBD5-7838813AA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285975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02A6-CADD-765A-295F-4AEEF942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68371-F05A-3432-466E-D20895B05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93422-2CA6-0236-C51F-95B3CC77C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7DA7-B352-74CB-6CBD-48205CF5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7D42E-15E0-A6AE-3851-9DE0E9300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17118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64CD2D-D156-EA5B-CEA0-71E419F91C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0E853-77B1-1F0F-F481-1F98174B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13A22-6619-1EDE-A474-3B177E9C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8ABEE-D802-216E-D8F2-B5AB92FCC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E053-B1EA-AA6E-6F7C-6C1CD6CE2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83087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FF65-3FEE-6750-D630-6859AC230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50360-2765-BEDE-4C07-C3D504D9B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39E3-58FD-B251-251D-9D9BF7737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6B82D-EFDA-C71D-67A9-BA05308F9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86848-97BD-90BC-7888-0EDF1251A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22666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307D-75F5-A79A-0B8B-E7FC4FBD8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2656A-6F04-EBF5-EF42-9ADFC9796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3A8A7-9F42-3E95-2014-E74336998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DF8E3-A2DE-395F-3CBA-E3C54C18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69EE9-8326-8ACE-A3DF-89BFF943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44121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23B58-2DEF-760B-860E-6FED325C4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2C75-B70F-92DA-44BB-C341DE42A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44583-93E5-6460-F156-EA7DC2256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820C4-B14E-2D9A-159B-61ADBBDB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8F3C2-611E-711B-7512-BD2F6AD1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6579A-1400-D390-32F7-14C7FC1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503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281B-D1C4-92B2-3A80-506294DE3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F0D6-4835-9D1A-75E4-7B2AA6C37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395A9-726B-8E0D-27E5-6AD95DF02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D83B05-27BC-C361-2E76-61C82B6F4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0B4279-99A1-2986-B031-95AC0FEC6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10063-4DCC-6A73-7936-6F7C6581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2491C2-55CA-D6B7-4C2C-2F04AC645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C51584-BD39-0D91-B88E-98526E96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72057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B50E-D8DE-A9D8-4A43-A408EBFD9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4B5E8-658A-09B0-02B2-16CB52FF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9564E-6CB6-73A9-EBCA-1D96A8F60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806BD-B812-4E71-784A-E4F5454BD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52608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76554-E86B-8EAA-CBB8-40FEC6910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2FB4F9-F0DA-00EC-7CC6-10CFB54AC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3AEB8-7E45-6204-74F7-F2E481B14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23869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E6D1F-0737-8695-0A8C-0A93CED1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9FB9-3F1A-B6EF-FF94-EF04F32AE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1BD9F-EDE3-7046-48F3-594F9C7F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72B6D-D132-70A0-9B42-90C5E7B9D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1B0F1-DD58-3C65-E92D-F4CF4DA3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13C8-4C7D-3F6A-A1E7-A6AF6482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49779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35BA0-0459-84D2-DB8B-51AAE558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4AF30-B62C-7D26-3C84-978060E2B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4F4D09-E689-9079-C162-D7C491482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78A57-5AC4-5E14-187B-F1745B33F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89338-1AE8-F8EB-0937-AA05F4147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4D6C-1D78-2EAE-926C-8D055F223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38990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90608-E039-D31A-6C53-A9032B73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FDEBB-0885-2DAC-A3E1-6229559F2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A231-86D1-73B8-3B74-B89E0074A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85F19-B89A-4DD5-8EB8-D57A2FFFE328}" type="datetimeFigureOut">
              <a:rPr lang="ar-EG" smtClean="0"/>
              <a:t>14/01/1445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2070F-0053-AB23-29F8-F1F2F5299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5D919-5827-1DD7-BB77-ED12A90A4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74D35-B7F0-4358-99FC-7F45079522A9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628846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Session_2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437930" y="134008"/>
            <a:ext cx="3316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Styles   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05F28-AAEC-2582-0FB4-C40F09E27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79" y="2022255"/>
            <a:ext cx="9019147" cy="213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9582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appy cartoon emoticon thinking Stock Vector Image by ©tigatelu #83642494">
            <a:extLst>
              <a:ext uri="{FF2B5EF4-FFF2-40B4-BE49-F238E27FC236}">
                <a16:creationId xmlns:a16="http://schemas.microsoft.com/office/drawing/2014/main" id="{E73027C5-2320-C51E-E078-7B06C1CDF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31" y="2667430"/>
            <a:ext cx="2482879" cy="33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9D890A96-B316-894F-7B42-1E31AF7EB694}"/>
              </a:ext>
            </a:extLst>
          </p:cNvPr>
          <p:cNvSpPr/>
          <p:nvPr/>
        </p:nvSpPr>
        <p:spPr>
          <a:xfrm>
            <a:off x="4850295" y="425503"/>
            <a:ext cx="4956313" cy="223248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20E81-DFAC-4D7F-B449-D758B203D996}"/>
              </a:ext>
            </a:extLst>
          </p:cNvPr>
          <p:cNvSpPr txBox="1"/>
          <p:nvPr/>
        </p:nvSpPr>
        <p:spPr>
          <a:xfrm>
            <a:off x="5724940" y="862218"/>
            <a:ext cx="339255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How to create own style?</a:t>
            </a:r>
            <a:endParaRPr lang="ar-E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20056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appy cartoon emoticon thinking Stock Vector Image by ©tigatelu #83642494">
            <a:extLst>
              <a:ext uri="{FF2B5EF4-FFF2-40B4-BE49-F238E27FC236}">
                <a16:creationId xmlns:a16="http://schemas.microsoft.com/office/drawing/2014/main" id="{3742CA6D-5804-9CA2-8F6B-0A0F57F25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31" y="2667430"/>
            <a:ext cx="2482879" cy="33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F02ABEFD-3305-6976-F478-BCCEAEB17883}"/>
              </a:ext>
            </a:extLst>
          </p:cNvPr>
          <p:cNvSpPr/>
          <p:nvPr/>
        </p:nvSpPr>
        <p:spPr>
          <a:xfrm>
            <a:off x="4850295" y="425503"/>
            <a:ext cx="4956313" cy="223248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44126-FA6F-B2DE-811A-42D6599126BF}"/>
              </a:ext>
            </a:extLst>
          </p:cNvPr>
          <p:cNvSpPr txBox="1"/>
          <p:nvPr/>
        </p:nvSpPr>
        <p:spPr>
          <a:xfrm>
            <a:off x="5724940" y="862218"/>
            <a:ext cx="308775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How to </a:t>
            </a:r>
            <a:r>
              <a:rPr lang="en-US" sz="3600" dirty="0" err="1">
                <a:solidFill>
                  <a:srgbClr val="FF0000"/>
                </a:solidFill>
              </a:rPr>
              <a:t>seach</a:t>
            </a:r>
            <a:r>
              <a:rPr lang="en-US" sz="3600" dirty="0">
                <a:solidFill>
                  <a:srgbClr val="FF0000"/>
                </a:solidFill>
              </a:rPr>
              <a:t> in text word?</a:t>
            </a:r>
            <a:endParaRPr lang="ar-EG" sz="36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D0AD65-290A-4950-3EBC-8B53DDC70E6D}"/>
              </a:ext>
            </a:extLst>
          </p:cNvPr>
          <p:cNvSpPr txBox="1"/>
          <p:nvPr/>
        </p:nvSpPr>
        <p:spPr>
          <a:xfrm>
            <a:off x="8865703" y="3136612"/>
            <a:ext cx="188181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200" dirty="0"/>
              <a:t>Using find </a:t>
            </a:r>
          </a:p>
        </p:txBody>
      </p:sp>
    </p:spTree>
    <p:extLst>
      <p:ext uri="{BB962C8B-B14F-4D97-AF65-F5344CB8AC3E}">
        <p14:creationId xmlns:p14="http://schemas.microsoft.com/office/powerpoint/2010/main" val="35420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- Generali Cologne Marathon">
            <a:extLst>
              <a:ext uri="{FF2B5EF4-FFF2-40B4-BE49-F238E27FC236}">
                <a16:creationId xmlns:a16="http://schemas.microsoft.com/office/drawing/2014/main" id="{56F153B8-C851-B2DF-F401-EA2AA97819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642" r="975" b="4248"/>
          <a:stretch/>
        </p:blipFill>
        <p:spPr bwMode="auto">
          <a:xfrm>
            <a:off x="1702190" y="1561513"/>
            <a:ext cx="8876715" cy="3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855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é es y cómo funciona Word: Guía para principiantes - Softonic">
            <a:extLst>
              <a:ext uri="{FF2B5EF4-FFF2-40B4-BE49-F238E27FC236}">
                <a16:creationId xmlns:a16="http://schemas.microsoft.com/office/drawing/2014/main" id="{EBE75FFB-59AF-47F9-9A5B-1E39D12A0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1" y="-3575"/>
            <a:ext cx="12185650" cy="686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672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404382" y="90461"/>
            <a:ext cx="55708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Basics of computer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EF8135-5C04-EC90-0735-365C156D7499}"/>
              </a:ext>
            </a:extLst>
          </p:cNvPr>
          <p:cNvSpPr txBox="1"/>
          <p:nvPr/>
        </p:nvSpPr>
        <p:spPr>
          <a:xfrm>
            <a:off x="585566" y="2022963"/>
            <a:ext cx="3240846" cy="80021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1" dirty="0"/>
              <a:t>Click right in icon</a:t>
            </a:r>
          </a:p>
          <a:p>
            <a:endParaRPr lang="ar-EG" dirty="0"/>
          </a:p>
        </p:txBody>
      </p:sp>
      <p:pic>
        <p:nvPicPr>
          <p:cNvPr id="1026" name="Picture 2" descr="4 ways to pin items to Quick access in File Explorer | Digital Citizen">
            <a:extLst>
              <a:ext uri="{FF2B5EF4-FFF2-40B4-BE49-F238E27FC236}">
                <a16:creationId xmlns:a16="http://schemas.microsoft.com/office/drawing/2014/main" id="{0C22BC9A-4C45-1916-4E69-4D44E0960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927" y="1201809"/>
            <a:ext cx="6006906" cy="522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05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8" name="Picture 2" descr="Explore Window in Word 2010 | Tutorialspoint">
            <a:extLst>
              <a:ext uri="{FF2B5EF4-FFF2-40B4-BE49-F238E27FC236}">
                <a16:creationId xmlns:a16="http://schemas.microsoft.com/office/drawing/2014/main" id="{156ECAFE-D8E3-7BF2-26D5-05917D5A1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931" y="1130554"/>
            <a:ext cx="5261687" cy="5384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5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437930" y="134008"/>
            <a:ext cx="3316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word-help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5" name="Picture 2" descr="Context Help in Word 2010 | Tutorialspoint">
            <a:extLst>
              <a:ext uri="{FF2B5EF4-FFF2-40B4-BE49-F238E27FC236}">
                <a16:creationId xmlns:a16="http://schemas.microsoft.com/office/drawing/2014/main" id="{8AA61965-DEE3-1CCA-AA05-4A5130981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363" y="1274264"/>
            <a:ext cx="6729153" cy="502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1590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013363" y="115713"/>
            <a:ext cx="73484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Working with document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525B8A-9386-DE15-921A-C221DC2A2C01}"/>
              </a:ext>
            </a:extLst>
          </p:cNvPr>
          <p:cNvSpPr txBox="1"/>
          <p:nvPr/>
        </p:nvSpPr>
        <p:spPr>
          <a:xfrm>
            <a:off x="720918" y="1448530"/>
            <a:ext cx="8014002" cy="529375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From file tab: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Create</a:t>
            </a:r>
            <a:r>
              <a:rPr lang="en-US" sz="3200" dirty="0"/>
              <a:t> document word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Information</a:t>
            </a:r>
            <a:r>
              <a:rPr lang="en-US" sz="3200" dirty="0"/>
              <a:t> about document.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Open</a:t>
            </a:r>
            <a:r>
              <a:rPr lang="en-US" sz="3200" dirty="0"/>
              <a:t> existing document word.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Save</a:t>
            </a:r>
            <a:r>
              <a:rPr lang="en-US" sz="3200" dirty="0"/>
              <a:t> document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Save as </a:t>
            </a:r>
            <a:r>
              <a:rPr lang="en-US" sz="3200" dirty="0"/>
              <a:t>document.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Print</a:t>
            </a:r>
            <a:r>
              <a:rPr lang="en-US" sz="3200" dirty="0"/>
              <a:t> document 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Share</a:t>
            </a:r>
            <a:r>
              <a:rPr lang="en-US" sz="3200" dirty="0"/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Export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Close</a:t>
            </a:r>
            <a:r>
              <a:rPr lang="en-US" sz="3200" dirty="0"/>
              <a:t>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3030F-37C7-03D2-2C20-9241E2B815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86" r="59745" b="5580"/>
          <a:stretch/>
        </p:blipFill>
        <p:spPr>
          <a:xfrm>
            <a:off x="6930887" y="1727152"/>
            <a:ext cx="3564835" cy="459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3782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437930" y="134008"/>
            <a:ext cx="4016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Format text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0"/>
            <a:ext cx="10762957" cy="499684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400" dirty="0"/>
              <a:t>From tab Home: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Font type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Font size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Change case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Bold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Italic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Underline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Strikethrough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Subscript ----superscript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Text effect and typography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Text highlight color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000" dirty="0">
                <a:solidFill>
                  <a:srgbClr val="FF0000"/>
                </a:solidFill>
              </a:rPr>
              <a:t>Font color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1EFCC7-2F9D-E858-7870-FC0786590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217" y="1993623"/>
            <a:ext cx="6216238" cy="202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704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appy cartoon emoticon thinking Stock Vector Image by ©tigatelu #83642494">
            <a:extLst>
              <a:ext uri="{FF2B5EF4-FFF2-40B4-BE49-F238E27FC236}">
                <a16:creationId xmlns:a16="http://schemas.microsoft.com/office/drawing/2014/main" id="{1B452899-463C-6806-1E13-4E25631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7931" y="2667430"/>
            <a:ext cx="2482879" cy="33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C3B97EE-9E34-6CC9-62C6-4140E7BB9949}"/>
              </a:ext>
            </a:extLst>
          </p:cNvPr>
          <p:cNvSpPr/>
          <p:nvPr/>
        </p:nvSpPr>
        <p:spPr>
          <a:xfrm>
            <a:off x="4850295" y="425503"/>
            <a:ext cx="4956313" cy="223248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B0B40-BA31-D677-D15F-C95E9AB5C9B2}"/>
              </a:ext>
            </a:extLst>
          </p:cNvPr>
          <p:cNvSpPr txBox="1"/>
          <p:nvPr/>
        </p:nvSpPr>
        <p:spPr>
          <a:xfrm>
            <a:off x="5724940" y="862218"/>
            <a:ext cx="339255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How to remove all text format ?</a:t>
            </a:r>
            <a:endParaRPr lang="ar-EG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47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2821165" y="115713"/>
            <a:ext cx="62565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Formatting paragraph 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567973" y="1700647"/>
            <a:ext cx="10762957" cy="417006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Form tab home 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Bullets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Numbering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Level(decrease- increase)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Text direction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Justify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Line and  paragraph spacing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Shading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 border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Sort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BAB48E-EF86-76AE-6386-2A747B11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460" y="1562305"/>
            <a:ext cx="6101007" cy="2174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306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124</Words>
  <Application>Microsoft Office PowerPoint</Application>
  <PresentationFormat>Widescreen</PresentationFormat>
  <Paragraphs>57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Session_2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Session_2</dc:title>
  <dc:creator>adham191051@beng.bu.edu.eg</dc:creator>
  <cp:lastModifiedBy>adham191051@beng.bu.edu.eg</cp:lastModifiedBy>
  <cp:revision>6</cp:revision>
  <dcterms:created xsi:type="dcterms:W3CDTF">2023-07-27T19:22:49Z</dcterms:created>
  <dcterms:modified xsi:type="dcterms:W3CDTF">2023-07-31T11:03:22Z</dcterms:modified>
</cp:coreProperties>
</file>