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87" r:id="rId4"/>
    <p:sldId id="288" r:id="rId5"/>
    <p:sldId id="300" r:id="rId6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BA4E-AB23-8F43-4FFB-EAC7C57B2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4B920-17A8-3A8C-779D-FBD3DDFBC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C517-5338-1D93-B322-66C0012F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178B-C38E-6DCF-5E67-F115EDBC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29D3-DD42-BAAC-0FAB-E94A57F0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8549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F444-1603-9232-2F4A-EFC62C4C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CA51-1180-BA07-D572-160BDC86F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8D09-DF22-2D2C-B923-223CB501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446D9-FBD4-40F7-468C-62D8C4DF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6DB96-3716-3BF5-DA2F-CFEBF0C8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567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92C9E-E871-1BAC-A30C-A30EE5EC1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F9EAC-0724-48C3-F045-AFD7E0B3A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3A05-19E4-BB19-B6E5-84456FDA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C630-4F28-530D-12E5-F2B371B2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5C88-D53E-4AA7-C486-69CE78E1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284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92F7-CE86-98F9-7785-CEA58F20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A9F8-73EA-E488-9900-B49E24F1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3915-6C90-EF00-D085-FEDE5AF3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D1FBB-2416-A0A3-27EC-E5345597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42D8-A79C-E06B-BD28-619D518B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904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8F89-5025-CE1D-6C21-4D8553B7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143C5-B9E4-DA43-86F1-E5C2888DD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56F3-E7D7-B480-3A79-3D1198E1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5CC6-9648-3222-1623-4FAD27C4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88625-B27F-5A3D-423C-D506F813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9167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9DEA-B226-BD0B-494E-5DC25CF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96D58-A4D6-3BBD-B0EA-A8B826DAD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FDC9-1EB4-E187-7ED5-306BADC2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E4646-B175-729E-1DC6-BD647E15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21/01/1445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E6034-46EC-7778-5421-F0434501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DCC2F-7811-21C1-C7B5-68981C80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261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2FBF-FD82-1177-DB61-24A317BD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55A1-9EC0-3B6A-FFB5-610AD619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FCB41-C7B9-BBD1-795A-DF95B712D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67C0D-D657-46F2-C501-54A109AD8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D4B1A-412E-33E8-92C3-E17B61971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38F3F-C8EC-BE49-D11E-57AC2428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21/01/1445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65DDA-06B6-3840-1547-1DBC9078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802FF-3DB0-8BE4-B126-7647E851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740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4789-2C2D-370F-19F7-0A449818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3A53D-5CFE-FBF0-1E97-67498091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21/01/1445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D80D-4727-B417-D24F-CB417B55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D69E8-5A19-BDA0-7957-73AB10CE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031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86DB7-B455-216A-0181-A0CFA74F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21/01/1445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F575D-321E-02E0-300B-0BF0B938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955B5-CCA5-58E2-5D9B-6C3F3221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085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3930-9BF0-0454-7A88-E4270F78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25AA-870A-7B22-2BBE-960B4A34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B3238-6BDB-56C9-D6FF-1C608793E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811F-92FC-9D6E-667C-D9E319AC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21/01/1445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63124-17CD-B38D-C7DE-F325A2DD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8432-41D2-BB72-910C-96A6B51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9062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0EB4-9A37-7770-4346-BB3C34E7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4E416-15A6-1388-EC4A-6862E06D1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FF33D-D5B0-C0C9-4035-14547526D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097A2-59A3-10A9-3BCE-4A848E54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21/01/1445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81EE-E6A6-6898-841E-CA9C043C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3615F-34D7-6985-1F39-9BF726C4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196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6D17D-1319-A0CD-7F10-41AE0DD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976C1-B771-DBDF-5A84-057D816B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3CE3-C0CB-2915-BA31-20E295FBE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F270-17C5-4390-9136-E1F7FBBD61B1}" type="datetimeFigureOut">
              <a:rPr lang="ar-EG" smtClean="0"/>
              <a:t>21/01/1445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AF70-972F-858B-8940-F6F05F3AD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56121-E358-A6B8-89EA-E37CFFC5D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703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8D10-DBDD-B020-F5A1-3BBB41FF6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Session_3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8818-61E6-BF21-F394-93A05AE5A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Eng-Adham Khaled</a:t>
            </a:r>
            <a:endParaRPr lang="ar-E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5DEB6-DFB4-33E2-3E63-996BE3279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4" y="232672"/>
            <a:ext cx="2934186" cy="2200640"/>
          </a:xfrm>
          <a:prstGeom prst="rect">
            <a:avLst/>
          </a:prstGeom>
        </p:spPr>
      </p:pic>
      <p:pic>
        <p:nvPicPr>
          <p:cNvPr id="1030" name="Picture 6" descr="ICDL – Jubail Technical Institute">
            <a:extLst>
              <a:ext uri="{FF2B5EF4-FFF2-40B4-BE49-F238E27FC236}">
                <a16:creationId xmlns:a16="http://schemas.microsoft.com/office/drawing/2014/main" id="{B99D34BB-32F3-B39B-A085-95436767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81" y="450594"/>
            <a:ext cx="1800811" cy="176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74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y cómo funciona Word: Guía para principiantes - Softonic">
            <a:extLst>
              <a:ext uri="{FF2B5EF4-FFF2-40B4-BE49-F238E27FC236}">
                <a16:creationId xmlns:a16="http://schemas.microsoft.com/office/drawing/2014/main" id="{EBE75FFB-59AF-47F9-9A5B-1E39D12A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" y="-3575"/>
            <a:ext cx="12185650" cy="686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67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5132363" y="61771"/>
            <a:ext cx="1927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Insert 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05170-56E8-47BA-E178-95C58B7B7CFC}"/>
              </a:ext>
            </a:extLst>
          </p:cNvPr>
          <p:cNvSpPr txBox="1"/>
          <p:nvPr/>
        </p:nvSpPr>
        <p:spPr>
          <a:xfrm>
            <a:off x="379828" y="1173119"/>
            <a:ext cx="5899051" cy="55092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 Inset </a:t>
            </a:r>
            <a:r>
              <a:rPr lang="en-US" sz="3200" dirty="0">
                <a:solidFill>
                  <a:srgbClr val="FF0000"/>
                </a:solidFill>
              </a:rPr>
              <a:t>cover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 Insert </a:t>
            </a:r>
            <a:r>
              <a:rPr lang="en-US" sz="3200" dirty="0">
                <a:solidFill>
                  <a:srgbClr val="FF0000"/>
                </a:solidFill>
              </a:rPr>
              <a:t>Blank page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Insert </a:t>
            </a:r>
            <a:r>
              <a:rPr lang="en-US" sz="3200" dirty="0">
                <a:solidFill>
                  <a:srgbClr val="FF0000"/>
                </a:solidFill>
              </a:rPr>
              <a:t>picture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Insert </a:t>
            </a:r>
            <a:r>
              <a:rPr lang="en-US" sz="3200" dirty="0">
                <a:solidFill>
                  <a:srgbClr val="FF0000"/>
                </a:solidFill>
              </a:rPr>
              <a:t>shapes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Insert </a:t>
            </a:r>
            <a:r>
              <a:rPr lang="en-US" sz="3200" dirty="0">
                <a:solidFill>
                  <a:srgbClr val="FF0000"/>
                </a:solidFill>
              </a:rPr>
              <a:t>table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Insert </a:t>
            </a:r>
            <a:r>
              <a:rPr lang="en-US" sz="3200" dirty="0">
                <a:solidFill>
                  <a:srgbClr val="FF0000"/>
                </a:solidFill>
              </a:rPr>
              <a:t>chart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Insert </a:t>
            </a:r>
            <a:r>
              <a:rPr lang="en-US" sz="3200" dirty="0">
                <a:solidFill>
                  <a:srgbClr val="FF0000"/>
                </a:solidFill>
              </a:rPr>
              <a:t>smart Art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Take </a:t>
            </a:r>
            <a:r>
              <a:rPr lang="en-US" sz="3200" dirty="0">
                <a:solidFill>
                  <a:srgbClr val="FF0000"/>
                </a:solidFill>
              </a:rPr>
              <a:t>screenshot and Insert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Insert </a:t>
            </a:r>
            <a:r>
              <a:rPr lang="en-US" sz="3200" dirty="0">
                <a:solidFill>
                  <a:srgbClr val="FF0000"/>
                </a:solidFill>
              </a:rPr>
              <a:t>link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Insert </a:t>
            </a:r>
            <a:r>
              <a:rPr lang="en-US" sz="3200" dirty="0">
                <a:solidFill>
                  <a:srgbClr val="FF0000"/>
                </a:solidFill>
              </a:rPr>
              <a:t>footer and header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Insert </a:t>
            </a:r>
            <a:r>
              <a:rPr lang="en-US" sz="3200" dirty="0">
                <a:solidFill>
                  <a:srgbClr val="FF0000"/>
                </a:solidFill>
              </a:rPr>
              <a:t>equation</a:t>
            </a:r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47554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5047957" y="103612"/>
            <a:ext cx="2096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Insert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A1677-96BE-46EE-5C91-17D303C9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4" y="2505701"/>
            <a:ext cx="11263532" cy="121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23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ank You - Generali Cologne Marathon">
            <a:extLst>
              <a:ext uri="{FF2B5EF4-FFF2-40B4-BE49-F238E27FC236}">
                <a16:creationId xmlns:a16="http://schemas.microsoft.com/office/drawing/2014/main" id="{56F153B8-C851-B2DF-F401-EA2AA9781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" t="2642" r="975" b="4248"/>
          <a:stretch/>
        </p:blipFill>
        <p:spPr bwMode="auto">
          <a:xfrm>
            <a:off x="1702190" y="1561513"/>
            <a:ext cx="8876715" cy="36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85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Session_3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Session_3</dc:title>
  <dc:creator>adham191051@beng.bu.edu.eg</dc:creator>
  <cp:lastModifiedBy>adham191051@beng.bu.edu.eg</cp:lastModifiedBy>
  <cp:revision>3</cp:revision>
  <dcterms:created xsi:type="dcterms:W3CDTF">2023-07-28T17:16:03Z</dcterms:created>
  <dcterms:modified xsi:type="dcterms:W3CDTF">2023-08-07T10:18:22Z</dcterms:modified>
</cp:coreProperties>
</file>