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7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4E-AB23-8F43-4FFB-EAC7C57B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B920-17A8-3A8C-779D-FBD3DDFB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C517-5338-1D93-B322-66C0012F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178B-C38E-6DCF-5E67-F115EDB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9D3-DD42-BAAC-0FAB-E94A57F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54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444-1603-9232-2F4A-EFC62C4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A51-1180-BA07-D572-160BDC8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8D09-DF22-2D2C-B923-223CB50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6D9-FBD4-40F7-468C-62D8C4D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DB96-3716-3BF5-DA2F-CFEBF0C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6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C9E-E871-1BAC-A30C-A30EE5EC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9EAC-0724-48C3-F045-AFD7E0B3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3A05-19E4-BB19-B6E5-84456FD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630-4F28-530D-12E5-F2B371B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C88-D53E-4AA7-C486-69CE78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8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2F7-CE86-98F9-7785-CEA58F2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9F8-73EA-E488-9900-B49E24F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3915-6C90-EF00-D085-FEDE5A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FBB-2416-A0A3-27EC-E534559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2D8-A79C-E06B-BD28-619D518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4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F89-5025-CE1D-6C21-4D8553B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3C5-B9E4-DA43-86F1-E5C2888D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56F3-E7D7-B480-3A79-3D1198E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5CC6-9648-3222-1623-4FAD27C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625-B27F-5A3D-423C-D506F8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1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DEA-B226-BD0B-494E-5DC25CF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D58-A4D6-3BBD-B0EA-A8B826DA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FDC9-1EB4-E187-7ED5-306BADC2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4646-B175-729E-1DC6-BD647E1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034-46EC-7778-5421-F04345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CC2F-7811-21C1-C7B5-68981C8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FBF-FD82-1177-DB61-24A317B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55A1-9EC0-3B6A-FFB5-610AD619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CB41-C7B9-BBD1-795A-DF95B712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7C0D-D657-46F2-C501-54A109A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4B1A-412E-33E8-92C3-E17B6197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8F3F-C8EC-BE49-D11E-57AC2428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5DDA-06B6-3840-1547-1DBC9078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02FF-3DB0-8BE4-B126-7647E85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89-2C2D-370F-19F7-0A44981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A53D-5CFE-FBF0-1E97-6749809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D80D-4727-B417-D24F-CB417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69E8-5A19-BDA0-7957-73AB10C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6DB7-B455-216A-0181-A0CFA74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575D-321E-02E0-300B-0BF0B938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55B5-CCA5-58E2-5D9B-6C3F322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85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930-9BF0-0454-7A88-E4270F7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5AA-870A-7B22-2BBE-960B4A34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3238-6BDB-56C9-D6FF-1C608793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811F-92FC-9D6E-667C-D9E319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3124-17CD-B38D-C7DE-F325A2D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8432-41D2-BB72-910C-96A6B51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06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EB4-9A37-7770-4346-BB3C34E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E416-15A6-1388-EC4A-6862E06D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3D-D5B0-C0C9-4035-14547526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97A2-59A3-10A9-3BCE-4A848E5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81EE-E6A6-6898-841E-CA9C043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5F-34D7-6985-1F39-9BF726C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D17D-1319-A0CD-7F10-41AE0DD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76C1-B771-DBDF-5A84-057D81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CE3-C0CB-2915-BA31-20E295F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F270-17C5-4390-9136-E1F7FBBD61B1}" type="datetimeFigureOut">
              <a:rPr lang="ar-EG" smtClean="0"/>
              <a:t>28/01/1445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AF70-972F-858B-8940-F6F05F3A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121-E358-A6B8-89EA-E37CFFC5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Session_4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y cómo funciona Word: Guía para principiantes - Softonic">
            <a:extLst>
              <a:ext uri="{FF2B5EF4-FFF2-40B4-BE49-F238E27FC236}">
                <a16:creationId xmlns:a16="http://schemas.microsoft.com/office/drawing/2014/main" id="{EBE75FFB-59AF-47F9-9A5B-1E39D12A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-3575"/>
            <a:ext cx="12185650" cy="68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237870" y="90461"/>
            <a:ext cx="1716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 quiz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56B1-FEC0-7680-80BC-1D94CA1DCE4B}"/>
              </a:ext>
            </a:extLst>
          </p:cNvPr>
          <p:cNvSpPr txBox="1"/>
          <p:nvPr/>
        </p:nvSpPr>
        <p:spPr>
          <a:xfrm>
            <a:off x="1083212" y="1727151"/>
            <a:ext cx="100161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the next table:</a:t>
            </a:r>
          </a:p>
          <a:p>
            <a:r>
              <a:rPr lang="en-US" dirty="0"/>
              <a:t>  </a:t>
            </a:r>
            <a:endParaRPr lang="ar-E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100EE-2EEB-A3E6-35BE-47195684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09" y="2102377"/>
            <a:ext cx="5208973" cy="43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48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237870" y="90461"/>
            <a:ext cx="2963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 project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56B1-FEC0-7680-80BC-1D94CA1DCE4B}"/>
              </a:ext>
            </a:extLst>
          </p:cNvPr>
          <p:cNvSpPr txBox="1"/>
          <p:nvPr/>
        </p:nvSpPr>
        <p:spPr>
          <a:xfrm>
            <a:off x="464234" y="1727151"/>
            <a:ext cx="1122719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Make a report about Ahmed Zewail</a:t>
            </a:r>
            <a:r>
              <a:rPr lang="en-US" sz="3600" dirty="0">
                <a:solidFill>
                  <a:srgbClr val="FF0000"/>
                </a:solidFill>
              </a:rPr>
              <a:t>.  </a:t>
            </a:r>
            <a:endParaRPr lang="ar-E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42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237871" y="90461"/>
            <a:ext cx="15146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Task 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56B1-FEC0-7680-80BC-1D94CA1DCE4B}"/>
              </a:ext>
            </a:extLst>
          </p:cNvPr>
          <p:cNvSpPr txBox="1"/>
          <p:nvPr/>
        </p:nvSpPr>
        <p:spPr>
          <a:xfrm>
            <a:off x="1083212" y="1727151"/>
            <a:ext cx="10016197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Make a report about pyramids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endParaRPr lang="ar-EG" dirty="0"/>
          </a:p>
        </p:txBody>
      </p:sp>
      <p:pic>
        <p:nvPicPr>
          <p:cNvPr id="1026" name="Picture 2" descr="Pyramids of Giza | National Geographic">
            <a:extLst>
              <a:ext uri="{FF2B5EF4-FFF2-40B4-BE49-F238E27FC236}">
                <a16:creationId xmlns:a16="http://schemas.microsoft.com/office/drawing/2014/main" id="{3DFD5964-625D-BE8C-7B56-47433A798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61" y="3035445"/>
            <a:ext cx="5178041" cy="28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78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- Generali Cologne Marathon">
            <a:extLst>
              <a:ext uri="{FF2B5EF4-FFF2-40B4-BE49-F238E27FC236}">
                <a16:creationId xmlns:a16="http://schemas.microsoft.com/office/drawing/2014/main" id="{0CBA7D30-928A-F24B-EF17-5C5F69A7A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642" r="975" b="4248"/>
          <a:stretch/>
        </p:blipFill>
        <p:spPr bwMode="auto">
          <a:xfrm>
            <a:off x="1702190" y="1561513"/>
            <a:ext cx="8876715" cy="3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5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Session_4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creator>adham191051@beng.bu.edu.eg</dc:creator>
  <cp:lastModifiedBy>adham191051@beng.bu.edu.eg</cp:lastModifiedBy>
  <cp:revision>5</cp:revision>
  <dcterms:created xsi:type="dcterms:W3CDTF">2023-07-28T17:16:03Z</dcterms:created>
  <dcterms:modified xsi:type="dcterms:W3CDTF">2023-08-14T13:37:54Z</dcterms:modified>
</cp:coreProperties>
</file>