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11/01/1445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Session_3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2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3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8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869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234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63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1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Session_3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1</cp:revision>
  <dcterms:created xsi:type="dcterms:W3CDTF">2023-07-28T17:16:03Z</dcterms:created>
  <dcterms:modified xsi:type="dcterms:W3CDTF">2023-07-28T17:23:41Z</dcterms:modified>
</cp:coreProperties>
</file>