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DC6B0A-C7B5-48E4-876B-71E8BF3190CD}">
          <p14:sldIdLst>
            <p14:sldId id="256"/>
            <p14:sldId id="258"/>
            <p14:sldId id="259"/>
            <p14:sldId id="260"/>
            <p14:sldId id="261"/>
            <p14:sldId id="26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ma Ehab Teama" initials="SE" lastIdx="1" clrIdx="0">
    <p:extLst>
      <p:ext uri="{19B8F6BF-5375-455C-9EA6-DF929625EA0E}">
        <p15:presenceInfo xmlns:p15="http://schemas.microsoft.com/office/powerpoint/2012/main" userId="1a0291efa737a1c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01T12:47:48.817" idx="1">
    <p:pos x="7152" y="695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40833-8150-4B2C-A0D5-68E5A9C035B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41528-7BE4-477F-AE09-6A87ED443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45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41528-7BE4-477F-AE09-6A87ED443A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1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5234-1FA0-146D-F4FA-6EBDB4593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39AA0-A069-8019-0BD8-3571129FC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436A-246A-6B44-8BCF-DFF75A61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95983-FA7A-4137-27C6-DB70E3C2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9021F-17A0-D8A6-E822-534A7BBC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52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E3D3-990B-D6F1-2742-15F30345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CEC8C-2C67-2421-AAA4-DAEC69278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39825-D3FE-0BCC-ED07-FD9FB674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EB08B-B628-2FDA-43AF-81AFF4D5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CF847-C874-7656-7FA1-D1E05305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2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3228D-15EF-DFE5-BC02-71C564F1C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FF3C1-EBF9-5A11-0F00-D0F61CEF7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207AC-7E04-6C9F-3BF0-03DE71A0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3380-3F4B-37F3-62AF-AB38B04C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90E83-748D-A8DC-6859-8AB37363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1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8549-9E8B-5BED-7734-C69BD6B1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838FA-535A-1E6E-2E4D-493F0F9CE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BA68F-645B-07EB-7E44-23813439B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D093C-EAE4-D2A4-6290-35AA3BF6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629F-593D-CACD-AF22-A8591C16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2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401C-2CD2-27E0-E36E-4E02FD3C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E6C4F-9DB4-FC8B-D6B7-C930D63B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13DF1-A44C-3CDE-C239-2E170A192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B5DE0-5542-40F7-9F1B-01FFFACE2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FA941-29CA-6774-1DDD-7C0AD1036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4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EE7A-DAAC-CA7E-3FCD-C853C187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CC29C-F466-7D87-AD0F-8DD286DD9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04FD0C-69FC-85F9-D983-F4091EF5D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8F562-A4E6-333A-AA95-12018AC1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B5B25-361F-7F02-59F6-8334A6D9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B9233-9E81-EA16-EDC7-6020D554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7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AFF-3615-6434-281E-32ECA56C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9639B-798A-FD1D-480D-0887E5971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050EB-B9A8-DF52-440C-06EEC670D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C05DE-A25D-D340-D3C9-ABDDCEFBD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39C2B2-C94D-1044-9F66-5D9BB2FAE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CB859-D7E9-F208-33BA-B8D04FAF9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0D8B7-6B7B-2D0A-246E-40135322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A40E5-E6D1-A029-35AC-04A4D161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0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389C-9106-BBE1-7A3F-1E5A7C63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6D3A2-EB47-6BE1-B4AA-331107AA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575CC-AE51-60B1-0456-C0F56854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F85A06-9423-43B8-392C-5E117C1DA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0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4CA556-DA3F-2D9A-152D-3C1900EB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906CB-6B4D-C0A3-A769-6AB47FE9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9C258-0B80-79F9-FFD8-B50E9940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6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29D6-A3CC-D855-030C-E380ED9D6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A97C9-5926-ED8A-BEEE-1B3B004E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4092B-5728-022A-41B5-2AA20301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D84B0-9D2D-F05C-5D61-BB8246CB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54EDF-8155-7595-04CC-151FC6B4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74CD3-1CDC-1407-0F6F-72764A29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4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DF81-EA5E-40E1-4588-4F261FF37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C63147-5A15-1C06-1524-BBF403F8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0B9C3-5AE9-2017-397F-09163B017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CFC15-055B-8045-1C30-CFDB8D28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D4E1D-B931-1AA2-1381-05644F29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F664C-82D4-E4B8-9FAD-8157A93D3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0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79D28D-F676-DC69-7372-94CD6021C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E4B08-9207-A35B-AB4F-1223CB16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21DD-D8FB-5540-87F9-3CBADE009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E2E96-D66D-4CF6-AD5B-A3A8DB4D03A2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D0389-7584-8DB6-826A-CF6245D98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3FB0-4C2B-1643-2D33-D0206F3A3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36D8-553F-4E84-A2DA-D6FD61BB2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0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8009B-3EB3-3F16-35A7-CFBAC535F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Session 06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Power 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CF596-1BA5-3B1D-9541-7B5CDB495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9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940B-2E4F-7825-36F8-5ACBEB50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830"/>
          </a:xfrm>
        </p:spPr>
        <p:txBody>
          <a:bodyPr>
            <a:normAutofit/>
          </a:bodyPr>
          <a:lstStyle/>
          <a:p>
            <a:r>
              <a:rPr lang="en-US" sz="4000" b="1" dirty="0"/>
              <a:t>What Is Power Point?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B9DDC-2CC8-95C0-71CE-C520C5F7F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245"/>
            <a:ext cx="10515600" cy="4730718"/>
          </a:xfrm>
        </p:spPr>
        <p:txBody>
          <a:bodyPr/>
          <a:lstStyle/>
          <a:p>
            <a:r>
              <a:rPr lang="en-US" b="0" i="0" dirty="0">
                <a:solidFill>
                  <a:srgbClr val="2B3151"/>
                </a:solidFill>
                <a:effectLst/>
                <a:latin typeface="Bitter"/>
              </a:rPr>
              <a:t>Microsoft PowerPoint is a presentation design software.</a:t>
            </a:r>
          </a:p>
          <a:p>
            <a:r>
              <a:rPr lang="en-US" b="0" i="0" dirty="0">
                <a:solidFill>
                  <a:srgbClr val="2B3151"/>
                </a:solidFill>
                <a:effectLst/>
                <a:latin typeface="Bitter"/>
              </a:rPr>
              <a:t>This software allows you to design presentations by combining text, images, graphics, video, and animation on slides in a simple and intuitive way.</a:t>
            </a:r>
            <a:endParaRPr lang="en-US" dirty="0">
              <a:solidFill>
                <a:srgbClr val="2B3151"/>
              </a:solidFill>
              <a:latin typeface="Bit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43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E8B4-5FDE-BBAA-6FE1-99948688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1E2860"/>
                </a:solidFill>
                <a:effectLst/>
                <a:latin typeface="Bitter"/>
              </a:rPr>
              <a:t>What are the best uses of PowerPoint?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CDFD2-DFA4-EC36-6EB9-B8828C3D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</p:spPr>
        <p:txBody>
          <a:bodyPr/>
          <a:lstStyle/>
          <a:p>
            <a:r>
              <a:rPr lang="en-US" b="0" i="0" dirty="0">
                <a:solidFill>
                  <a:srgbClr val="2B3151"/>
                </a:solidFill>
                <a:effectLst/>
                <a:latin typeface="Bitter"/>
              </a:rPr>
              <a:t>Business presentations or Pitch decks</a:t>
            </a:r>
          </a:p>
          <a:p>
            <a:r>
              <a:rPr lang="en-US" b="0" i="0" dirty="0">
                <a:solidFill>
                  <a:srgbClr val="2B3151"/>
                </a:solidFill>
                <a:effectLst/>
                <a:latin typeface="inherit"/>
              </a:rPr>
              <a:t>Project briefs and timelines.</a:t>
            </a:r>
          </a:p>
          <a:p>
            <a:r>
              <a:rPr lang="en-US" b="0" i="0" dirty="0">
                <a:solidFill>
                  <a:srgbClr val="2B3151"/>
                </a:solidFill>
                <a:effectLst/>
                <a:latin typeface="inherit"/>
              </a:rPr>
              <a:t>Inductions to new employees.</a:t>
            </a:r>
          </a:p>
          <a:p>
            <a:pPr algn="l" fontAlgn="base">
              <a:lnSpc>
                <a:spcPts val="225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3151"/>
                </a:solidFill>
                <a:effectLst/>
                <a:latin typeface="inherit"/>
              </a:rPr>
              <a:t>Presentations of a research summary.</a:t>
            </a:r>
          </a:p>
          <a:p>
            <a:pPr algn="l" fontAlgn="base">
              <a:lnSpc>
                <a:spcPts val="225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B3151"/>
                </a:solidFill>
                <a:effectLst/>
                <a:latin typeface="inherit"/>
              </a:rPr>
              <a:t>Presentations for special occasions.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52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35FB-AB8B-08CA-E303-239D1F48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4467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1E2860"/>
                </a:solidFill>
                <a:effectLst/>
                <a:latin typeface="Bitter"/>
              </a:rPr>
              <a:t>What are the components of PowerPoint Workspace?</a:t>
            </a: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736CFD-F9B1-FBF8-EF06-151E2ED45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722" y="1103051"/>
            <a:ext cx="10402078" cy="560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6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F613-4680-450E-0CCB-A49A9BFD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3600" b="1" i="1" u="sng" dirty="0">
                <a:solidFill>
                  <a:schemeClr val="accent4">
                    <a:lumMod val="75000"/>
                  </a:schemeClr>
                </a:solidFill>
                <a:latin typeface="Agency FB" panose="020B0503020202020204" pitchFamily="34" charset="0"/>
              </a:rPr>
              <a:t>Components: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6469C-FC83-BFAA-65F8-838ADF49E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302"/>
            <a:ext cx="10515600" cy="4926661"/>
          </a:xfrm>
        </p:spPr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2B3151"/>
                </a:solidFill>
                <a:effectLst/>
                <a:latin typeface="Bitter"/>
              </a:rPr>
              <a:t>Quick Access Toolbar</a:t>
            </a:r>
            <a:endParaRPr lang="en-US" dirty="0"/>
          </a:p>
          <a:p>
            <a:r>
              <a:rPr lang="en-US" b="1" i="0" dirty="0">
                <a:solidFill>
                  <a:srgbClr val="2B3151"/>
                </a:solidFill>
                <a:effectLst/>
                <a:latin typeface="Bitter"/>
              </a:rPr>
              <a:t>Title Bar</a:t>
            </a:r>
          </a:p>
          <a:p>
            <a:r>
              <a:rPr lang="en-US" b="1" i="0" dirty="0">
                <a:solidFill>
                  <a:srgbClr val="2B3151"/>
                </a:solidFill>
                <a:effectLst/>
                <a:latin typeface="Bitter"/>
              </a:rPr>
              <a:t>File Tab</a:t>
            </a:r>
            <a:endParaRPr lang="en-US" b="1" dirty="0">
              <a:solidFill>
                <a:srgbClr val="2B3151"/>
              </a:solidFill>
              <a:latin typeface="Bitter"/>
            </a:endParaRPr>
          </a:p>
          <a:p>
            <a:r>
              <a:rPr lang="en-US" b="1" i="0" dirty="0">
                <a:solidFill>
                  <a:srgbClr val="2B3151"/>
                </a:solidFill>
                <a:effectLst/>
                <a:latin typeface="Bitter"/>
              </a:rPr>
              <a:t>The Ribbon</a:t>
            </a:r>
          </a:p>
          <a:p>
            <a:r>
              <a:rPr lang="en-US" b="1" i="0" dirty="0">
                <a:solidFill>
                  <a:srgbClr val="2B3151"/>
                </a:solidFill>
                <a:effectLst/>
                <a:latin typeface="Bitter"/>
              </a:rPr>
              <a:t>More Button or Down Arrow</a:t>
            </a:r>
          </a:p>
          <a:p>
            <a:r>
              <a:rPr lang="en-US" b="1" i="0" dirty="0">
                <a:solidFill>
                  <a:srgbClr val="2B3151"/>
                </a:solidFill>
                <a:effectLst/>
                <a:latin typeface="Bitter"/>
              </a:rPr>
              <a:t>Slides Pane</a:t>
            </a:r>
            <a:endParaRPr lang="en-US" b="1" dirty="0">
              <a:solidFill>
                <a:srgbClr val="2B3151"/>
              </a:solidFill>
              <a:latin typeface="Bitter"/>
            </a:endParaRPr>
          </a:p>
          <a:p>
            <a:r>
              <a:rPr lang="en-US" b="1" i="0" dirty="0">
                <a:solidFill>
                  <a:srgbClr val="2B3151"/>
                </a:solidFill>
                <a:effectLst/>
                <a:latin typeface="Bitter"/>
              </a:rPr>
              <a:t>Slide</a:t>
            </a:r>
          </a:p>
          <a:p>
            <a:r>
              <a:rPr lang="en-US" b="1" i="0" dirty="0">
                <a:solidFill>
                  <a:srgbClr val="2B3151"/>
                </a:solidFill>
                <a:effectLst/>
                <a:latin typeface="Bitter"/>
              </a:rPr>
              <a:t>Placeholders</a:t>
            </a:r>
            <a:endParaRPr lang="en-US" b="1" dirty="0">
              <a:solidFill>
                <a:srgbClr val="2B3151"/>
              </a:solidFill>
              <a:latin typeface="Bitter"/>
            </a:endParaRPr>
          </a:p>
          <a:p>
            <a:r>
              <a:rPr lang="en-US" b="1" i="0" dirty="0">
                <a:solidFill>
                  <a:srgbClr val="2B3151"/>
                </a:solidFill>
                <a:effectLst/>
                <a:latin typeface="Bitter"/>
              </a:rPr>
              <a:t> Status Bar:</a:t>
            </a:r>
          </a:p>
          <a:p>
            <a:r>
              <a:rPr lang="en-US" b="1" i="0" dirty="0">
                <a:solidFill>
                  <a:srgbClr val="2B3151"/>
                </a:solidFill>
                <a:effectLst/>
                <a:latin typeface="Bitter"/>
              </a:rPr>
              <a:t>Zoom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3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B0B3-C15F-FBAF-1AF0-1119852E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573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1E2860"/>
                </a:solidFill>
                <a:effectLst/>
                <a:latin typeface="inherit"/>
              </a:rPr>
              <a:t>Tabs: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18871-6EDE-4AEB-2F1A-3E05C9F3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493599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1E2860"/>
                </a:solidFill>
                <a:latin typeface="inherit"/>
                <a:ea typeface="+mj-ea"/>
                <a:cs typeface="+mj-cs"/>
              </a:rPr>
              <a:t>File Tab</a:t>
            </a:r>
          </a:p>
          <a:p>
            <a:r>
              <a:rPr lang="en-US" sz="3600" b="1" dirty="0">
                <a:solidFill>
                  <a:srgbClr val="1E2860"/>
                </a:solidFill>
                <a:latin typeface="inherit"/>
                <a:ea typeface="+mj-ea"/>
                <a:cs typeface="+mj-cs"/>
              </a:rPr>
              <a:t>Home Tab</a:t>
            </a:r>
          </a:p>
          <a:p>
            <a:r>
              <a:rPr lang="en-US" sz="3600" b="1" dirty="0">
                <a:solidFill>
                  <a:srgbClr val="1E2860"/>
                </a:solidFill>
                <a:latin typeface="inherit"/>
                <a:ea typeface="+mj-ea"/>
                <a:cs typeface="+mj-cs"/>
              </a:rPr>
              <a:t>Insert Tab</a:t>
            </a:r>
          </a:p>
          <a:p>
            <a:r>
              <a:rPr lang="en-US" sz="3600" b="1">
                <a:solidFill>
                  <a:srgbClr val="1E2860"/>
                </a:solidFill>
                <a:latin typeface="inherit"/>
                <a:ea typeface="+mj-ea"/>
                <a:cs typeface="+mj-cs"/>
              </a:rPr>
              <a:t>Draw Tab</a:t>
            </a:r>
            <a:endParaRPr lang="en-US" sz="3600" b="1" dirty="0">
              <a:solidFill>
                <a:srgbClr val="1E2860"/>
              </a:solidFill>
              <a:latin typeface="inheri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892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124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Agency FB</vt:lpstr>
      <vt:lpstr>Algerian</vt:lpstr>
      <vt:lpstr>Arial</vt:lpstr>
      <vt:lpstr>Bitter</vt:lpstr>
      <vt:lpstr>Calibri</vt:lpstr>
      <vt:lpstr>Calibri Light</vt:lpstr>
      <vt:lpstr>inherit</vt:lpstr>
      <vt:lpstr>Office Theme</vt:lpstr>
      <vt:lpstr>Session 06 Power Point</vt:lpstr>
      <vt:lpstr>What Is Power Point?</vt:lpstr>
      <vt:lpstr>What are the best uses of PowerPoint?</vt:lpstr>
      <vt:lpstr>What are the components of PowerPoint Workspace?</vt:lpstr>
      <vt:lpstr>Components: </vt:lpstr>
      <vt:lpstr>Tabs: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Salma Ehab Teama</dc:creator>
  <cp:lastModifiedBy>Salma Ehab Teama</cp:lastModifiedBy>
  <cp:revision>4</cp:revision>
  <dcterms:created xsi:type="dcterms:W3CDTF">2024-12-01T10:37:00Z</dcterms:created>
  <dcterms:modified xsi:type="dcterms:W3CDTF">2024-12-01T11:08:50Z</dcterms:modified>
</cp:coreProperties>
</file>