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7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08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3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1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2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2"/>
            <a:ext cx="3451583" cy="68276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6"/>
            <a:ext cx="34515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5" y="4191002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6" y="4873765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2" y="4191002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2" y="4873763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3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4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5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3AA9-1B0E-475F-9E34-05BFCC6FCD2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87C7E5-5D92-4784-9813-E16932B8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7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  <p:sldLayoutId id="2147484164" r:id="rId17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D9173B1-AF50-DF18-01CC-5638EB7FF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797282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800" b="1" i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Welcome Yaseen to ICDL </a:t>
            </a:r>
            <a:r>
              <a:rPr lang="en-US" sz="2800" b="1" i="1" u="sng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Cousre</a:t>
            </a:r>
            <a:r>
              <a:rPr lang="en-US" sz="2800" b="1" i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at Discovery Academy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9A44D30-EF4A-C23C-D4FF-B3C7DCC34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65442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49FB-AD61-1E25-45C0-CAE8A758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ghfjfgvjkgh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764E-C6EB-926E-46B7-09471B01A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288673F-CA28-80D5-B2F5-908094085EE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8" b="10748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ACFAD-3C42-B584-E652-C788784C0C91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C45288-8A46-F50E-82CA-EF9E14C00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C71979-9905-70EC-1CF2-5FBCF689FF78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1057B3-8997-9221-8EA2-A064561C90C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E5757C-88A4-72B4-A538-1CA99FA6D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38CCCD6-F329-B396-0D7E-660198146AB1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19C256-B928-4287-6594-A61BC7845D26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1D5E-E557-3F94-984E-14CFE51C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3B56-3FF1-B07E-A380-08A0CCA2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>
                <a:lumMod val="75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81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7B90-64CB-66A7-9D3C-9033CD3B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FA4E-9E5D-8AD2-A5AA-A64CF0C5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53D90-38FE-082B-5ED4-B4EA4C7D2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10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Trebuchet MS</vt:lpstr>
      <vt:lpstr>Wingdings 3</vt:lpstr>
      <vt:lpstr>Facet</vt:lpstr>
      <vt:lpstr>Hello</vt:lpstr>
      <vt:lpstr>ghfjfgvjkgh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Salma Ehab Teama</dc:creator>
  <cp:lastModifiedBy>Salma Ehab Teama</cp:lastModifiedBy>
  <cp:revision>6</cp:revision>
  <dcterms:created xsi:type="dcterms:W3CDTF">2024-12-08T14:48:35Z</dcterms:created>
  <dcterms:modified xsi:type="dcterms:W3CDTF">2024-12-08T15:42:48Z</dcterms:modified>
</cp:coreProperties>
</file>