
<file path=[Content_Types].xml><?xml version="1.0" encoding="utf-8"?>
<Types xmlns="http://schemas.openxmlformats.org/package/2006/content-types">
  <Default Extension="xlsx" ContentType="application/vnd.openxmlformats-officedocument.spreadsheetml.sheet"/>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9" r:id="rId5"/>
    <p:sldId id="260" r:id="rId6"/>
    <p:sldId id="261" r:id="rId7"/>
    <p:sldId id="297" r:id="rId8"/>
    <p:sldId id="262" r:id="rId9"/>
    <p:sldId id="298" r:id="rId10"/>
    <p:sldId id="263" r:id="rId11"/>
    <p:sldId id="299" r:id="rId12"/>
    <p:sldId id="264" r:id="rId13"/>
    <p:sldId id="320" r:id="rId14"/>
    <p:sldId id="265" r:id="rId15"/>
    <p:sldId id="300" r:id="rId16"/>
    <p:sldId id="266" r:id="rId17"/>
    <p:sldId id="321" r:id="rId18"/>
    <p:sldId id="319" r:id="rId19"/>
    <p:sldId id="318" r:id="rId20"/>
  </p:sldIdLst>
  <p:sldSz cx="9144000" cy="5143500"/>
  <p:notesSz cx="6858000" cy="9144000"/>
  <p:embeddedFontLst>
    <p:embeddedFont>
      <p:font typeface="SimSun" panose="02010600030101010101" pitchFamily="2" charset="-122"/>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568" userDrawn="1">
          <p15:clr>
            <a:srgbClr val="9AA0A6"/>
          </p15:clr>
        </p15:guide>
        <p15:guide id="2" pos="2912" userDrawn="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568"/>
        <p:guide pos="2912"/>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font" Target="fonts/font1.fntdata"/><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Comparison of models</a:t>
            </a:r>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 logistic regression</c:v>
                </c:pt>
              </c:strCache>
            </c:strRef>
          </c:tx>
          <c:spPr>
            <a:solidFill>
              <a:schemeClr val="accent1"/>
            </a:solidFill>
            <a:ln>
              <a:noFill/>
            </a:ln>
            <a:effectLst/>
          </c:spPr>
          <c:invertIfNegative val="0"/>
          <c:dLbls>
            <c:delete val="1"/>
          </c:dLbls>
          <c:cat>
            <c:strRef>
              <c:f>Sheet1!$A$2</c:f>
              <c:strCache>
                <c:ptCount val="1"/>
                <c:pt idx="0">
                  <c:v>F1-Score</c:v>
                </c:pt>
              </c:strCache>
            </c:strRef>
          </c:cat>
          <c:val>
            <c:numRef>
              <c:f>Sheet1!$B$2</c:f>
              <c:numCache>
                <c:formatCode>General</c:formatCode>
                <c:ptCount val="1"/>
                <c:pt idx="0">
                  <c:v>90</c:v>
                </c:pt>
              </c:numCache>
            </c:numRef>
          </c:val>
        </c:ser>
        <c:ser>
          <c:idx val="1"/>
          <c:order val="1"/>
          <c:tx>
            <c:strRef>
              <c:f>Sheet1!$C$1</c:f>
              <c:strCache>
                <c:ptCount val="1"/>
                <c:pt idx="0">
                  <c:v>Random Forest</c:v>
                </c:pt>
              </c:strCache>
            </c:strRef>
          </c:tx>
          <c:spPr>
            <a:solidFill>
              <a:schemeClr val="accent2"/>
            </a:solidFill>
            <a:ln>
              <a:noFill/>
            </a:ln>
            <a:effectLst/>
          </c:spPr>
          <c:invertIfNegative val="0"/>
          <c:dLbls>
            <c:delete val="1"/>
          </c:dLbls>
          <c:cat>
            <c:strRef>
              <c:f>Sheet1!$A$2</c:f>
              <c:strCache>
                <c:ptCount val="1"/>
                <c:pt idx="0">
                  <c:v>F1-Score</c:v>
                </c:pt>
              </c:strCache>
            </c:strRef>
          </c:cat>
          <c:val>
            <c:numRef>
              <c:f>Sheet1!$C$2</c:f>
              <c:numCache>
                <c:formatCode>General</c:formatCode>
                <c:ptCount val="1"/>
                <c:pt idx="0">
                  <c:v>95</c:v>
                </c:pt>
              </c:numCache>
            </c:numRef>
          </c:val>
        </c:ser>
        <c:ser>
          <c:idx val="2"/>
          <c:order val="2"/>
          <c:tx>
            <c:strRef>
              <c:f>Sheet1!$D$1</c:f>
              <c:strCache>
                <c:ptCount val="1"/>
                <c:pt idx="0">
                  <c:v>Gradient Boosting</c:v>
                </c:pt>
              </c:strCache>
            </c:strRef>
          </c:tx>
          <c:spPr>
            <a:solidFill>
              <a:schemeClr val="accent3"/>
            </a:solidFill>
            <a:ln>
              <a:noFill/>
            </a:ln>
            <a:effectLst/>
          </c:spPr>
          <c:invertIfNegative val="0"/>
          <c:dLbls>
            <c:delete val="1"/>
          </c:dLbls>
          <c:cat>
            <c:strRef>
              <c:f>Sheet1!$A$2</c:f>
              <c:strCache>
                <c:ptCount val="1"/>
                <c:pt idx="0">
                  <c:v>F1-Score</c:v>
                </c:pt>
              </c:strCache>
            </c:strRef>
          </c:cat>
          <c:val>
            <c:numRef>
              <c:f>Sheet1!$D$2</c:f>
              <c:numCache>
                <c:formatCode>General</c:formatCode>
                <c:ptCount val="1"/>
                <c:pt idx="0">
                  <c:v>91</c:v>
                </c:pt>
              </c:numCache>
            </c:numRef>
          </c:val>
        </c:ser>
        <c:ser>
          <c:idx val="3"/>
          <c:order val="3"/>
          <c:tx>
            <c:strRef>
              <c:f>Sheet1!$E$1</c:f>
              <c:strCache>
                <c:ptCount val="1"/>
                <c:pt idx="0">
                  <c:v>Support Vector Machine</c:v>
                </c:pt>
              </c:strCache>
            </c:strRef>
          </c:tx>
          <c:spPr>
            <a:solidFill>
              <a:schemeClr val="accent4"/>
            </a:solidFill>
            <a:ln>
              <a:noFill/>
            </a:ln>
            <a:effectLst/>
          </c:spPr>
          <c:invertIfNegative val="0"/>
          <c:dLbls>
            <c:delete val="1"/>
          </c:dLbls>
          <c:cat>
            <c:strRef>
              <c:f>Sheet1!$A$2</c:f>
              <c:strCache>
                <c:ptCount val="1"/>
                <c:pt idx="0">
                  <c:v>F1-Score</c:v>
                </c:pt>
              </c:strCache>
            </c:strRef>
          </c:cat>
          <c:val>
            <c:numRef>
              <c:f>Sheet1!$E$2</c:f>
              <c:numCache>
                <c:formatCode>General</c:formatCode>
                <c:ptCount val="1"/>
                <c:pt idx="0">
                  <c:v>93</c:v>
                </c:pt>
              </c:numCache>
            </c:numRef>
          </c:val>
        </c:ser>
        <c:ser>
          <c:idx val="4"/>
          <c:order val="4"/>
          <c:tx>
            <c:strRef>
              <c:f>Sheet1!$F$1</c:f>
              <c:strCache>
                <c:ptCount val="1"/>
                <c:pt idx="0">
                  <c:v>Neurl Network</c:v>
                </c:pt>
              </c:strCache>
            </c:strRef>
          </c:tx>
          <c:spPr>
            <a:solidFill>
              <a:schemeClr val="accent5"/>
            </a:solidFill>
            <a:ln>
              <a:noFill/>
            </a:ln>
            <a:effectLst/>
          </c:spPr>
          <c:invertIfNegative val="0"/>
          <c:dLbls>
            <c:delete val="1"/>
          </c:dLbls>
          <c:cat>
            <c:strRef>
              <c:f>Sheet1!$A$2</c:f>
              <c:strCache>
                <c:ptCount val="1"/>
                <c:pt idx="0">
                  <c:v>F1-Score</c:v>
                </c:pt>
              </c:strCache>
            </c:strRef>
          </c:cat>
          <c:val>
            <c:numRef>
              <c:f>Sheet1!$F$2</c:f>
              <c:numCache>
                <c:formatCode>General</c:formatCode>
                <c:ptCount val="1"/>
                <c:pt idx="0">
                  <c:v>88</c:v>
                </c:pt>
              </c:numCache>
            </c:numRef>
          </c:val>
        </c:ser>
        <c:dLbls>
          <c:showLegendKey val="0"/>
          <c:showVal val="0"/>
          <c:showCatName val="0"/>
          <c:showSerName val="0"/>
          <c:showPercent val="0"/>
          <c:showBubbleSize val="0"/>
        </c:dLbls>
        <c:gapWidth val="246"/>
        <c:overlap val="-28"/>
        <c:axId val="75178012"/>
        <c:axId val="588744392"/>
      </c:barChart>
      <c:catAx>
        <c:axId val="7517801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588744392"/>
        <c:crosses val="autoZero"/>
        <c:auto val="1"/>
        <c:lblAlgn val="ctr"/>
        <c:lblOffset val="100"/>
        <c:noMultiLvlLbl val="0"/>
      </c:catAx>
      <c:valAx>
        <c:axId val="588744392"/>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75178012"/>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4" name="Shape 664"/>
        <p:cNvGrpSpPr/>
        <p:nvPr/>
      </p:nvGrpSpPr>
      <p:grpSpPr>
        <a:xfrm>
          <a:off x="0" y="0"/>
          <a:ext cx="0" cy="0"/>
          <a:chOff x="0" y="0"/>
          <a:chExt cx="0" cy="0"/>
        </a:xfrm>
      </p:grpSpPr>
      <p:sp>
        <p:nvSpPr>
          <p:cNvPr id="665" name="Google Shape;665;g4dfce81f19_0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4dfce81f19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9" name="Shape 1069"/>
        <p:cNvGrpSpPr/>
        <p:nvPr/>
      </p:nvGrpSpPr>
      <p:grpSpPr>
        <a:xfrm>
          <a:off x="0" y="0"/>
          <a:ext cx="0" cy="0"/>
          <a:chOff x="0" y="0"/>
          <a:chExt cx="0" cy="0"/>
        </a:xfrm>
      </p:grpSpPr>
      <p:sp>
        <p:nvSpPr>
          <p:cNvPr id="1070" name="Google Shape;1070;g184d99d1a72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1" name="Google Shape;1071;g184d99d1a72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4" name="Shape 764"/>
        <p:cNvGrpSpPr/>
        <p:nvPr/>
      </p:nvGrpSpPr>
      <p:grpSpPr>
        <a:xfrm>
          <a:off x="0" y="0"/>
          <a:ext cx="0" cy="0"/>
          <a:chOff x="0" y="0"/>
          <a:chExt cx="0" cy="0"/>
        </a:xfrm>
      </p:grpSpPr>
      <p:sp>
        <p:nvSpPr>
          <p:cNvPr id="765" name="Google Shape;765;g54dda1946d_6_3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54dda1946d_6_3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11" name="Shape 1211"/>
        <p:cNvGrpSpPr/>
        <p:nvPr/>
      </p:nvGrpSpPr>
      <p:grpSpPr>
        <a:xfrm>
          <a:off x="0" y="0"/>
          <a:ext cx="0" cy="0"/>
          <a:chOff x="0" y="0"/>
          <a:chExt cx="0" cy="0"/>
        </a:xfrm>
      </p:grpSpPr>
      <p:sp>
        <p:nvSpPr>
          <p:cNvPr id="1212" name="Google Shape;1212;g54dda1946d_4_27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3" name="Google Shape;1213;g54dda1946d_4_27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4" name="Shape 764"/>
        <p:cNvGrpSpPr/>
        <p:nvPr/>
      </p:nvGrpSpPr>
      <p:grpSpPr>
        <a:xfrm>
          <a:off x="0" y="0"/>
          <a:ext cx="0" cy="0"/>
          <a:chOff x="0" y="0"/>
          <a:chExt cx="0" cy="0"/>
        </a:xfrm>
      </p:grpSpPr>
      <p:sp>
        <p:nvSpPr>
          <p:cNvPr id="765" name="Google Shape;765;g54dda1946d_6_3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54dda1946d_6_3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32" name="Shape 1232"/>
        <p:cNvGrpSpPr/>
        <p:nvPr/>
      </p:nvGrpSpPr>
      <p:grpSpPr>
        <a:xfrm>
          <a:off x="0" y="0"/>
          <a:ext cx="0" cy="0"/>
          <a:chOff x="0" y="0"/>
          <a:chExt cx="0" cy="0"/>
        </a:xfrm>
      </p:grpSpPr>
      <p:sp>
        <p:nvSpPr>
          <p:cNvPr id="1233" name="Google Shape;1233;g184d99d1a72_0_24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4" name="Google Shape;1234;g184d99d1a72_0_24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4" name="Shape 764"/>
        <p:cNvGrpSpPr/>
        <p:nvPr/>
      </p:nvGrpSpPr>
      <p:grpSpPr>
        <a:xfrm>
          <a:off x="0" y="0"/>
          <a:ext cx="0" cy="0"/>
          <a:chOff x="0" y="0"/>
          <a:chExt cx="0" cy="0"/>
        </a:xfrm>
      </p:grpSpPr>
      <p:sp>
        <p:nvSpPr>
          <p:cNvPr id="765" name="Google Shape;765;g54dda1946d_6_3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54dda1946d_6_3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7" name="Shape 747"/>
        <p:cNvGrpSpPr/>
        <p:nvPr/>
      </p:nvGrpSpPr>
      <p:grpSpPr>
        <a:xfrm>
          <a:off x="0" y="0"/>
          <a:ext cx="0" cy="0"/>
          <a:chOff x="0" y="0"/>
          <a:chExt cx="0" cy="0"/>
        </a:xfrm>
      </p:grpSpPr>
      <p:sp>
        <p:nvSpPr>
          <p:cNvPr id="748" name="Google Shape;748;gd431007ba2_0_2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d431007ba2_0_2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4" name="Shape 764"/>
        <p:cNvGrpSpPr/>
        <p:nvPr/>
      </p:nvGrpSpPr>
      <p:grpSpPr>
        <a:xfrm>
          <a:off x="0" y="0"/>
          <a:ext cx="0" cy="0"/>
          <a:chOff x="0" y="0"/>
          <a:chExt cx="0" cy="0"/>
        </a:xfrm>
      </p:grpSpPr>
      <p:sp>
        <p:nvSpPr>
          <p:cNvPr id="765" name="Google Shape;765;g54dda1946d_6_3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54dda1946d_6_3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9" name="Shape 799"/>
        <p:cNvGrpSpPr/>
        <p:nvPr/>
      </p:nvGrpSpPr>
      <p:grpSpPr>
        <a:xfrm>
          <a:off x="0" y="0"/>
          <a:ext cx="0" cy="0"/>
          <a:chOff x="0" y="0"/>
          <a:chExt cx="0" cy="0"/>
        </a:xfrm>
      </p:grpSpPr>
      <p:sp>
        <p:nvSpPr>
          <p:cNvPr id="800" name="Google Shape;800;g54dda1946d_6_3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54dda1946d_6_3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4" name="Shape 764"/>
        <p:cNvGrpSpPr/>
        <p:nvPr/>
      </p:nvGrpSpPr>
      <p:grpSpPr>
        <a:xfrm>
          <a:off x="0" y="0"/>
          <a:ext cx="0" cy="0"/>
          <a:chOff x="0" y="0"/>
          <a:chExt cx="0" cy="0"/>
        </a:xfrm>
      </p:grpSpPr>
      <p:sp>
        <p:nvSpPr>
          <p:cNvPr id="765" name="Google Shape;765;g54dda1946d_6_3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54dda1946d_6_3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8" name="Shape 868"/>
        <p:cNvGrpSpPr/>
        <p:nvPr/>
      </p:nvGrpSpPr>
      <p:grpSpPr>
        <a:xfrm>
          <a:off x="0" y="0"/>
          <a:ext cx="0" cy="0"/>
          <a:chOff x="0" y="0"/>
          <a:chExt cx="0" cy="0"/>
        </a:xfrm>
      </p:grpSpPr>
      <p:sp>
        <p:nvSpPr>
          <p:cNvPr id="869" name="Google Shape;869;g184d99d1a72_0_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184d99d1a72_0_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4" name="Shape 764"/>
        <p:cNvGrpSpPr/>
        <p:nvPr/>
      </p:nvGrpSpPr>
      <p:grpSpPr>
        <a:xfrm>
          <a:off x="0" y="0"/>
          <a:ext cx="0" cy="0"/>
          <a:chOff x="0" y="0"/>
          <a:chExt cx="0" cy="0"/>
        </a:xfrm>
      </p:grpSpPr>
      <p:sp>
        <p:nvSpPr>
          <p:cNvPr id="765" name="Google Shape;765;g54dda1946d_6_3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54dda1946d_6_3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4" name="Shape 954"/>
        <p:cNvGrpSpPr/>
        <p:nvPr/>
      </p:nvGrpSpPr>
      <p:grpSpPr>
        <a:xfrm>
          <a:off x="0" y="0"/>
          <a:ext cx="0" cy="0"/>
          <a:chOff x="0" y="0"/>
          <a:chExt cx="0" cy="0"/>
        </a:xfrm>
      </p:grpSpPr>
      <p:sp>
        <p:nvSpPr>
          <p:cNvPr id="955" name="Google Shape;955;g184d99d1a72_0_5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184d99d1a72_0_5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4" name="Shape 764"/>
        <p:cNvGrpSpPr/>
        <p:nvPr/>
      </p:nvGrpSpPr>
      <p:grpSpPr>
        <a:xfrm>
          <a:off x="0" y="0"/>
          <a:ext cx="0" cy="0"/>
          <a:chOff x="0" y="0"/>
          <a:chExt cx="0" cy="0"/>
        </a:xfrm>
      </p:grpSpPr>
      <p:sp>
        <p:nvSpPr>
          <p:cNvPr id="765" name="Google Shape;765;g54dda1946d_6_3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54dda1946d_6_3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grpSp>
        <p:nvGrpSpPr>
          <p:cNvPr id="9" name="Google Shape;9;p2"/>
          <p:cNvGrpSpPr/>
          <p:nvPr/>
        </p:nvGrpSpPr>
        <p:grpSpPr>
          <a:xfrm>
            <a:off x="30784" y="340797"/>
            <a:ext cx="8923262" cy="3095488"/>
            <a:chOff x="546926" y="3123628"/>
            <a:chExt cx="2075322" cy="719931"/>
          </a:xfrm>
        </p:grpSpPr>
        <p:sp>
          <p:nvSpPr>
            <p:cNvPr id="10" name="Google Shape;10;p2"/>
            <p:cNvSpPr/>
            <p:nvPr/>
          </p:nvSpPr>
          <p:spPr>
            <a:xfrm>
              <a:off x="777771" y="3123628"/>
              <a:ext cx="150050" cy="36000"/>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a:off x="546926" y="3560309"/>
              <a:ext cx="148975" cy="35450"/>
            </a:xfrm>
            <a:custGeom>
              <a:avLst/>
              <a:gdLst/>
              <a:ahLst/>
              <a:cxnLst/>
              <a:rect l="l" t="t" r="r" b="b"/>
              <a:pathLst>
                <a:path w="5959" h="1418" extrusionOk="0">
                  <a:moveTo>
                    <a:pt x="2471" y="1"/>
                  </a:moveTo>
                  <a:cubicBezTo>
                    <a:pt x="2337" y="1"/>
                    <a:pt x="2219" y="86"/>
                    <a:pt x="2119" y="205"/>
                  </a:cubicBezTo>
                  <a:cubicBezTo>
                    <a:pt x="1965" y="359"/>
                    <a:pt x="1854" y="560"/>
                    <a:pt x="1812" y="777"/>
                  </a:cubicBezTo>
                  <a:cubicBezTo>
                    <a:pt x="1738" y="743"/>
                    <a:pt x="1665" y="708"/>
                    <a:pt x="1582" y="708"/>
                  </a:cubicBezTo>
                  <a:cubicBezTo>
                    <a:pt x="1564" y="708"/>
                    <a:pt x="1545" y="710"/>
                    <a:pt x="1526" y="714"/>
                  </a:cubicBezTo>
                  <a:cubicBezTo>
                    <a:pt x="1436" y="714"/>
                    <a:pt x="1346" y="798"/>
                    <a:pt x="1346" y="910"/>
                  </a:cubicBezTo>
                  <a:cubicBezTo>
                    <a:pt x="1248" y="798"/>
                    <a:pt x="1122" y="741"/>
                    <a:pt x="999" y="741"/>
                  </a:cubicBezTo>
                  <a:cubicBezTo>
                    <a:pt x="928" y="741"/>
                    <a:pt x="858" y="760"/>
                    <a:pt x="795" y="798"/>
                  </a:cubicBezTo>
                  <a:cubicBezTo>
                    <a:pt x="620" y="888"/>
                    <a:pt x="530" y="1111"/>
                    <a:pt x="376" y="1243"/>
                  </a:cubicBezTo>
                  <a:cubicBezTo>
                    <a:pt x="307" y="1328"/>
                    <a:pt x="90" y="1376"/>
                    <a:pt x="0" y="1418"/>
                  </a:cubicBezTo>
                  <a:lnTo>
                    <a:pt x="5959" y="1418"/>
                  </a:lnTo>
                  <a:cubicBezTo>
                    <a:pt x="5736" y="1397"/>
                    <a:pt x="5471" y="1328"/>
                    <a:pt x="5339" y="1090"/>
                  </a:cubicBezTo>
                  <a:cubicBezTo>
                    <a:pt x="5275" y="1000"/>
                    <a:pt x="5254" y="888"/>
                    <a:pt x="5164" y="825"/>
                  </a:cubicBezTo>
                  <a:cubicBezTo>
                    <a:pt x="5137" y="811"/>
                    <a:pt x="5109" y="805"/>
                    <a:pt x="5080" y="805"/>
                  </a:cubicBezTo>
                  <a:cubicBezTo>
                    <a:pt x="5011" y="805"/>
                    <a:pt x="4935" y="837"/>
                    <a:pt x="4857" y="867"/>
                  </a:cubicBezTo>
                  <a:cubicBezTo>
                    <a:pt x="4836" y="888"/>
                    <a:pt x="4809" y="888"/>
                    <a:pt x="4788" y="888"/>
                  </a:cubicBezTo>
                  <a:cubicBezTo>
                    <a:pt x="4767" y="888"/>
                    <a:pt x="4746" y="867"/>
                    <a:pt x="4746" y="846"/>
                  </a:cubicBezTo>
                  <a:cubicBezTo>
                    <a:pt x="4656" y="714"/>
                    <a:pt x="4635" y="534"/>
                    <a:pt x="4544" y="428"/>
                  </a:cubicBezTo>
                  <a:cubicBezTo>
                    <a:pt x="4480" y="330"/>
                    <a:pt x="4387" y="285"/>
                    <a:pt x="4294" y="285"/>
                  </a:cubicBezTo>
                  <a:cubicBezTo>
                    <a:pt x="4236" y="285"/>
                    <a:pt x="4177" y="303"/>
                    <a:pt x="4126" y="338"/>
                  </a:cubicBezTo>
                  <a:cubicBezTo>
                    <a:pt x="3972" y="401"/>
                    <a:pt x="3882" y="560"/>
                    <a:pt x="3840" y="735"/>
                  </a:cubicBezTo>
                  <a:cubicBezTo>
                    <a:pt x="3729" y="624"/>
                    <a:pt x="3596" y="512"/>
                    <a:pt x="3464" y="470"/>
                  </a:cubicBezTo>
                  <a:cubicBezTo>
                    <a:pt x="3416" y="457"/>
                    <a:pt x="3368" y="450"/>
                    <a:pt x="3321" y="450"/>
                  </a:cubicBezTo>
                  <a:cubicBezTo>
                    <a:pt x="3218" y="450"/>
                    <a:pt x="3122" y="484"/>
                    <a:pt x="3046" y="560"/>
                  </a:cubicBezTo>
                  <a:cubicBezTo>
                    <a:pt x="2934" y="295"/>
                    <a:pt x="2760" y="30"/>
                    <a:pt x="2516" y="4"/>
                  </a:cubicBezTo>
                  <a:cubicBezTo>
                    <a:pt x="2501" y="2"/>
                    <a:pt x="2486" y="1"/>
                    <a:pt x="24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a:off x="2378848" y="3195622"/>
              <a:ext cx="243400" cy="58050"/>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1360039" y="3809260"/>
              <a:ext cx="142350" cy="34300"/>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 name="Google Shape;14;p2"/>
          <p:cNvSpPr/>
          <p:nvPr/>
        </p:nvSpPr>
        <p:spPr>
          <a:xfrm>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0" y="4190050"/>
            <a:ext cx="9144064" cy="953462"/>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8272800" y="2380200"/>
            <a:ext cx="250671" cy="247440"/>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6473025" y="45196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a:off x="-33400" y="-46775"/>
            <a:ext cx="378348" cy="5229346"/>
          </a:xfrm>
          <a:custGeom>
            <a:avLst/>
            <a:gdLst/>
            <a:ahLst/>
            <a:cxnLst/>
            <a:rect l="l" t="t" r="r" b="b"/>
            <a:pathLst>
              <a:path w="5911" h="47821" extrusionOk="0">
                <a:moveTo>
                  <a:pt x="64" y="0"/>
                </a:moveTo>
                <a:lnTo>
                  <a:pt x="0" y="47778"/>
                </a:lnTo>
                <a:lnTo>
                  <a:pt x="5911" y="47820"/>
                </a:lnTo>
                <a:lnTo>
                  <a:pt x="2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a:off x="8735728" y="-46767"/>
            <a:ext cx="441750" cy="4098509"/>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4000382" y="156315"/>
            <a:ext cx="1232346" cy="295650"/>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4146988" y="4632575"/>
            <a:ext cx="3181346" cy="175049"/>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txBox="1"/>
          <p:nvPr>
            <p:ph type="subTitle" idx="1"/>
          </p:nvPr>
        </p:nvSpPr>
        <p:spPr>
          <a:xfrm>
            <a:off x="844500" y="2302950"/>
            <a:ext cx="5948400" cy="418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23" name="Google Shape;23;p2"/>
          <p:cNvSpPr txBox="1"/>
          <p:nvPr>
            <p:ph type="ctrTitle"/>
          </p:nvPr>
        </p:nvSpPr>
        <p:spPr>
          <a:xfrm>
            <a:off x="844500" y="599625"/>
            <a:ext cx="5948400" cy="1783500"/>
          </a:xfrm>
          <a:prstGeom prst="rect">
            <a:avLst/>
          </a:prstGeom>
        </p:spPr>
        <p:txBody>
          <a:bodyPr spcFirstLastPara="1" wrap="square" lIns="91425" tIns="91425" rIns="91425" bIns="91425" anchor="b" anchorCtr="0">
            <a:noAutofit/>
          </a:bodyPr>
          <a:lstStyle>
            <a:lvl1pPr lvl="0" algn="l" rtl="0">
              <a:lnSpc>
                <a:spcPct val="80000"/>
              </a:lnSpc>
              <a:spcBef>
                <a:spcPts val="0"/>
              </a:spcBef>
              <a:spcAft>
                <a:spcPts val="0"/>
              </a:spcAft>
              <a:buClr>
                <a:srgbClr val="191919"/>
              </a:buClr>
              <a:buSzPts val="5200"/>
              <a:buNone/>
              <a:defRPr sz="55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p:txBody>
      </p:sp>
      <p:grpSp>
        <p:nvGrpSpPr>
          <p:cNvPr id="24" name="Google Shape;24;p2"/>
          <p:cNvGrpSpPr/>
          <p:nvPr/>
        </p:nvGrpSpPr>
        <p:grpSpPr>
          <a:xfrm>
            <a:off x="512340" y="3044211"/>
            <a:ext cx="1133103" cy="1456552"/>
            <a:chOff x="1307321" y="654999"/>
            <a:chExt cx="1131632" cy="1454661"/>
          </a:xfrm>
        </p:grpSpPr>
        <p:sp>
          <p:nvSpPr>
            <p:cNvPr id="25" name="Google Shape;25;p2"/>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 name="Google Shape;27;p2"/>
          <p:cNvGrpSpPr/>
          <p:nvPr/>
        </p:nvGrpSpPr>
        <p:grpSpPr>
          <a:xfrm>
            <a:off x="2923624" y="3089993"/>
            <a:ext cx="900971" cy="1488281"/>
            <a:chOff x="267900" y="392875"/>
            <a:chExt cx="1039422" cy="1716785"/>
          </a:xfrm>
        </p:grpSpPr>
        <p:sp>
          <p:nvSpPr>
            <p:cNvPr id="28" name="Google Shape;28;p2"/>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 name="Google Shape;30;p2"/>
          <p:cNvGrpSpPr/>
          <p:nvPr/>
        </p:nvGrpSpPr>
        <p:grpSpPr>
          <a:xfrm flipH="1">
            <a:off x="7906774" y="3089993"/>
            <a:ext cx="900971" cy="1488281"/>
            <a:chOff x="267900" y="392875"/>
            <a:chExt cx="1039422" cy="1716785"/>
          </a:xfrm>
        </p:grpSpPr>
        <p:sp>
          <p:nvSpPr>
            <p:cNvPr id="31" name="Google Shape;31;p2"/>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2"/>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91" name="Shape 191"/>
        <p:cNvGrpSpPr/>
        <p:nvPr/>
      </p:nvGrpSpPr>
      <p:grpSpPr>
        <a:xfrm>
          <a:off x="0" y="0"/>
          <a:ext cx="0" cy="0"/>
          <a:chOff x="0" y="0"/>
          <a:chExt cx="0" cy="0"/>
        </a:xfrm>
      </p:grpSpPr>
      <p:sp>
        <p:nvSpPr>
          <p:cNvPr id="192" name="Google Shape;192;p11"/>
          <p:cNvSpPr/>
          <p:nvPr/>
        </p:nvSpPr>
        <p:spPr>
          <a:xfrm>
            <a:off x="3506727" y="304093"/>
            <a:ext cx="1040462" cy="24959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11"/>
          <p:cNvSpPr/>
          <p:nvPr/>
        </p:nvSpPr>
        <p:spPr>
          <a:xfrm>
            <a:off x="72684" y="2534606"/>
            <a:ext cx="640548" cy="152424"/>
          </a:xfrm>
          <a:custGeom>
            <a:avLst/>
            <a:gdLst/>
            <a:ahLst/>
            <a:cxnLst/>
            <a:rect l="l" t="t" r="r" b="b"/>
            <a:pathLst>
              <a:path w="5959" h="1418" extrusionOk="0">
                <a:moveTo>
                  <a:pt x="2471" y="1"/>
                </a:moveTo>
                <a:cubicBezTo>
                  <a:pt x="2337" y="1"/>
                  <a:pt x="2219" y="86"/>
                  <a:pt x="2119" y="205"/>
                </a:cubicBezTo>
                <a:cubicBezTo>
                  <a:pt x="1965" y="359"/>
                  <a:pt x="1854" y="560"/>
                  <a:pt x="1812" y="777"/>
                </a:cubicBezTo>
                <a:cubicBezTo>
                  <a:pt x="1738" y="743"/>
                  <a:pt x="1665" y="708"/>
                  <a:pt x="1582" y="708"/>
                </a:cubicBezTo>
                <a:cubicBezTo>
                  <a:pt x="1564" y="708"/>
                  <a:pt x="1545" y="710"/>
                  <a:pt x="1526" y="714"/>
                </a:cubicBezTo>
                <a:cubicBezTo>
                  <a:pt x="1436" y="714"/>
                  <a:pt x="1346" y="798"/>
                  <a:pt x="1346" y="910"/>
                </a:cubicBezTo>
                <a:cubicBezTo>
                  <a:pt x="1248" y="798"/>
                  <a:pt x="1122" y="741"/>
                  <a:pt x="999" y="741"/>
                </a:cubicBezTo>
                <a:cubicBezTo>
                  <a:pt x="928" y="741"/>
                  <a:pt x="858" y="760"/>
                  <a:pt x="795" y="798"/>
                </a:cubicBezTo>
                <a:cubicBezTo>
                  <a:pt x="620" y="888"/>
                  <a:pt x="530" y="1111"/>
                  <a:pt x="376" y="1243"/>
                </a:cubicBezTo>
                <a:cubicBezTo>
                  <a:pt x="307" y="1328"/>
                  <a:pt x="90" y="1376"/>
                  <a:pt x="0" y="1418"/>
                </a:cubicBezTo>
                <a:lnTo>
                  <a:pt x="5959" y="1418"/>
                </a:lnTo>
                <a:cubicBezTo>
                  <a:pt x="5736" y="1397"/>
                  <a:pt x="5471" y="1328"/>
                  <a:pt x="5339" y="1090"/>
                </a:cubicBezTo>
                <a:cubicBezTo>
                  <a:pt x="5275" y="1000"/>
                  <a:pt x="5254" y="888"/>
                  <a:pt x="5164" y="825"/>
                </a:cubicBezTo>
                <a:cubicBezTo>
                  <a:pt x="5137" y="811"/>
                  <a:pt x="5109" y="805"/>
                  <a:pt x="5080" y="805"/>
                </a:cubicBezTo>
                <a:cubicBezTo>
                  <a:pt x="5011" y="805"/>
                  <a:pt x="4935" y="837"/>
                  <a:pt x="4857" y="867"/>
                </a:cubicBezTo>
                <a:cubicBezTo>
                  <a:pt x="4836" y="888"/>
                  <a:pt x="4809" y="888"/>
                  <a:pt x="4788" y="888"/>
                </a:cubicBezTo>
                <a:cubicBezTo>
                  <a:pt x="4767" y="888"/>
                  <a:pt x="4746" y="867"/>
                  <a:pt x="4746" y="846"/>
                </a:cubicBezTo>
                <a:cubicBezTo>
                  <a:pt x="4656" y="714"/>
                  <a:pt x="4635" y="534"/>
                  <a:pt x="4544" y="428"/>
                </a:cubicBezTo>
                <a:cubicBezTo>
                  <a:pt x="4480" y="330"/>
                  <a:pt x="4387" y="285"/>
                  <a:pt x="4294" y="285"/>
                </a:cubicBezTo>
                <a:cubicBezTo>
                  <a:pt x="4236" y="285"/>
                  <a:pt x="4177" y="303"/>
                  <a:pt x="4126" y="338"/>
                </a:cubicBezTo>
                <a:cubicBezTo>
                  <a:pt x="3972" y="401"/>
                  <a:pt x="3882" y="560"/>
                  <a:pt x="3840" y="735"/>
                </a:cubicBezTo>
                <a:cubicBezTo>
                  <a:pt x="3729" y="624"/>
                  <a:pt x="3596" y="512"/>
                  <a:pt x="3464" y="470"/>
                </a:cubicBezTo>
                <a:cubicBezTo>
                  <a:pt x="3416" y="457"/>
                  <a:pt x="3368" y="450"/>
                  <a:pt x="3321" y="450"/>
                </a:cubicBezTo>
                <a:cubicBezTo>
                  <a:pt x="3218" y="450"/>
                  <a:pt x="3122" y="484"/>
                  <a:pt x="3046" y="560"/>
                </a:cubicBezTo>
                <a:cubicBezTo>
                  <a:pt x="2934" y="295"/>
                  <a:pt x="2760" y="30"/>
                  <a:pt x="2516" y="4"/>
                </a:cubicBezTo>
                <a:cubicBezTo>
                  <a:pt x="2501" y="2"/>
                  <a:pt x="2486" y="1"/>
                  <a:pt x="24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11"/>
          <p:cNvSpPr/>
          <p:nvPr/>
        </p:nvSpPr>
        <p:spPr>
          <a:xfrm>
            <a:off x="7776469" y="629026"/>
            <a:ext cx="1231458" cy="293698"/>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11"/>
          <p:cNvSpPr/>
          <p:nvPr/>
        </p:nvSpPr>
        <p:spPr>
          <a:xfrm>
            <a:off x="5321426" y="1123580"/>
            <a:ext cx="612062" cy="147480"/>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11"/>
          <p:cNvSpPr/>
          <p:nvPr/>
        </p:nvSpPr>
        <p:spPr>
          <a:xfrm>
            <a:off x="-1041000" y="33103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11"/>
          <p:cNvSpPr/>
          <p:nvPr/>
        </p:nvSpPr>
        <p:spPr>
          <a:xfrm>
            <a:off x="0" y="4380553"/>
            <a:ext cx="9144064" cy="762939"/>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98" name="Google Shape;198;p11"/>
          <p:cNvGrpSpPr/>
          <p:nvPr/>
        </p:nvGrpSpPr>
        <p:grpSpPr>
          <a:xfrm>
            <a:off x="498990" y="3184349"/>
            <a:ext cx="1133103" cy="1456552"/>
            <a:chOff x="1307321" y="654999"/>
            <a:chExt cx="1131632" cy="1454661"/>
          </a:xfrm>
        </p:grpSpPr>
        <p:sp>
          <p:nvSpPr>
            <p:cNvPr id="199" name="Google Shape;199;p11"/>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11"/>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1" name="Google Shape;201;p11"/>
          <p:cNvSpPr/>
          <p:nvPr/>
        </p:nvSpPr>
        <p:spPr>
          <a:xfrm>
            <a:off x="8580375" y="-35000"/>
            <a:ext cx="589203" cy="5217602"/>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11"/>
          <p:cNvSpPr/>
          <p:nvPr/>
        </p:nvSpPr>
        <p:spPr>
          <a:xfrm rot="10800000">
            <a:off x="-25578" y="-85858"/>
            <a:ext cx="589203" cy="5248208"/>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11"/>
          <p:cNvSpPr txBox="1"/>
          <p:nvPr>
            <p:ph type="title" hasCustomPrompt="1"/>
          </p:nvPr>
        </p:nvSpPr>
        <p:spPr>
          <a:xfrm>
            <a:off x="1284000" y="1643525"/>
            <a:ext cx="6576000" cy="1416300"/>
          </a:xfrm>
          <a:prstGeom prst="rect">
            <a:avLst/>
          </a:prstGeom>
          <a:solidFill>
            <a:schemeClr val="accent6"/>
          </a:solidFill>
          <a:effectLst>
            <a:outerShdw dist="133350" dir="2760000" algn="bl" rotWithShape="0">
              <a:schemeClr val="lt2">
                <a:alpha val="42000"/>
              </a:schemeClr>
            </a:outerShdw>
          </a:effectLst>
        </p:spPr>
        <p:txBody>
          <a:bodyPr spcFirstLastPara="1" wrap="square" lIns="91425" tIns="91425" rIns="91425" bIns="91425" anchor="ctr" anchorCtr="0">
            <a:noAutofit/>
          </a:bodyPr>
          <a:lstStyle>
            <a:lvl1pPr lvl="0" algn="ctr">
              <a:spcBef>
                <a:spcPts val="0"/>
              </a:spcBef>
              <a:spcAft>
                <a:spcPts val="0"/>
              </a:spcAft>
              <a:buSzPts val="9600"/>
              <a:buNone/>
              <a:defRPr sz="70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04" name="Google Shape;204;p11"/>
          <p:cNvSpPr txBox="1"/>
          <p:nvPr>
            <p:ph type="subTitle" idx="1"/>
          </p:nvPr>
        </p:nvSpPr>
        <p:spPr>
          <a:xfrm>
            <a:off x="1284000" y="324572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p:txBody>
      </p:sp>
      <p:grpSp>
        <p:nvGrpSpPr>
          <p:cNvPr id="205" name="Google Shape;205;p11"/>
          <p:cNvGrpSpPr/>
          <p:nvPr/>
        </p:nvGrpSpPr>
        <p:grpSpPr>
          <a:xfrm flipH="1">
            <a:off x="7722762" y="3526378"/>
            <a:ext cx="1003192" cy="1289557"/>
            <a:chOff x="1307321" y="654999"/>
            <a:chExt cx="1131632" cy="1454661"/>
          </a:xfrm>
        </p:grpSpPr>
        <p:sp>
          <p:nvSpPr>
            <p:cNvPr id="206" name="Google Shape;206;p11"/>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11"/>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8" name="Google Shape;208;p11"/>
          <p:cNvSpPr/>
          <p:nvPr/>
        </p:nvSpPr>
        <p:spPr>
          <a:xfrm>
            <a:off x="648175" y="3040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11"/>
          <p:cNvSpPr/>
          <p:nvPr/>
        </p:nvSpPr>
        <p:spPr>
          <a:xfrm>
            <a:off x="340137" y="164630"/>
            <a:ext cx="250671" cy="247486"/>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11"/>
          <p:cNvSpPr/>
          <p:nvPr/>
        </p:nvSpPr>
        <p:spPr>
          <a:xfrm>
            <a:off x="8265500" y="3079228"/>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11"/>
          <p:cNvSpPr/>
          <p:nvPr/>
        </p:nvSpPr>
        <p:spPr>
          <a:xfrm>
            <a:off x="8484628" y="2745249"/>
            <a:ext cx="297443" cy="293701"/>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accent6"/>
        </a:solidFill>
        <a:effectLst/>
      </p:bgPr>
    </p:bg>
    <p:spTree>
      <p:nvGrpSpPr>
        <p:cNvPr id="212" name="Shape 21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213" name="Shape 213"/>
        <p:cNvGrpSpPr/>
        <p:nvPr/>
      </p:nvGrpSpPr>
      <p:grpSpPr>
        <a:xfrm>
          <a:off x="0" y="0"/>
          <a:ext cx="0" cy="0"/>
          <a:chOff x="0" y="0"/>
          <a:chExt cx="0" cy="0"/>
        </a:xfrm>
      </p:grpSpPr>
      <p:sp>
        <p:nvSpPr>
          <p:cNvPr id="214" name="Google Shape;214;p13"/>
          <p:cNvSpPr/>
          <p:nvPr/>
        </p:nvSpPr>
        <p:spPr>
          <a:xfrm>
            <a:off x="-349600" y="1293524"/>
            <a:ext cx="1046547" cy="249598"/>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13"/>
          <p:cNvSpPr txBox="1"/>
          <p:nvPr>
            <p:ph type="subTitle" idx="1"/>
          </p:nvPr>
        </p:nvSpPr>
        <p:spPr>
          <a:xfrm>
            <a:off x="948575" y="3700375"/>
            <a:ext cx="2305500" cy="39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panose="020B0606020202050201"/>
              <a:buNone/>
              <a:defRPr sz="1800">
                <a:solidFill>
                  <a:schemeClr val="dk1"/>
                </a:solidFill>
                <a:latin typeface="Black Han Sans" charset="-127"/>
                <a:ea typeface="Black Han Sans" charset="-127"/>
                <a:cs typeface="Black Han Sans" charset="-127"/>
                <a:sym typeface="Black Han Sans" charset="-127"/>
              </a:defRPr>
            </a:lvl1pPr>
            <a:lvl2pPr lvl="1"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216" name="Google Shape;216;p13"/>
          <p:cNvSpPr txBox="1"/>
          <p:nvPr>
            <p:ph type="subTitle" idx="2"/>
          </p:nvPr>
        </p:nvSpPr>
        <p:spPr>
          <a:xfrm>
            <a:off x="3419250" y="3700375"/>
            <a:ext cx="2305500" cy="39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panose="020B0606020202050201"/>
              <a:buNone/>
              <a:defRPr sz="1800">
                <a:solidFill>
                  <a:schemeClr val="dk1"/>
                </a:solidFill>
                <a:latin typeface="Black Han Sans" charset="-127"/>
                <a:ea typeface="Black Han Sans" charset="-127"/>
                <a:cs typeface="Black Han Sans" charset="-127"/>
                <a:sym typeface="Black Han Sans" charset="-127"/>
              </a:defRPr>
            </a:lvl1pPr>
            <a:lvl2pPr lvl="1"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217" name="Google Shape;217;p13"/>
          <p:cNvSpPr txBox="1"/>
          <p:nvPr>
            <p:ph type="subTitle" idx="3"/>
          </p:nvPr>
        </p:nvSpPr>
        <p:spPr>
          <a:xfrm>
            <a:off x="5889925" y="3700375"/>
            <a:ext cx="2305500" cy="39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panose="020B0606020202050201"/>
              <a:buNone/>
              <a:defRPr sz="1800">
                <a:solidFill>
                  <a:schemeClr val="dk1"/>
                </a:solidFill>
                <a:latin typeface="Black Han Sans" charset="-127"/>
                <a:ea typeface="Black Han Sans" charset="-127"/>
                <a:cs typeface="Black Han Sans" charset="-127"/>
                <a:sym typeface="Black Han Sans" charset="-127"/>
              </a:defRPr>
            </a:lvl1pPr>
            <a:lvl2pPr lvl="1"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218" name="Google Shape;218;p13"/>
          <p:cNvSpPr txBox="1"/>
          <p:nvPr>
            <p:ph type="subTitle" idx="4"/>
          </p:nvPr>
        </p:nvSpPr>
        <p:spPr>
          <a:xfrm>
            <a:off x="948575" y="2190700"/>
            <a:ext cx="2305500" cy="39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panose="020B0606020202050201"/>
              <a:buNone/>
              <a:defRPr sz="1800">
                <a:solidFill>
                  <a:schemeClr val="dk1"/>
                </a:solidFill>
                <a:latin typeface="Black Han Sans" charset="-127"/>
                <a:ea typeface="Black Han Sans" charset="-127"/>
                <a:cs typeface="Black Han Sans" charset="-127"/>
                <a:sym typeface="Black Han Sans" charset="-127"/>
              </a:defRPr>
            </a:lvl1pPr>
            <a:lvl2pPr lvl="1"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219" name="Google Shape;219;p13"/>
          <p:cNvSpPr txBox="1"/>
          <p:nvPr>
            <p:ph type="subTitle" idx="5"/>
          </p:nvPr>
        </p:nvSpPr>
        <p:spPr>
          <a:xfrm>
            <a:off x="3419250" y="2190700"/>
            <a:ext cx="2305500" cy="39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panose="020B0606020202050201"/>
              <a:buNone/>
              <a:defRPr sz="1800">
                <a:solidFill>
                  <a:schemeClr val="dk1"/>
                </a:solidFill>
                <a:latin typeface="Black Han Sans" charset="-127"/>
                <a:ea typeface="Black Han Sans" charset="-127"/>
                <a:cs typeface="Black Han Sans" charset="-127"/>
                <a:sym typeface="Black Han Sans" charset="-127"/>
              </a:defRPr>
            </a:lvl1pPr>
            <a:lvl2pPr lvl="1"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220" name="Google Shape;220;p13"/>
          <p:cNvSpPr txBox="1"/>
          <p:nvPr>
            <p:ph type="subTitle" idx="6"/>
          </p:nvPr>
        </p:nvSpPr>
        <p:spPr>
          <a:xfrm>
            <a:off x="5889925" y="2190700"/>
            <a:ext cx="2305500" cy="39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panose="020B0606020202050201"/>
              <a:buNone/>
              <a:defRPr sz="1800">
                <a:solidFill>
                  <a:schemeClr val="dk1"/>
                </a:solidFill>
                <a:latin typeface="Black Han Sans" charset="-127"/>
                <a:ea typeface="Black Han Sans" charset="-127"/>
                <a:cs typeface="Black Han Sans" charset="-127"/>
                <a:sym typeface="Black Han Sans" charset="-127"/>
              </a:defRPr>
            </a:lvl1pPr>
            <a:lvl2pPr lvl="1"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221" name="Google Shape;221;p13"/>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2" name="Google Shape;222;p13"/>
          <p:cNvSpPr/>
          <p:nvPr/>
        </p:nvSpPr>
        <p:spPr>
          <a:xfrm>
            <a:off x="-10612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13"/>
          <p:cNvSpPr/>
          <p:nvPr/>
        </p:nvSpPr>
        <p:spPr>
          <a:xfrm flipH="1">
            <a:off x="-2020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13"/>
          <p:cNvSpPr/>
          <p:nvPr/>
        </p:nvSpPr>
        <p:spPr>
          <a:xfrm>
            <a:off x="-1096887" y="4836975"/>
            <a:ext cx="3181346" cy="175049"/>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25" name="Google Shape;225;p13"/>
          <p:cNvGrpSpPr/>
          <p:nvPr/>
        </p:nvGrpSpPr>
        <p:grpSpPr>
          <a:xfrm flipH="1">
            <a:off x="-1340160" y="3843765"/>
            <a:ext cx="3284189" cy="1168269"/>
            <a:chOff x="2536050" y="2210275"/>
            <a:chExt cx="5672175" cy="2017737"/>
          </a:xfrm>
        </p:grpSpPr>
        <p:sp>
          <p:nvSpPr>
            <p:cNvPr id="226" name="Google Shape;226;p13"/>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13"/>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13"/>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29" name="Google Shape;229;p13"/>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13"/>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1" name="Google Shape;231;p13"/>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2" name="Google Shape;232;p13"/>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13"/>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4" name="Google Shape;234;p13"/>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5" name="Google Shape;235;p13"/>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6" name="Google Shape;236;p13"/>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7" name="Google Shape;237;p13"/>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8" name="Google Shape;238;p13"/>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9" name="Google Shape;239;p13"/>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40" name="Google Shape;240;p13"/>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41" name="Google Shape;241;p13"/>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42" name="Google Shape;242;p13"/>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43" name="Google Shape;243;p13"/>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13"/>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13"/>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13"/>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47" name="Google Shape;247;p13"/>
          <p:cNvSpPr/>
          <p:nvPr/>
        </p:nvSpPr>
        <p:spPr>
          <a:xfrm>
            <a:off x="5704550" y="133250"/>
            <a:ext cx="841871" cy="20194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13"/>
          <p:cNvSpPr/>
          <p:nvPr/>
        </p:nvSpPr>
        <p:spPr>
          <a:xfrm>
            <a:off x="8804551" y="465768"/>
            <a:ext cx="612062" cy="147480"/>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13"/>
          <p:cNvSpPr/>
          <p:nvPr/>
        </p:nvSpPr>
        <p:spPr>
          <a:xfrm>
            <a:off x="877547" y="335197"/>
            <a:ext cx="645170" cy="15478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13"/>
          <p:cNvSpPr/>
          <p:nvPr/>
        </p:nvSpPr>
        <p:spPr>
          <a:xfrm>
            <a:off x="8195431" y="195423"/>
            <a:ext cx="252794" cy="249582"/>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13"/>
          <p:cNvSpPr/>
          <p:nvPr/>
        </p:nvSpPr>
        <p:spPr>
          <a:xfrm>
            <a:off x="7943863" y="44501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13"/>
          <p:cNvSpPr/>
          <p:nvPr/>
        </p:nvSpPr>
        <p:spPr>
          <a:xfrm>
            <a:off x="8100963" y="2365150"/>
            <a:ext cx="841871" cy="20194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13"/>
          <p:cNvSpPr txBox="1"/>
          <p:nvPr>
            <p:ph type="title" idx="7" hasCustomPrompt="1"/>
          </p:nvPr>
        </p:nvSpPr>
        <p:spPr>
          <a:xfrm>
            <a:off x="1733975" y="1397550"/>
            <a:ext cx="734700" cy="640200"/>
          </a:xfrm>
          <a:prstGeom prst="rect">
            <a:avLst/>
          </a:prstGeom>
          <a:solidFill>
            <a:schemeClr val="accent6"/>
          </a:solidFill>
          <a:ln>
            <a:noFill/>
          </a:ln>
          <a:effectLst>
            <a:outerShdw dist="95250" dir="2760000" algn="bl" rotWithShape="0">
              <a:schemeClr val="l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4" name="Google Shape;254;p13"/>
          <p:cNvSpPr txBox="1"/>
          <p:nvPr>
            <p:ph type="title" idx="8" hasCustomPrompt="1"/>
          </p:nvPr>
        </p:nvSpPr>
        <p:spPr>
          <a:xfrm>
            <a:off x="1733975" y="2909925"/>
            <a:ext cx="734700" cy="640200"/>
          </a:xfrm>
          <a:prstGeom prst="rect">
            <a:avLst/>
          </a:prstGeom>
          <a:solidFill>
            <a:schemeClr val="accent6"/>
          </a:solidFill>
          <a:effectLst>
            <a:outerShdw dist="95250" dir="2760000" algn="bl" rotWithShape="0">
              <a:schemeClr val="l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5" name="Google Shape;255;p13"/>
          <p:cNvSpPr txBox="1"/>
          <p:nvPr>
            <p:ph type="title" idx="9" hasCustomPrompt="1"/>
          </p:nvPr>
        </p:nvSpPr>
        <p:spPr>
          <a:xfrm>
            <a:off x="4204650" y="1397550"/>
            <a:ext cx="734700" cy="640200"/>
          </a:xfrm>
          <a:prstGeom prst="rect">
            <a:avLst/>
          </a:prstGeom>
          <a:solidFill>
            <a:schemeClr val="accent6"/>
          </a:solidFill>
          <a:ln>
            <a:noFill/>
          </a:ln>
          <a:effectLst>
            <a:outerShdw dist="95250" dir="2760000" algn="bl" rotWithShape="0">
              <a:schemeClr val="l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6" name="Google Shape;256;p13"/>
          <p:cNvSpPr txBox="1"/>
          <p:nvPr>
            <p:ph type="title" idx="13" hasCustomPrompt="1"/>
          </p:nvPr>
        </p:nvSpPr>
        <p:spPr>
          <a:xfrm>
            <a:off x="4204650" y="2909925"/>
            <a:ext cx="734700" cy="640200"/>
          </a:xfrm>
          <a:prstGeom prst="rect">
            <a:avLst/>
          </a:prstGeom>
          <a:solidFill>
            <a:schemeClr val="accent6"/>
          </a:solidFill>
          <a:effectLst>
            <a:outerShdw dist="95250" dir="2760000" algn="bl" rotWithShape="0">
              <a:schemeClr val="l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7" name="Google Shape;257;p13"/>
          <p:cNvSpPr txBox="1"/>
          <p:nvPr>
            <p:ph type="title" idx="14" hasCustomPrompt="1"/>
          </p:nvPr>
        </p:nvSpPr>
        <p:spPr>
          <a:xfrm>
            <a:off x="6675325" y="1397550"/>
            <a:ext cx="734700" cy="640200"/>
          </a:xfrm>
          <a:prstGeom prst="rect">
            <a:avLst/>
          </a:prstGeom>
          <a:solidFill>
            <a:schemeClr val="accent6"/>
          </a:solidFill>
          <a:ln>
            <a:noFill/>
          </a:ln>
          <a:effectLst>
            <a:outerShdw dist="95250" dir="2760000" algn="bl" rotWithShape="0">
              <a:schemeClr val="l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8" name="Google Shape;258;p13"/>
          <p:cNvSpPr txBox="1"/>
          <p:nvPr>
            <p:ph type="title" idx="15" hasCustomPrompt="1"/>
          </p:nvPr>
        </p:nvSpPr>
        <p:spPr>
          <a:xfrm>
            <a:off x="6675325" y="2909925"/>
            <a:ext cx="734700" cy="640200"/>
          </a:xfrm>
          <a:prstGeom prst="rect">
            <a:avLst/>
          </a:prstGeom>
          <a:solidFill>
            <a:schemeClr val="accent6"/>
          </a:solidFill>
          <a:effectLst>
            <a:outerShdw dist="95250" dir="2760000" algn="bl" rotWithShape="0">
              <a:schemeClr val="l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9" name="Google Shape;259;p13"/>
          <p:cNvSpPr/>
          <p:nvPr/>
        </p:nvSpPr>
        <p:spPr>
          <a:xfrm>
            <a:off x="2374913" y="26996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60" name="Google Shape;260;p13"/>
          <p:cNvGrpSpPr/>
          <p:nvPr/>
        </p:nvGrpSpPr>
        <p:grpSpPr>
          <a:xfrm>
            <a:off x="7606691" y="3727763"/>
            <a:ext cx="889237" cy="1143073"/>
            <a:chOff x="1307321" y="654999"/>
            <a:chExt cx="1131632" cy="1454661"/>
          </a:xfrm>
        </p:grpSpPr>
        <p:sp>
          <p:nvSpPr>
            <p:cNvPr id="261" name="Google Shape;261;p13"/>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13"/>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3" name="Google Shape;263;p13"/>
          <p:cNvGrpSpPr/>
          <p:nvPr/>
        </p:nvGrpSpPr>
        <p:grpSpPr>
          <a:xfrm>
            <a:off x="2903419" y="3476387"/>
            <a:ext cx="841828" cy="1390596"/>
            <a:chOff x="267900" y="392875"/>
            <a:chExt cx="1039422" cy="1716785"/>
          </a:xfrm>
        </p:grpSpPr>
        <p:sp>
          <p:nvSpPr>
            <p:cNvPr id="264" name="Google Shape;264;p13"/>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13"/>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6" name="Google Shape;266;p13"/>
          <p:cNvSpPr/>
          <p:nvPr/>
        </p:nvSpPr>
        <p:spPr>
          <a:xfrm rot="10800000" flipH="1">
            <a:off x="8702325" y="1078625"/>
            <a:ext cx="475178" cy="4130850"/>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13"/>
          <p:cNvSpPr/>
          <p:nvPr/>
        </p:nvSpPr>
        <p:spPr>
          <a:xfrm flipH="1">
            <a:off x="-33672" y="-30354"/>
            <a:ext cx="441750" cy="4098509"/>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268" name="Shape 268"/>
        <p:cNvGrpSpPr/>
        <p:nvPr/>
      </p:nvGrpSpPr>
      <p:grpSpPr>
        <a:xfrm>
          <a:off x="0" y="0"/>
          <a:ext cx="0" cy="0"/>
          <a:chOff x="0" y="0"/>
          <a:chExt cx="0" cy="0"/>
        </a:xfrm>
      </p:grpSpPr>
      <p:sp>
        <p:nvSpPr>
          <p:cNvPr id="269" name="Google Shape;269;p14"/>
          <p:cNvSpPr/>
          <p:nvPr/>
        </p:nvSpPr>
        <p:spPr>
          <a:xfrm>
            <a:off x="184102" y="287102"/>
            <a:ext cx="1046554" cy="251064"/>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14"/>
          <p:cNvSpPr/>
          <p:nvPr/>
        </p:nvSpPr>
        <p:spPr>
          <a:xfrm>
            <a:off x="8284112" y="1216002"/>
            <a:ext cx="1035824" cy="249574"/>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14"/>
          <p:cNvSpPr/>
          <p:nvPr/>
        </p:nvSpPr>
        <p:spPr>
          <a:xfrm>
            <a:off x="-10612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72" name="Google Shape;272;p14"/>
          <p:cNvGrpSpPr/>
          <p:nvPr/>
        </p:nvGrpSpPr>
        <p:grpSpPr>
          <a:xfrm flipH="1">
            <a:off x="861045" y="3609489"/>
            <a:ext cx="991649" cy="1274574"/>
            <a:chOff x="1307321" y="654999"/>
            <a:chExt cx="1131632" cy="1454661"/>
          </a:xfrm>
        </p:grpSpPr>
        <p:sp>
          <p:nvSpPr>
            <p:cNvPr id="273" name="Google Shape;273;p14"/>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14"/>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75" name="Google Shape;275;p14"/>
          <p:cNvSpPr/>
          <p:nvPr/>
        </p:nvSpPr>
        <p:spPr>
          <a:xfrm>
            <a:off x="5676888" y="129850"/>
            <a:ext cx="841871" cy="20194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14"/>
          <p:cNvSpPr/>
          <p:nvPr/>
        </p:nvSpPr>
        <p:spPr>
          <a:xfrm>
            <a:off x="-430600" y="1640224"/>
            <a:ext cx="1046547" cy="249598"/>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14"/>
          <p:cNvSpPr/>
          <p:nvPr/>
        </p:nvSpPr>
        <p:spPr>
          <a:xfrm flipH="1">
            <a:off x="-2020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14"/>
          <p:cNvSpPr/>
          <p:nvPr/>
        </p:nvSpPr>
        <p:spPr>
          <a:xfrm>
            <a:off x="7767588" y="48926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14"/>
          <p:cNvSpPr/>
          <p:nvPr/>
        </p:nvSpPr>
        <p:spPr>
          <a:xfrm>
            <a:off x="8109046" y="239698"/>
            <a:ext cx="252794" cy="249582"/>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14"/>
          <p:cNvSpPr txBox="1"/>
          <p:nvPr>
            <p:ph type="title"/>
          </p:nvPr>
        </p:nvSpPr>
        <p:spPr>
          <a:xfrm>
            <a:off x="4314950" y="1465575"/>
            <a:ext cx="3233100" cy="572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1" name="Google Shape;281;p14"/>
          <p:cNvSpPr txBox="1"/>
          <p:nvPr>
            <p:ph type="subTitle" idx="1"/>
          </p:nvPr>
        </p:nvSpPr>
        <p:spPr>
          <a:xfrm>
            <a:off x="4314950" y="2038275"/>
            <a:ext cx="3233100" cy="8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
        <p:nvSpPr>
          <p:cNvPr id="282" name="Google Shape;282;p14"/>
          <p:cNvSpPr/>
          <p:nvPr/>
        </p:nvSpPr>
        <p:spPr>
          <a:xfrm>
            <a:off x="2600997" y="1485447"/>
            <a:ext cx="645170" cy="15478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14"/>
          <p:cNvSpPr/>
          <p:nvPr/>
        </p:nvSpPr>
        <p:spPr>
          <a:xfrm rot="10800000" flipH="1">
            <a:off x="8702325" y="1078625"/>
            <a:ext cx="475178" cy="4130850"/>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14"/>
          <p:cNvSpPr/>
          <p:nvPr/>
        </p:nvSpPr>
        <p:spPr>
          <a:xfrm flipH="1">
            <a:off x="-33672" y="-30354"/>
            <a:ext cx="441750" cy="4098509"/>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CUSTOM_13">
    <p:spTree>
      <p:nvGrpSpPr>
        <p:cNvPr id="285" name="Shape 285"/>
        <p:cNvGrpSpPr/>
        <p:nvPr/>
      </p:nvGrpSpPr>
      <p:grpSpPr>
        <a:xfrm>
          <a:off x="0" y="0"/>
          <a:ext cx="0" cy="0"/>
          <a:chOff x="0" y="0"/>
          <a:chExt cx="0" cy="0"/>
        </a:xfrm>
      </p:grpSpPr>
      <p:sp>
        <p:nvSpPr>
          <p:cNvPr id="286" name="Google Shape;286;p1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7" name="Google Shape;287;p15"/>
          <p:cNvSpPr txBox="1"/>
          <p:nvPr>
            <p:ph type="body" idx="1"/>
          </p:nvPr>
        </p:nvSpPr>
        <p:spPr>
          <a:xfrm>
            <a:off x="720000" y="949874"/>
            <a:ext cx="7704000" cy="8028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Clr>
                <a:schemeClr val="accent1"/>
              </a:buClr>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p:txBody>
      </p:sp>
      <p:sp>
        <p:nvSpPr>
          <p:cNvPr id="288" name="Google Shape;288;p15"/>
          <p:cNvSpPr/>
          <p:nvPr/>
        </p:nvSpPr>
        <p:spPr>
          <a:xfrm>
            <a:off x="-68125" y="1090750"/>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15"/>
          <p:cNvSpPr/>
          <p:nvPr/>
        </p:nvSpPr>
        <p:spPr>
          <a:xfrm flipH="1">
            <a:off x="6571592" y="1849552"/>
            <a:ext cx="1120808" cy="267303"/>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15"/>
          <p:cNvSpPr/>
          <p:nvPr/>
        </p:nvSpPr>
        <p:spPr>
          <a:xfrm flipH="1">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15"/>
          <p:cNvSpPr/>
          <p:nvPr/>
        </p:nvSpPr>
        <p:spPr>
          <a:xfrm>
            <a:off x="-78"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15"/>
          <p:cNvSpPr/>
          <p:nvPr/>
        </p:nvSpPr>
        <p:spPr>
          <a:xfrm>
            <a:off x="7357675" y="82050"/>
            <a:ext cx="1259352" cy="300351"/>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15"/>
          <p:cNvSpPr/>
          <p:nvPr/>
        </p:nvSpPr>
        <p:spPr>
          <a:xfrm>
            <a:off x="3425925" y="-30350"/>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15"/>
          <p:cNvSpPr/>
          <p:nvPr/>
        </p:nvSpPr>
        <p:spPr>
          <a:xfrm>
            <a:off x="8735925" y="755500"/>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95" name="Google Shape;295;p15"/>
          <p:cNvGrpSpPr/>
          <p:nvPr/>
        </p:nvGrpSpPr>
        <p:grpSpPr>
          <a:xfrm>
            <a:off x="7464034" y="3703121"/>
            <a:ext cx="959964" cy="1233989"/>
            <a:chOff x="1307321" y="654999"/>
            <a:chExt cx="1131632" cy="1454661"/>
          </a:xfrm>
        </p:grpSpPr>
        <p:sp>
          <p:nvSpPr>
            <p:cNvPr id="296" name="Google Shape;296;p15"/>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15"/>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98" name="Google Shape;298;p15"/>
          <p:cNvSpPr/>
          <p:nvPr/>
        </p:nvSpPr>
        <p:spPr>
          <a:xfrm>
            <a:off x="-1938112" y="4836975"/>
            <a:ext cx="3181346" cy="175049"/>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99" name="Google Shape;299;p15"/>
          <p:cNvGrpSpPr/>
          <p:nvPr/>
        </p:nvGrpSpPr>
        <p:grpSpPr>
          <a:xfrm flipH="1">
            <a:off x="-2102160" y="3843765"/>
            <a:ext cx="3284189" cy="1168269"/>
            <a:chOff x="2536050" y="2210275"/>
            <a:chExt cx="5672175" cy="2017737"/>
          </a:xfrm>
        </p:grpSpPr>
        <p:sp>
          <p:nvSpPr>
            <p:cNvPr id="300" name="Google Shape;300;p15"/>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15"/>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15"/>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03" name="Google Shape;303;p15"/>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15"/>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05" name="Google Shape;305;p15"/>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06" name="Google Shape;306;p15"/>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15"/>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08" name="Google Shape;308;p15"/>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09" name="Google Shape;309;p15"/>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0" name="Google Shape;310;p15"/>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1" name="Google Shape;311;p15"/>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2" name="Google Shape;312;p15"/>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3" name="Google Shape;313;p15"/>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4" name="Google Shape;314;p15"/>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5" name="Google Shape;315;p15"/>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6" name="Google Shape;316;p15"/>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7" name="Google Shape;317;p15"/>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15"/>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15"/>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15"/>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21" name="Google Shape;321;p15"/>
          <p:cNvSpPr/>
          <p:nvPr/>
        </p:nvSpPr>
        <p:spPr>
          <a:xfrm>
            <a:off x="8430775" y="101771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15"/>
          <p:cNvSpPr/>
          <p:nvPr/>
        </p:nvSpPr>
        <p:spPr>
          <a:xfrm>
            <a:off x="8734513" y="1246999"/>
            <a:ext cx="270756" cy="267312"/>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15"/>
          <p:cNvSpPr/>
          <p:nvPr/>
        </p:nvSpPr>
        <p:spPr>
          <a:xfrm rot="10800000" flipH="1">
            <a:off x="8702325" y="1078625"/>
            <a:ext cx="475178" cy="4130850"/>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15"/>
          <p:cNvSpPr/>
          <p:nvPr/>
        </p:nvSpPr>
        <p:spPr>
          <a:xfrm flipH="1">
            <a:off x="-33672" y="-30354"/>
            <a:ext cx="441750" cy="4098509"/>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2">
  <p:cSld name="CUSTOM_13_1">
    <p:spTree>
      <p:nvGrpSpPr>
        <p:cNvPr id="325" name="Shape 325"/>
        <p:cNvGrpSpPr/>
        <p:nvPr/>
      </p:nvGrpSpPr>
      <p:grpSpPr>
        <a:xfrm>
          <a:off x="0" y="0"/>
          <a:ext cx="0" cy="0"/>
          <a:chOff x="0" y="0"/>
          <a:chExt cx="0" cy="0"/>
        </a:xfrm>
      </p:grpSpPr>
      <p:sp>
        <p:nvSpPr>
          <p:cNvPr id="326" name="Google Shape;326;p16"/>
          <p:cNvSpPr/>
          <p:nvPr/>
        </p:nvSpPr>
        <p:spPr>
          <a:xfrm>
            <a:off x="3425925" y="-30350"/>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16"/>
          <p:cNvSpPr/>
          <p:nvPr/>
        </p:nvSpPr>
        <p:spPr>
          <a:xfrm flipH="1">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16"/>
          <p:cNvSpPr/>
          <p:nvPr/>
        </p:nvSpPr>
        <p:spPr>
          <a:xfrm>
            <a:off x="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29" name="Google Shape;329;p16"/>
          <p:cNvGrpSpPr/>
          <p:nvPr/>
        </p:nvGrpSpPr>
        <p:grpSpPr>
          <a:xfrm>
            <a:off x="2216420" y="3818242"/>
            <a:ext cx="841821" cy="1082123"/>
            <a:chOff x="1307321" y="654999"/>
            <a:chExt cx="1131632" cy="1454661"/>
          </a:xfrm>
        </p:grpSpPr>
        <p:sp>
          <p:nvSpPr>
            <p:cNvPr id="330" name="Google Shape;330;p16"/>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16"/>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32" name="Google Shape;332;p16"/>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3" name="Google Shape;333;p16"/>
          <p:cNvSpPr txBox="1"/>
          <p:nvPr>
            <p:ph type="subTitle" idx="1"/>
          </p:nvPr>
        </p:nvSpPr>
        <p:spPr>
          <a:xfrm>
            <a:off x="2437350" y="1245425"/>
            <a:ext cx="4269300" cy="22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200"/>
              <a:buChar char="●"/>
              <a:defRPr b="0"/>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p:txBody>
      </p:sp>
      <p:grpSp>
        <p:nvGrpSpPr>
          <p:cNvPr id="334" name="Google Shape;334;p16"/>
          <p:cNvGrpSpPr/>
          <p:nvPr/>
        </p:nvGrpSpPr>
        <p:grpSpPr>
          <a:xfrm flipH="1">
            <a:off x="7355845" y="3869642"/>
            <a:ext cx="841821" cy="1082123"/>
            <a:chOff x="1307321" y="654999"/>
            <a:chExt cx="1131632" cy="1454661"/>
          </a:xfrm>
        </p:grpSpPr>
        <p:sp>
          <p:nvSpPr>
            <p:cNvPr id="335" name="Google Shape;335;p16"/>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16"/>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37" name="Google Shape;337;p16"/>
          <p:cNvSpPr/>
          <p:nvPr/>
        </p:nvSpPr>
        <p:spPr>
          <a:xfrm>
            <a:off x="8246700" y="161842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16"/>
          <p:cNvSpPr/>
          <p:nvPr/>
        </p:nvSpPr>
        <p:spPr>
          <a:xfrm>
            <a:off x="8553938" y="1372753"/>
            <a:ext cx="248824" cy="2456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16"/>
          <p:cNvSpPr/>
          <p:nvPr/>
        </p:nvSpPr>
        <p:spPr>
          <a:xfrm rot="10800000" flipH="1">
            <a:off x="8702325" y="1078625"/>
            <a:ext cx="475178" cy="4130850"/>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16"/>
          <p:cNvSpPr/>
          <p:nvPr/>
        </p:nvSpPr>
        <p:spPr>
          <a:xfrm flipH="1">
            <a:off x="-33672" y="-30354"/>
            <a:ext cx="441750" cy="4098509"/>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16"/>
          <p:cNvSpPr/>
          <p:nvPr/>
        </p:nvSpPr>
        <p:spPr>
          <a:xfrm>
            <a:off x="-1096887" y="4836975"/>
            <a:ext cx="3181346" cy="175049"/>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42" name="Google Shape;342;p16"/>
          <p:cNvGrpSpPr/>
          <p:nvPr/>
        </p:nvGrpSpPr>
        <p:grpSpPr>
          <a:xfrm flipH="1">
            <a:off x="-1340160" y="3843765"/>
            <a:ext cx="3284189" cy="1168269"/>
            <a:chOff x="2536050" y="2210275"/>
            <a:chExt cx="5672175" cy="2017737"/>
          </a:xfrm>
        </p:grpSpPr>
        <p:sp>
          <p:nvSpPr>
            <p:cNvPr id="343" name="Google Shape;343;p16"/>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16"/>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16"/>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46" name="Google Shape;346;p16"/>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16"/>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48" name="Google Shape;348;p16"/>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49" name="Google Shape;349;p16"/>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16"/>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51" name="Google Shape;351;p16"/>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52" name="Google Shape;352;p16"/>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53" name="Google Shape;353;p16"/>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54" name="Google Shape;354;p16"/>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55" name="Google Shape;355;p16"/>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56" name="Google Shape;356;p16"/>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57" name="Google Shape;357;p16"/>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58" name="Google Shape;358;p16"/>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59" name="Google Shape;359;p16"/>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60" name="Google Shape;360;p16"/>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16"/>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 name="Google Shape;362;p16"/>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 name="Google Shape;363;p16"/>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364" name="Shape 364"/>
        <p:cNvGrpSpPr/>
        <p:nvPr/>
      </p:nvGrpSpPr>
      <p:grpSpPr>
        <a:xfrm>
          <a:off x="0" y="0"/>
          <a:ext cx="0" cy="0"/>
          <a:chOff x="0" y="0"/>
          <a:chExt cx="0" cy="0"/>
        </a:xfrm>
      </p:grpSpPr>
      <p:sp>
        <p:nvSpPr>
          <p:cNvPr id="365" name="Google Shape;365;p17"/>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6" name="Google Shape;366;p17"/>
          <p:cNvSpPr txBox="1"/>
          <p:nvPr>
            <p:ph type="subTitle" idx="1"/>
          </p:nvPr>
        </p:nvSpPr>
        <p:spPr>
          <a:xfrm>
            <a:off x="937625" y="2730806"/>
            <a:ext cx="2286000" cy="150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
        <p:nvSpPr>
          <p:cNvPr id="367" name="Google Shape;367;p17"/>
          <p:cNvSpPr txBox="1"/>
          <p:nvPr>
            <p:ph type="subTitle" idx="2"/>
          </p:nvPr>
        </p:nvSpPr>
        <p:spPr>
          <a:xfrm>
            <a:off x="3484350" y="2730806"/>
            <a:ext cx="2286000" cy="150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
        <p:nvSpPr>
          <p:cNvPr id="368" name="Google Shape;368;p17"/>
          <p:cNvSpPr txBox="1"/>
          <p:nvPr>
            <p:ph type="subTitle" idx="3"/>
          </p:nvPr>
        </p:nvSpPr>
        <p:spPr>
          <a:xfrm>
            <a:off x="6031075" y="2730802"/>
            <a:ext cx="2288700" cy="150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
        <p:nvSpPr>
          <p:cNvPr id="369" name="Google Shape;369;p17"/>
          <p:cNvSpPr txBox="1"/>
          <p:nvPr>
            <p:ph type="subTitle" idx="4"/>
          </p:nvPr>
        </p:nvSpPr>
        <p:spPr>
          <a:xfrm>
            <a:off x="937625" y="2395728"/>
            <a:ext cx="2286000" cy="411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panose="020B0606020202050201"/>
              <a:buNone/>
              <a:defRPr sz="1800">
                <a:solidFill>
                  <a:schemeClr val="dk1"/>
                </a:solidFill>
                <a:latin typeface="Black Han Sans" charset="-127"/>
                <a:ea typeface="Black Han Sans" charset="-127"/>
                <a:cs typeface="Black Han Sans" charset="-127"/>
                <a:sym typeface="Black Han Sans" charset="-127"/>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370" name="Google Shape;370;p17"/>
          <p:cNvSpPr txBox="1"/>
          <p:nvPr>
            <p:ph type="subTitle" idx="5"/>
          </p:nvPr>
        </p:nvSpPr>
        <p:spPr>
          <a:xfrm>
            <a:off x="3484350" y="2395728"/>
            <a:ext cx="2286000" cy="411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panose="020B0606020202050201"/>
              <a:buNone/>
              <a:defRPr sz="1800">
                <a:solidFill>
                  <a:schemeClr val="dk1"/>
                </a:solidFill>
                <a:latin typeface="Black Han Sans" charset="-127"/>
                <a:ea typeface="Black Han Sans" charset="-127"/>
                <a:cs typeface="Black Han Sans" charset="-127"/>
                <a:sym typeface="Black Han Sans" charset="-127"/>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371" name="Google Shape;371;p17"/>
          <p:cNvSpPr txBox="1"/>
          <p:nvPr>
            <p:ph type="subTitle" idx="6"/>
          </p:nvPr>
        </p:nvSpPr>
        <p:spPr>
          <a:xfrm>
            <a:off x="6031075" y="2395725"/>
            <a:ext cx="2288700" cy="411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panose="020B0606020202050201"/>
              <a:buNone/>
              <a:defRPr sz="1800">
                <a:solidFill>
                  <a:schemeClr val="dk1"/>
                </a:solidFill>
                <a:latin typeface="Black Han Sans" charset="-127"/>
                <a:ea typeface="Black Han Sans" charset="-127"/>
                <a:cs typeface="Black Han Sans" charset="-127"/>
                <a:sym typeface="Black Han Sans" charset="-127"/>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372" name="Google Shape;372;p17"/>
          <p:cNvSpPr/>
          <p:nvPr/>
        </p:nvSpPr>
        <p:spPr>
          <a:xfrm flipH="1">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373;p17"/>
          <p:cNvSpPr/>
          <p:nvPr/>
        </p:nvSpPr>
        <p:spPr>
          <a:xfrm>
            <a:off x="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 name="Google Shape;374;p17"/>
          <p:cNvSpPr/>
          <p:nvPr/>
        </p:nvSpPr>
        <p:spPr>
          <a:xfrm>
            <a:off x="-539350" y="1653275"/>
            <a:ext cx="1259352" cy="300351"/>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 name="Google Shape;375;p17"/>
          <p:cNvSpPr/>
          <p:nvPr/>
        </p:nvSpPr>
        <p:spPr>
          <a:xfrm>
            <a:off x="8653101" y="1428868"/>
            <a:ext cx="612062" cy="147480"/>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376;p17"/>
          <p:cNvSpPr/>
          <p:nvPr/>
        </p:nvSpPr>
        <p:spPr>
          <a:xfrm>
            <a:off x="6822063" y="256850"/>
            <a:ext cx="841871" cy="20194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377;p17"/>
          <p:cNvSpPr/>
          <p:nvPr/>
        </p:nvSpPr>
        <p:spPr>
          <a:xfrm flipH="1">
            <a:off x="1092688" y="54900"/>
            <a:ext cx="841871" cy="20194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78" name="Google Shape;378;p17"/>
          <p:cNvGrpSpPr/>
          <p:nvPr/>
        </p:nvGrpSpPr>
        <p:grpSpPr>
          <a:xfrm>
            <a:off x="7901245" y="3824967"/>
            <a:ext cx="841821" cy="1082123"/>
            <a:chOff x="1307321" y="654999"/>
            <a:chExt cx="1131632" cy="1454661"/>
          </a:xfrm>
        </p:grpSpPr>
        <p:sp>
          <p:nvSpPr>
            <p:cNvPr id="379" name="Google Shape;379;p17"/>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17"/>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81" name="Google Shape;381;p17"/>
          <p:cNvSpPr/>
          <p:nvPr/>
        </p:nvSpPr>
        <p:spPr>
          <a:xfrm>
            <a:off x="-1709512" y="4836975"/>
            <a:ext cx="3181346" cy="175049"/>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82" name="Google Shape;382;p17"/>
          <p:cNvGrpSpPr/>
          <p:nvPr/>
        </p:nvGrpSpPr>
        <p:grpSpPr>
          <a:xfrm flipH="1">
            <a:off x="-1873560" y="3843765"/>
            <a:ext cx="3284189" cy="1168269"/>
            <a:chOff x="2536050" y="2210275"/>
            <a:chExt cx="5672175" cy="2017737"/>
          </a:xfrm>
        </p:grpSpPr>
        <p:sp>
          <p:nvSpPr>
            <p:cNvPr id="383" name="Google Shape;383;p17"/>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17"/>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17"/>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86" name="Google Shape;386;p17"/>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17"/>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88" name="Google Shape;388;p17"/>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89" name="Google Shape;389;p17"/>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17"/>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91" name="Google Shape;391;p17"/>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92" name="Google Shape;392;p17"/>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93" name="Google Shape;393;p17"/>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94" name="Google Shape;394;p17"/>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95" name="Google Shape;395;p17"/>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96" name="Google Shape;396;p17"/>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97" name="Google Shape;397;p17"/>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98" name="Google Shape;398;p17"/>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99" name="Google Shape;399;p17"/>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00" name="Google Shape;400;p17"/>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401;p17"/>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17"/>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17"/>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04" name="Google Shape;404;p17"/>
          <p:cNvSpPr/>
          <p:nvPr/>
        </p:nvSpPr>
        <p:spPr>
          <a:xfrm>
            <a:off x="8759238" y="60006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405;p17"/>
          <p:cNvSpPr/>
          <p:nvPr/>
        </p:nvSpPr>
        <p:spPr>
          <a:xfrm>
            <a:off x="8506446" y="207573"/>
            <a:ext cx="252794" cy="249582"/>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17"/>
          <p:cNvSpPr/>
          <p:nvPr/>
        </p:nvSpPr>
        <p:spPr>
          <a:xfrm rot="10800000" flipH="1">
            <a:off x="8702325" y="1078625"/>
            <a:ext cx="475178" cy="4130850"/>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17"/>
          <p:cNvSpPr/>
          <p:nvPr/>
        </p:nvSpPr>
        <p:spPr>
          <a:xfrm flipH="1">
            <a:off x="-33672" y="-30354"/>
            <a:ext cx="441750" cy="4098509"/>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408" name="Shape 408"/>
        <p:cNvGrpSpPr/>
        <p:nvPr/>
      </p:nvGrpSpPr>
      <p:grpSpPr>
        <a:xfrm>
          <a:off x="0" y="0"/>
          <a:ext cx="0" cy="0"/>
          <a:chOff x="0" y="0"/>
          <a:chExt cx="0" cy="0"/>
        </a:xfrm>
      </p:grpSpPr>
      <p:sp>
        <p:nvSpPr>
          <p:cNvPr id="409" name="Google Shape;409;p18"/>
          <p:cNvSpPr/>
          <p:nvPr/>
        </p:nvSpPr>
        <p:spPr>
          <a:xfrm>
            <a:off x="8327200" y="286827"/>
            <a:ext cx="1035824" cy="249574"/>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18"/>
          <p:cNvSpPr/>
          <p:nvPr/>
        </p:nvSpPr>
        <p:spPr>
          <a:xfrm>
            <a:off x="-10612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11" name="Google Shape;411;p18"/>
          <p:cNvGrpSpPr/>
          <p:nvPr/>
        </p:nvGrpSpPr>
        <p:grpSpPr>
          <a:xfrm>
            <a:off x="107020" y="3609489"/>
            <a:ext cx="991649" cy="1274574"/>
            <a:chOff x="1307321" y="654999"/>
            <a:chExt cx="1131632" cy="1454661"/>
          </a:xfrm>
        </p:grpSpPr>
        <p:sp>
          <p:nvSpPr>
            <p:cNvPr id="412" name="Google Shape;412;p18"/>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18"/>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14" name="Google Shape;414;p18"/>
          <p:cNvSpPr/>
          <p:nvPr/>
        </p:nvSpPr>
        <p:spPr>
          <a:xfrm>
            <a:off x="7373438" y="1135662"/>
            <a:ext cx="841871" cy="20194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18"/>
          <p:cNvSpPr/>
          <p:nvPr/>
        </p:nvSpPr>
        <p:spPr>
          <a:xfrm>
            <a:off x="-282500" y="1287024"/>
            <a:ext cx="1046547" cy="249598"/>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18"/>
          <p:cNvSpPr/>
          <p:nvPr/>
        </p:nvSpPr>
        <p:spPr>
          <a:xfrm flipH="1">
            <a:off x="-2020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18"/>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18" name="Google Shape;418;p18"/>
          <p:cNvSpPr txBox="1"/>
          <p:nvPr>
            <p:ph type="subTitle" idx="1"/>
          </p:nvPr>
        </p:nvSpPr>
        <p:spPr>
          <a:xfrm>
            <a:off x="1513799" y="161337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
        <p:nvSpPr>
          <p:cNvPr id="419" name="Google Shape;419;p18"/>
          <p:cNvSpPr txBox="1"/>
          <p:nvPr>
            <p:ph type="subTitle" idx="2"/>
          </p:nvPr>
        </p:nvSpPr>
        <p:spPr>
          <a:xfrm>
            <a:off x="5492751" y="161337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
        <p:nvSpPr>
          <p:cNvPr id="420" name="Google Shape;420;p18"/>
          <p:cNvSpPr txBox="1"/>
          <p:nvPr>
            <p:ph type="subTitle" idx="3"/>
          </p:nvPr>
        </p:nvSpPr>
        <p:spPr>
          <a:xfrm>
            <a:off x="1513799" y="327402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
        <p:nvSpPr>
          <p:cNvPr id="421" name="Google Shape;421;p18"/>
          <p:cNvSpPr txBox="1"/>
          <p:nvPr>
            <p:ph type="subTitle" idx="4"/>
          </p:nvPr>
        </p:nvSpPr>
        <p:spPr>
          <a:xfrm>
            <a:off x="5492751" y="327402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
        <p:nvSpPr>
          <p:cNvPr id="422" name="Google Shape;422;p18"/>
          <p:cNvSpPr txBox="1"/>
          <p:nvPr>
            <p:ph type="subTitle" idx="5"/>
          </p:nvPr>
        </p:nvSpPr>
        <p:spPr>
          <a:xfrm>
            <a:off x="1513799" y="1277975"/>
            <a:ext cx="28110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panose="020B0606020202050201"/>
              <a:buNone/>
              <a:defRPr sz="1800">
                <a:solidFill>
                  <a:schemeClr val="dk1"/>
                </a:solidFill>
                <a:latin typeface="Black Han Sans" charset="-127"/>
                <a:ea typeface="Black Han Sans" charset="-127"/>
                <a:cs typeface="Black Han Sans" charset="-127"/>
                <a:sym typeface="Black Han Sans" charset="-127"/>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423" name="Google Shape;423;p18"/>
          <p:cNvSpPr txBox="1"/>
          <p:nvPr>
            <p:ph type="subTitle" idx="6"/>
          </p:nvPr>
        </p:nvSpPr>
        <p:spPr>
          <a:xfrm>
            <a:off x="1513799" y="2938625"/>
            <a:ext cx="28110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panose="020B0606020202050201"/>
              <a:buNone/>
              <a:defRPr sz="1800">
                <a:solidFill>
                  <a:schemeClr val="dk1"/>
                </a:solidFill>
                <a:latin typeface="Black Han Sans" charset="-127"/>
                <a:ea typeface="Black Han Sans" charset="-127"/>
                <a:cs typeface="Black Han Sans" charset="-127"/>
                <a:sym typeface="Black Han Sans" charset="-127"/>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424" name="Google Shape;424;p18"/>
          <p:cNvSpPr txBox="1"/>
          <p:nvPr>
            <p:ph type="subTitle" idx="7"/>
          </p:nvPr>
        </p:nvSpPr>
        <p:spPr>
          <a:xfrm>
            <a:off x="5492724" y="1277975"/>
            <a:ext cx="28110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panose="020B0606020202050201"/>
              <a:buNone/>
              <a:defRPr sz="1800">
                <a:solidFill>
                  <a:schemeClr val="dk1"/>
                </a:solidFill>
                <a:latin typeface="Black Han Sans" charset="-127"/>
                <a:ea typeface="Black Han Sans" charset="-127"/>
                <a:cs typeface="Black Han Sans" charset="-127"/>
                <a:sym typeface="Black Han Sans" charset="-127"/>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425" name="Google Shape;425;p18"/>
          <p:cNvSpPr txBox="1"/>
          <p:nvPr>
            <p:ph type="subTitle" idx="8"/>
          </p:nvPr>
        </p:nvSpPr>
        <p:spPr>
          <a:xfrm>
            <a:off x="5492724" y="2938625"/>
            <a:ext cx="28110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panose="020B0606020202050201"/>
              <a:buNone/>
              <a:defRPr sz="1800">
                <a:solidFill>
                  <a:schemeClr val="dk1"/>
                </a:solidFill>
                <a:latin typeface="Black Han Sans" charset="-127"/>
                <a:ea typeface="Black Han Sans" charset="-127"/>
                <a:cs typeface="Black Han Sans" charset="-127"/>
                <a:sym typeface="Black Han Sans" charset="-127"/>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426" name="Google Shape;426;p18"/>
          <p:cNvSpPr/>
          <p:nvPr/>
        </p:nvSpPr>
        <p:spPr>
          <a:xfrm>
            <a:off x="2062422" y="153422"/>
            <a:ext cx="645170" cy="15478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18"/>
          <p:cNvSpPr/>
          <p:nvPr/>
        </p:nvSpPr>
        <p:spPr>
          <a:xfrm>
            <a:off x="7312325" y="4836975"/>
            <a:ext cx="3181346" cy="175049"/>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8" name="Google Shape;428;p18"/>
          <p:cNvGrpSpPr/>
          <p:nvPr/>
        </p:nvGrpSpPr>
        <p:grpSpPr>
          <a:xfrm>
            <a:off x="7309340" y="3843765"/>
            <a:ext cx="3284189" cy="1168269"/>
            <a:chOff x="2536050" y="2210275"/>
            <a:chExt cx="5672175" cy="2017737"/>
          </a:xfrm>
        </p:grpSpPr>
        <p:sp>
          <p:nvSpPr>
            <p:cNvPr id="429" name="Google Shape;429;p18"/>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18"/>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18"/>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2" name="Google Shape;432;p18"/>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18"/>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4" name="Google Shape;434;p18"/>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5" name="Google Shape;435;p18"/>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18"/>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7" name="Google Shape;437;p18"/>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8" name="Google Shape;438;p18"/>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9" name="Google Shape;439;p18"/>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0" name="Google Shape;440;p18"/>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1" name="Google Shape;441;p18"/>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2" name="Google Shape;442;p18"/>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3" name="Google Shape;443;p18"/>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4" name="Google Shape;444;p18"/>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5" name="Google Shape;445;p18"/>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6" name="Google Shape;446;p18"/>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18"/>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18"/>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18"/>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0" name="Google Shape;450;p18"/>
          <p:cNvSpPr/>
          <p:nvPr/>
        </p:nvSpPr>
        <p:spPr>
          <a:xfrm>
            <a:off x="624563" y="5363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18"/>
          <p:cNvSpPr/>
          <p:nvPr/>
        </p:nvSpPr>
        <p:spPr>
          <a:xfrm>
            <a:off x="966021" y="286823"/>
            <a:ext cx="252794" cy="249582"/>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18"/>
          <p:cNvSpPr/>
          <p:nvPr/>
        </p:nvSpPr>
        <p:spPr>
          <a:xfrm>
            <a:off x="8702325" y="-45775"/>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18"/>
          <p:cNvSpPr/>
          <p:nvPr/>
        </p:nvSpPr>
        <p:spPr>
          <a:xfrm rot="10800000">
            <a:off x="-25576" y="1044981"/>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454" name="Shape 454"/>
        <p:cNvGrpSpPr/>
        <p:nvPr/>
      </p:nvGrpSpPr>
      <p:grpSpPr>
        <a:xfrm>
          <a:off x="0" y="0"/>
          <a:ext cx="0" cy="0"/>
          <a:chOff x="0" y="0"/>
          <a:chExt cx="0" cy="0"/>
        </a:xfrm>
      </p:grpSpPr>
      <p:sp>
        <p:nvSpPr>
          <p:cNvPr id="455" name="Google Shape;455;p19"/>
          <p:cNvSpPr/>
          <p:nvPr/>
        </p:nvSpPr>
        <p:spPr>
          <a:xfrm>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 name="Google Shape;456;p19"/>
          <p:cNvSpPr/>
          <p:nvPr/>
        </p:nvSpPr>
        <p:spPr>
          <a:xfrm flipH="1">
            <a:off x="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19"/>
          <p:cNvSpPr/>
          <p:nvPr/>
        </p:nvSpPr>
        <p:spPr>
          <a:xfrm>
            <a:off x="8576225" y="1374650"/>
            <a:ext cx="1259352" cy="300351"/>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19"/>
          <p:cNvSpPr/>
          <p:nvPr/>
        </p:nvSpPr>
        <p:spPr>
          <a:xfrm>
            <a:off x="6822063" y="256850"/>
            <a:ext cx="841871" cy="20194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19"/>
          <p:cNvSpPr/>
          <p:nvPr/>
        </p:nvSpPr>
        <p:spPr>
          <a:xfrm flipH="1">
            <a:off x="2466088" y="212775"/>
            <a:ext cx="841871" cy="20194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19"/>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61" name="Google Shape;461;p19"/>
          <p:cNvSpPr txBox="1"/>
          <p:nvPr>
            <p:ph type="subTitle" idx="1"/>
          </p:nvPr>
        </p:nvSpPr>
        <p:spPr>
          <a:xfrm>
            <a:off x="1382096" y="1615011"/>
            <a:ext cx="18288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
        <p:nvSpPr>
          <p:cNvPr id="462" name="Google Shape;462;p19"/>
          <p:cNvSpPr txBox="1"/>
          <p:nvPr>
            <p:ph type="subTitle" idx="2"/>
          </p:nvPr>
        </p:nvSpPr>
        <p:spPr>
          <a:xfrm>
            <a:off x="4012496" y="1615011"/>
            <a:ext cx="18288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
        <p:nvSpPr>
          <p:cNvPr id="463" name="Google Shape;463;p19"/>
          <p:cNvSpPr txBox="1"/>
          <p:nvPr>
            <p:ph type="subTitle" idx="3"/>
          </p:nvPr>
        </p:nvSpPr>
        <p:spPr>
          <a:xfrm>
            <a:off x="1382096" y="3342075"/>
            <a:ext cx="18288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
        <p:nvSpPr>
          <p:cNvPr id="464" name="Google Shape;464;p19"/>
          <p:cNvSpPr txBox="1"/>
          <p:nvPr>
            <p:ph type="subTitle" idx="4"/>
          </p:nvPr>
        </p:nvSpPr>
        <p:spPr>
          <a:xfrm>
            <a:off x="4012496" y="3342075"/>
            <a:ext cx="18288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
        <p:nvSpPr>
          <p:cNvPr id="465" name="Google Shape;465;p19"/>
          <p:cNvSpPr txBox="1"/>
          <p:nvPr>
            <p:ph type="subTitle" idx="5"/>
          </p:nvPr>
        </p:nvSpPr>
        <p:spPr>
          <a:xfrm>
            <a:off x="6642892" y="1615011"/>
            <a:ext cx="18288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
        <p:nvSpPr>
          <p:cNvPr id="466" name="Google Shape;466;p19"/>
          <p:cNvSpPr txBox="1"/>
          <p:nvPr>
            <p:ph type="subTitle" idx="6"/>
          </p:nvPr>
        </p:nvSpPr>
        <p:spPr>
          <a:xfrm>
            <a:off x="6642892" y="3342075"/>
            <a:ext cx="18288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
        <p:nvSpPr>
          <p:cNvPr id="467" name="Google Shape;467;p19"/>
          <p:cNvSpPr txBox="1"/>
          <p:nvPr>
            <p:ph type="subTitle" idx="7"/>
          </p:nvPr>
        </p:nvSpPr>
        <p:spPr>
          <a:xfrm>
            <a:off x="1385692" y="1279588"/>
            <a:ext cx="18216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panose="020B0606020202050201"/>
              <a:buNone/>
              <a:defRPr sz="1800">
                <a:solidFill>
                  <a:schemeClr val="dk1"/>
                </a:solidFill>
                <a:latin typeface="Black Han Sans" charset="-127"/>
                <a:ea typeface="Black Han Sans" charset="-127"/>
                <a:cs typeface="Black Han Sans" charset="-127"/>
                <a:sym typeface="Black Han Sans" charset="-127"/>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468" name="Google Shape;468;p19"/>
          <p:cNvSpPr txBox="1"/>
          <p:nvPr>
            <p:ph type="subTitle" idx="8"/>
          </p:nvPr>
        </p:nvSpPr>
        <p:spPr>
          <a:xfrm>
            <a:off x="4016088" y="1279588"/>
            <a:ext cx="18216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panose="020B0606020202050201"/>
              <a:buNone/>
              <a:defRPr sz="1800">
                <a:solidFill>
                  <a:schemeClr val="dk1"/>
                </a:solidFill>
                <a:latin typeface="Black Han Sans" charset="-127"/>
                <a:ea typeface="Black Han Sans" charset="-127"/>
                <a:cs typeface="Black Han Sans" charset="-127"/>
                <a:sym typeface="Black Han Sans" charset="-127"/>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469" name="Google Shape;469;p19"/>
          <p:cNvSpPr txBox="1"/>
          <p:nvPr>
            <p:ph type="subTitle" idx="9"/>
          </p:nvPr>
        </p:nvSpPr>
        <p:spPr>
          <a:xfrm>
            <a:off x="6646482" y="1279588"/>
            <a:ext cx="18216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panose="020B0606020202050201"/>
              <a:buNone/>
              <a:defRPr sz="1800">
                <a:solidFill>
                  <a:schemeClr val="dk1"/>
                </a:solidFill>
                <a:latin typeface="Black Han Sans" charset="-127"/>
                <a:ea typeface="Black Han Sans" charset="-127"/>
                <a:cs typeface="Black Han Sans" charset="-127"/>
                <a:sym typeface="Black Han Sans" charset="-127"/>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470" name="Google Shape;470;p19"/>
          <p:cNvSpPr txBox="1"/>
          <p:nvPr>
            <p:ph type="subTitle" idx="13"/>
          </p:nvPr>
        </p:nvSpPr>
        <p:spPr>
          <a:xfrm>
            <a:off x="1385692" y="3006675"/>
            <a:ext cx="18216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panose="020B0606020202050201"/>
              <a:buNone/>
              <a:defRPr sz="1800">
                <a:solidFill>
                  <a:schemeClr val="dk1"/>
                </a:solidFill>
                <a:latin typeface="Black Han Sans" charset="-127"/>
                <a:ea typeface="Black Han Sans" charset="-127"/>
                <a:cs typeface="Black Han Sans" charset="-127"/>
                <a:sym typeface="Black Han Sans" charset="-127"/>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471" name="Google Shape;471;p19"/>
          <p:cNvSpPr txBox="1"/>
          <p:nvPr>
            <p:ph type="subTitle" idx="14"/>
          </p:nvPr>
        </p:nvSpPr>
        <p:spPr>
          <a:xfrm>
            <a:off x="4016088" y="3006675"/>
            <a:ext cx="18216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panose="020B0606020202050201"/>
              <a:buNone/>
              <a:defRPr sz="1800">
                <a:solidFill>
                  <a:schemeClr val="dk1"/>
                </a:solidFill>
                <a:latin typeface="Black Han Sans" charset="-127"/>
                <a:ea typeface="Black Han Sans" charset="-127"/>
                <a:cs typeface="Black Han Sans" charset="-127"/>
                <a:sym typeface="Black Han Sans" charset="-127"/>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472" name="Google Shape;472;p19"/>
          <p:cNvSpPr txBox="1"/>
          <p:nvPr>
            <p:ph type="subTitle" idx="15"/>
          </p:nvPr>
        </p:nvSpPr>
        <p:spPr>
          <a:xfrm>
            <a:off x="6646481" y="3006675"/>
            <a:ext cx="18216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panose="020B0606020202050201"/>
              <a:buNone/>
              <a:defRPr sz="1800">
                <a:solidFill>
                  <a:schemeClr val="dk1"/>
                </a:solidFill>
                <a:latin typeface="Black Han Sans" charset="-127"/>
                <a:ea typeface="Black Han Sans" charset="-127"/>
                <a:cs typeface="Black Han Sans" charset="-127"/>
                <a:sym typeface="Black Han Sans" charset="-127"/>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473" name="Google Shape;473;p19"/>
          <p:cNvSpPr/>
          <p:nvPr/>
        </p:nvSpPr>
        <p:spPr>
          <a:xfrm>
            <a:off x="8759213" y="482628"/>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 name="Google Shape;474;p19"/>
          <p:cNvSpPr/>
          <p:nvPr/>
        </p:nvSpPr>
        <p:spPr>
          <a:xfrm>
            <a:off x="8469721" y="233036"/>
            <a:ext cx="252794" cy="249582"/>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 name="Google Shape;475;p19"/>
          <p:cNvSpPr/>
          <p:nvPr/>
        </p:nvSpPr>
        <p:spPr>
          <a:xfrm>
            <a:off x="-1780270" y="4866986"/>
            <a:ext cx="3044743" cy="146165"/>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 name="Google Shape;476;p19"/>
          <p:cNvSpPr/>
          <p:nvPr/>
        </p:nvSpPr>
        <p:spPr>
          <a:xfrm rot="10800000" flipH="1">
            <a:off x="8702325" y="1078625"/>
            <a:ext cx="475178" cy="4130850"/>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19"/>
          <p:cNvSpPr/>
          <p:nvPr/>
        </p:nvSpPr>
        <p:spPr>
          <a:xfrm flipH="1">
            <a:off x="-33672" y="-30354"/>
            <a:ext cx="441750" cy="4098509"/>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78" name="Google Shape;478;p19"/>
          <p:cNvGrpSpPr/>
          <p:nvPr/>
        </p:nvGrpSpPr>
        <p:grpSpPr>
          <a:xfrm>
            <a:off x="-1832050" y="3757500"/>
            <a:ext cx="3148300" cy="1263895"/>
            <a:chOff x="6676775" y="1493468"/>
            <a:chExt cx="1935510" cy="777064"/>
          </a:xfrm>
        </p:grpSpPr>
        <p:sp>
          <p:nvSpPr>
            <p:cNvPr id="479" name="Google Shape;479;p19"/>
            <p:cNvSpPr/>
            <p:nvPr/>
          </p:nvSpPr>
          <p:spPr>
            <a:xfrm>
              <a:off x="6676775" y="1496292"/>
              <a:ext cx="1935510" cy="621948"/>
            </a:xfrm>
            <a:custGeom>
              <a:avLst/>
              <a:gdLst/>
              <a:ahLst/>
              <a:cxnLst/>
              <a:rect l="l" t="t" r="r" b="b"/>
              <a:pathLst>
                <a:path w="89794" h="28854" extrusionOk="0">
                  <a:moveTo>
                    <a:pt x="35306" y="0"/>
                  </a:moveTo>
                  <a:cubicBezTo>
                    <a:pt x="27062" y="0"/>
                    <a:pt x="16779" y="217"/>
                    <a:pt x="15561" y="217"/>
                  </a:cubicBezTo>
                  <a:cubicBezTo>
                    <a:pt x="13728" y="217"/>
                    <a:pt x="8565" y="1319"/>
                    <a:pt x="5387" y="5624"/>
                  </a:cubicBezTo>
                  <a:cubicBezTo>
                    <a:pt x="2188" y="9904"/>
                    <a:pt x="705" y="15661"/>
                    <a:pt x="467" y="21201"/>
                  </a:cubicBezTo>
                  <a:cubicBezTo>
                    <a:pt x="398" y="22594"/>
                    <a:pt x="91" y="23981"/>
                    <a:pt x="43" y="25395"/>
                  </a:cubicBezTo>
                  <a:cubicBezTo>
                    <a:pt x="0" y="27445"/>
                    <a:pt x="154" y="28748"/>
                    <a:pt x="2474" y="28748"/>
                  </a:cubicBezTo>
                  <a:cubicBezTo>
                    <a:pt x="19040" y="28748"/>
                    <a:pt x="35606" y="28853"/>
                    <a:pt x="52172" y="28853"/>
                  </a:cubicBezTo>
                  <a:cubicBezTo>
                    <a:pt x="55599" y="28853"/>
                    <a:pt x="59027" y="28849"/>
                    <a:pt x="62454" y="28838"/>
                  </a:cubicBezTo>
                  <a:cubicBezTo>
                    <a:pt x="66712" y="28817"/>
                    <a:pt x="70949" y="28796"/>
                    <a:pt x="75186" y="28769"/>
                  </a:cubicBezTo>
                  <a:cubicBezTo>
                    <a:pt x="77570" y="28748"/>
                    <a:pt x="79953" y="28727"/>
                    <a:pt x="82315" y="28684"/>
                  </a:cubicBezTo>
                  <a:cubicBezTo>
                    <a:pt x="82665" y="28684"/>
                    <a:pt x="83062" y="28706"/>
                    <a:pt x="83486" y="28727"/>
                  </a:cubicBezTo>
                  <a:cubicBezTo>
                    <a:pt x="83853" y="28748"/>
                    <a:pt x="84234" y="28768"/>
                    <a:pt x="84612" y="28768"/>
                  </a:cubicBezTo>
                  <a:cubicBezTo>
                    <a:pt x="85821" y="28768"/>
                    <a:pt x="87011" y="28565"/>
                    <a:pt x="87696" y="27556"/>
                  </a:cubicBezTo>
                  <a:cubicBezTo>
                    <a:pt x="88051" y="27027"/>
                    <a:pt x="88358" y="26322"/>
                    <a:pt x="88602" y="25549"/>
                  </a:cubicBezTo>
                  <a:cubicBezTo>
                    <a:pt x="89794" y="21842"/>
                    <a:pt x="89661" y="15995"/>
                    <a:pt x="86351" y="14559"/>
                  </a:cubicBezTo>
                  <a:cubicBezTo>
                    <a:pt x="82050" y="12727"/>
                    <a:pt x="70023" y="11625"/>
                    <a:pt x="68810" y="11493"/>
                  </a:cubicBezTo>
                  <a:cubicBezTo>
                    <a:pt x="67570" y="11381"/>
                    <a:pt x="63889" y="10523"/>
                    <a:pt x="60950" y="8315"/>
                  </a:cubicBezTo>
                  <a:cubicBezTo>
                    <a:pt x="57995" y="6106"/>
                    <a:pt x="49918" y="699"/>
                    <a:pt x="44754" y="217"/>
                  </a:cubicBezTo>
                  <a:cubicBezTo>
                    <a:pt x="43040" y="55"/>
                    <a:pt x="39428" y="0"/>
                    <a:pt x="353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19"/>
            <p:cNvSpPr/>
            <p:nvPr/>
          </p:nvSpPr>
          <p:spPr>
            <a:xfrm>
              <a:off x="6677680" y="1918540"/>
              <a:ext cx="1901841" cy="199686"/>
            </a:xfrm>
            <a:custGeom>
              <a:avLst/>
              <a:gdLst/>
              <a:ahLst/>
              <a:cxnLst/>
              <a:rect l="l" t="t" r="r" b="b"/>
              <a:pathLst>
                <a:path w="88232" h="9264" extrusionOk="0">
                  <a:moveTo>
                    <a:pt x="16049" y="1"/>
                  </a:moveTo>
                  <a:cubicBezTo>
                    <a:pt x="11965" y="1"/>
                    <a:pt x="8523" y="2892"/>
                    <a:pt x="7506" y="6865"/>
                  </a:cubicBezTo>
                  <a:lnTo>
                    <a:pt x="1" y="6865"/>
                  </a:lnTo>
                  <a:cubicBezTo>
                    <a:pt x="91" y="8300"/>
                    <a:pt x="530" y="9158"/>
                    <a:pt x="2432" y="9158"/>
                  </a:cubicBezTo>
                  <a:cubicBezTo>
                    <a:pt x="18998" y="9158"/>
                    <a:pt x="35564" y="9263"/>
                    <a:pt x="52130" y="9263"/>
                  </a:cubicBezTo>
                  <a:cubicBezTo>
                    <a:pt x="55557" y="9263"/>
                    <a:pt x="58985" y="9259"/>
                    <a:pt x="62412" y="9248"/>
                  </a:cubicBezTo>
                  <a:cubicBezTo>
                    <a:pt x="66670" y="9227"/>
                    <a:pt x="70907" y="9206"/>
                    <a:pt x="75144" y="9179"/>
                  </a:cubicBezTo>
                  <a:cubicBezTo>
                    <a:pt x="77528" y="9158"/>
                    <a:pt x="79911" y="9137"/>
                    <a:pt x="82273" y="9094"/>
                  </a:cubicBezTo>
                  <a:cubicBezTo>
                    <a:pt x="82305" y="9094"/>
                    <a:pt x="82338" y="9094"/>
                    <a:pt x="82371" y="9094"/>
                  </a:cubicBezTo>
                  <a:cubicBezTo>
                    <a:pt x="83036" y="9094"/>
                    <a:pt x="83812" y="9172"/>
                    <a:pt x="84578" y="9172"/>
                  </a:cubicBezTo>
                  <a:cubicBezTo>
                    <a:pt x="85792" y="9172"/>
                    <a:pt x="86979" y="8976"/>
                    <a:pt x="87654" y="7966"/>
                  </a:cubicBezTo>
                  <a:cubicBezTo>
                    <a:pt x="87855" y="7638"/>
                    <a:pt x="88051" y="7262"/>
                    <a:pt x="88232" y="6865"/>
                  </a:cubicBezTo>
                  <a:lnTo>
                    <a:pt x="83486" y="6865"/>
                  </a:lnTo>
                  <a:cubicBezTo>
                    <a:pt x="82469" y="2892"/>
                    <a:pt x="79027" y="1"/>
                    <a:pt x="74922" y="1"/>
                  </a:cubicBezTo>
                  <a:cubicBezTo>
                    <a:pt x="70839" y="1"/>
                    <a:pt x="67396" y="2892"/>
                    <a:pt x="66384" y="6865"/>
                  </a:cubicBezTo>
                  <a:lnTo>
                    <a:pt x="24607" y="6865"/>
                  </a:lnTo>
                  <a:cubicBezTo>
                    <a:pt x="23596" y="2892"/>
                    <a:pt x="20153" y="1"/>
                    <a:pt x="160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19"/>
            <p:cNvSpPr/>
            <p:nvPr/>
          </p:nvSpPr>
          <p:spPr>
            <a:xfrm>
              <a:off x="8134669" y="1954277"/>
              <a:ext cx="316363" cy="316255"/>
            </a:xfrm>
            <a:custGeom>
              <a:avLst/>
              <a:gdLst/>
              <a:ahLst/>
              <a:cxnLst/>
              <a:rect l="l" t="t" r="r" b="b"/>
              <a:pathLst>
                <a:path w="14677" h="14672" extrusionOk="0">
                  <a:moveTo>
                    <a:pt x="7325" y="0"/>
                  </a:moveTo>
                  <a:cubicBezTo>
                    <a:pt x="3289" y="0"/>
                    <a:pt x="0" y="3284"/>
                    <a:pt x="0" y="7325"/>
                  </a:cubicBezTo>
                  <a:cubicBezTo>
                    <a:pt x="0" y="11387"/>
                    <a:pt x="3289" y="14671"/>
                    <a:pt x="7325" y="14671"/>
                  </a:cubicBezTo>
                  <a:cubicBezTo>
                    <a:pt x="11387" y="14671"/>
                    <a:pt x="14676" y="11387"/>
                    <a:pt x="14676" y="7325"/>
                  </a:cubicBezTo>
                  <a:cubicBezTo>
                    <a:pt x="14676" y="3284"/>
                    <a:pt x="11387" y="0"/>
                    <a:pt x="7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19"/>
            <p:cNvSpPr/>
            <p:nvPr/>
          </p:nvSpPr>
          <p:spPr>
            <a:xfrm>
              <a:off x="8204525" y="2024135"/>
              <a:ext cx="176514" cy="176514"/>
            </a:xfrm>
            <a:custGeom>
              <a:avLst/>
              <a:gdLst/>
              <a:ahLst/>
              <a:cxnLst/>
              <a:rect l="l" t="t" r="r" b="b"/>
              <a:pathLst>
                <a:path w="8189" h="8189" extrusionOk="0">
                  <a:moveTo>
                    <a:pt x="4084" y="1"/>
                  </a:moveTo>
                  <a:cubicBezTo>
                    <a:pt x="1833" y="1"/>
                    <a:pt x="1" y="1833"/>
                    <a:pt x="1" y="4084"/>
                  </a:cubicBezTo>
                  <a:cubicBezTo>
                    <a:pt x="1" y="6356"/>
                    <a:pt x="1833" y="8189"/>
                    <a:pt x="4084" y="8189"/>
                  </a:cubicBezTo>
                  <a:cubicBezTo>
                    <a:pt x="6356" y="8189"/>
                    <a:pt x="8189" y="6356"/>
                    <a:pt x="8189" y="4084"/>
                  </a:cubicBezTo>
                  <a:cubicBezTo>
                    <a:pt x="8189" y="1833"/>
                    <a:pt x="6356" y="1"/>
                    <a:pt x="4084"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19"/>
            <p:cNvSpPr/>
            <p:nvPr/>
          </p:nvSpPr>
          <p:spPr>
            <a:xfrm>
              <a:off x="8264467" y="2084077"/>
              <a:ext cx="56172" cy="56172"/>
            </a:xfrm>
            <a:custGeom>
              <a:avLst/>
              <a:gdLst/>
              <a:ahLst/>
              <a:cxnLst/>
              <a:rect l="l" t="t" r="r" b="b"/>
              <a:pathLst>
                <a:path w="2606" h="2606" extrusionOk="0">
                  <a:moveTo>
                    <a:pt x="1303" y="0"/>
                  </a:moveTo>
                  <a:cubicBezTo>
                    <a:pt x="599" y="0"/>
                    <a:pt x="0" y="599"/>
                    <a:pt x="0" y="1303"/>
                  </a:cubicBezTo>
                  <a:cubicBezTo>
                    <a:pt x="0" y="2029"/>
                    <a:pt x="599" y="2606"/>
                    <a:pt x="1303" y="2606"/>
                  </a:cubicBezTo>
                  <a:cubicBezTo>
                    <a:pt x="2034" y="2606"/>
                    <a:pt x="2606" y="2029"/>
                    <a:pt x="2606" y="1303"/>
                  </a:cubicBezTo>
                  <a:cubicBezTo>
                    <a:pt x="2606" y="599"/>
                    <a:pt x="2034" y="0"/>
                    <a:pt x="13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19"/>
            <p:cNvSpPr/>
            <p:nvPr/>
          </p:nvSpPr>
          <p:spPr>
            <a:xfrm>
              <a:off x="6865588" y="1954277"/>
              <a:ext cx="316363" cy="316255"/>
            </a:xfrm>
            <a:custGeom>
              <a:avLst/>
              <a:gdLst/>
              <a:ahLst/>
              <a:cxnLst/>
              <a:rect l="l" t="t" r="r" b="b"/>
              <a:pathLst>
                <a:path w="14677" h="14672" extrusionOk="0">
                  <a:moveTo>
                    <a:pt x="7331" y="0"/>
                  </a:moveTo>
                  <a:cubicBezTo>
                    <a:pt x="3290" y="0"/>
                    <a:pt x="1" y="3284"/>
                    <a:pt x="1" y="7325"/>
                  </a:cubicBezTo>
                  <a:cubicBezTo>
                    <a:pt x="1" y="11387"/>
                    <a:pt x="3290" y="14671"/>
                    <a:pt x="7331" y="14671"/>
                  </a:cubicBezTo>
                  <a:cubicBezTo>
                    <a:pt x="11388" y="14671"/>
                    <a:pt x="14677" y="11387"/>
                    <a:pt x="14677" y="7325"/>
                  </a:cubicBezTo>
                  <a:cubicBezTo>
                    <a:pt x="14677" y="3284"/>
                    <a:pt x="11388" y="0"/>
                    <a:pt x="7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19"/>
            <p:cNvSpPr/>
            <p:nvPr/>
          </p:nvSpPr>
          <p:spPr>
            <a:xfrm>
              <a:off x="6935574" y="2024135"/>
              <a:ext cx="176514" cy="176514"/>
            </a:xfrm>
            <a:custGeom>
              <a:avLst/>
              <a:gdLst/>
              <a:ahLst/>
              <a:cxnLst/>
              <a:rect l="l" t="t" r="r" b="b"/>
              <a:pathLst>
                <a:path w="8189" h="8189" extrusionOk="0">
                  <a:moveTo>
                    <a:pt x="4084" y="1"/>
                  </a:moveTo>
                  <a:cubicBezTo>
                    <a:pt x="1833" y="1"/>
                    <a:pt x="0" y="1833"/>
                    <a:pt x="0" y="4084"/>
                  </a:cubicBezTo>
                  <a:cubicBezTo>
                    <a:pt x="0" y="6356"/>
                    <a:pt x="1833" y="8189"/>
                    <a:pt x="4084" y="8189"/>
                  </a:cubicBezTo>
                  <a:cubicBezTo>
                    <a:pt x="6356" y="8189"/>
                    <a:pt x="8188" y="6356"/>
                    <a:pt x="8188" y="4084"/>
                  </a:cubicBezTo>
                  <a:cubicBezTo>
                    <a:pt x="8188" y="1833"/>
                    <a:pt x="6356" y="1"/>
                    <a:pt x="4084"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19"/>
            <p:cNvSpPr/>
            <p:nvPr/>
          </p:nvSpPr>
          <p:spPr>
            <a:xfrm>
              <a:off x="6995495" y="2084077"/>
              <a:ext cx="56086" cy="56172"/>
            </a:xfrm>
            <a:custGeom>
              <a:avLst/>
              <a:gdLst/>
              <a:ahLst/>
              <a:cxnLst/>
              <a:rect l="l" t="t" r="r" b="b"/>
              <a:pathLst>
                <a:path w="2602" h="2606" extrusionOk="0">
                  <a:moveTo>
                    <a:pt x="1304" y="0"/>
                  </a:moveTo>
                  <a:cubicBezTo>
                    <a:pt x="594" y="0"/>
                    <a:pt x="1" y="599"/>
                    <a:pt x="1" y="1303"/>
                  </a:cubicBezTo>
                  <a:cubicBezTo>
                    <a:pt x="1" y="2029"/>
                    <a:pt x="594" y="2606"/>
                    <a:pt x="1304" y="2606"/>
                  </a:cubicBezTo>
                  <a:cubicBezTo>
                    <a:pt x="2029" y="2606"/>
                    <a:pt x="2601" y="2029"/>
                    <a:pt x="2601" y="1303"/>
                  </a:cubicBezTo>
                  <a:cubicBezTo>
                    <a:pt x="2601" y="599"/>
                    <a:pt x="2029" y="0"/>
                    <a:pt x="1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19"/>
            <p:cNvSpPr/>
            <p:nvPr/>
          </p:nvSpPr>
          <p:spPr>
            <a:xfrm>
              <a:off x="7535337" y="1518083"/>
              <a:ext cx="484750" cy="239972"/>
            </a:xfrm>
            <a:custGeom>
              <a:avLst/>
              <a:gdLst/>
              <a:ahLst/>
              <a:cxnLst/>
              <a:rect l="l" t="t" r="r" b="b"/>
              <a:pathLst>
                <a:path w="22489" h="11133" extrusionOk="0">
                  <a:moveTo>
                    <a:pt x="1185" y="0"/>
                  </a:moveTo>
                  <a:cubicBezTo>
                    <a:pt x="1044" y="0"/>
                    <a:pt x="906" y="11"/>
                    <a:pt x="774" y="43"/>
                  </a:cubicBezTo>
                  <a:cubicBezTo>
                    <a:pt x="1" y="196"/>
                    <a:pt x="1" y="1256"/>
                    <a:pt x="64" y="1854"/>
                  </a:cubicBezTo>
                  <a:cubicBezTo>
                    <a:pt x="266" y="4301"/>
                    <a:pt x="462" y="6753"/>
                    <a:pt x="1150" y="9136"/>
                  </a:cubicBezTo>
                  <a:cubicBezTo>
                    <a:pt x="1235" y="9422"/>
                    <a:pt x="1346" y="9730"/>
                    <a:pt x="1547" y="9952"/>
                  </a:cubicBezTo>
                  <a:cubicBezTo>
                    <a:pt x="1897" y="10349"/>
                    <a:pt x="2739" y="10280"/>
                    <a:pt x="3242" y="10349"/>
                  </a:cubicBezTo>
                  <a:cubicBezTo>
                    <a:pt x="3952" y="10439"/>
                    <a:pt x="4656" y="10482"/>
                    <a:pt x="5387" y="10545"/>
                  </a:cubicBezTo>
                  <a:cubicBezTo>
                    <a:pt x="7924" y="10746"/>
                    <a:pt x="10461" y="10879"/>
                    <a:pt x="12998" y="10969"/>
                  </a:cubicBezTo>
                  <a:cubicBezTo>
                    <a:pt x="14927" y="11023"/>
                    <a:pt x="16841" y="11081"/>
                    <a:pt x="18766" y="11081"/>
                  </a:cubicBezTo>
                  <a:cubicBezTo>
                    <a:pt x="19108" y="11081"/>
                    <a:pt x="19450" y="11079"/>
                    <a:pt x="19793" y="11075"/>
                  </a:cubicBezTo>
                  <a:cubicBezTo>
                    <a:pt x="19809" y="11074"/>
                    <a:pt x="19827" y="11074"/>
                    <a:pt x="19845" y="11074"/>
                  </a:cubicBezTo>
                  <a:cubicBezTo>
                    <a:pt x="20113" y="11074"/>
                    <a:pt x="20595" y="11133"/>
                    <a:pt x="21072" y="11133"/>
                  </a:cubicBezTo>
                  <a:cubicBezTo>
                    <a:pt x="21724" y="11133"/>
                    <a:pt x="22367" y="11023"/>
                    <a:pt x="22441" y="10503"/>
                  </a:cubicBezTo>
                  <a:cubicBezTo>
                    <a:pt x="22489" y="10175"/>
                    <a:pt x="22203" y="9910"/>
                    <a:pt x="21938" y="9687"/>
                  </a:cubicBezTo>
                  <a:cubicBezTo>
                    <a:pt x="21165" y="9089"/>
                    <a:pt x="20413" y="8496"/>
                    <a:pt x="19618" y="7924"/>
                  </a:cubicBezTo>
                  <a:cubicBezTo>
                    <a:pt x="14566" y="4190"/>
                    <a:pt x="8803" y="1102"/>
                    <a:pt x="2517" y="154"/>
                  </a:cubicBezTo>
                  <a:cubicBezTo>
                    <a:pt x="2209" y="112"/>
                    <a:pt x="1897" y="64"/>
                    <a:pt x="1611" y="22"/>
                  </a:cubicBezTo>
                  <a:cubicBezTo>
                    <a:pt x="1468" y="11"/>
                    <a:pt x="1325" y="0"/>
                    <a:pt x="11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19"/>
            <p:cNvSpPr/>
            <p:nvPr/>
          </p:nvSpPr>
          <p:spPr>
            <a:xfrm>
              <a:off x="7055436" y="1517480"/>
              <a:ext cx="461342" cy="219926"/>
            </a:xfrm>
            <a:custGeom>
              <a:avLst/>
              <a:gdLst/>
              <a:ahLst/>
              <a:cxnLst/>
              <a:rect l="l" t="t" r="r" b="b"/>
              <a:pathLst>
                <a:path w="21403" h="10203" extrusionOk="0">
                  <a:moveTo>
                    <a:pt x="18650" y="1"/>
                  </a:moveTo>
                  <a:cubicBezTo>
                    <a:pt x="18555" y="1"/>
                    <a:pt x="18457" y="3"/>
                    <a:pt x="18357" y="7"/>
                  </a:cubicBezTo>
                  <a:cubicBezTo>
                    <a:pt x="15206" y="140"/>
                    <a:pt x="12049" y="293"/>
                    <a:pt x="8871" y="447"/>
                  </a:cubicBezTo>
                  <a:cubicBezTo>
                    <a:pt x="7855" y="489"/>
                    <a:pt x="6705" y="537"/>
                    <a:pt x="5757" y="1040"/>
                  </a:cubicBezTo>
                  <a:cubicBezTo>
                    <a:pt x="5143" y="1374"/>
                    <a:pt x="4587" y="1882"/>
                    <a:pt x="4105" y="2391"/>
                  </a:cubicBezTo>
                  <a:cubicBezTo>
                    <a:pt x="2892" y="3646"/>
                    <a:pt x="1939" y="5192"/>
                    <a:pt x="1213" y="6760"/>
                  </a:cubicBezTo>
                  <a:cubicBezTo>
                    <a:pt x="991" y="7242"/>
                    <a:pt x="0" y="9096"/>
                    <a:pt x="482" y="9625"/>
                  </a:cubicBezTo>
                  <a:cubicBezTo>
                    <a:pt x="860" y="10014"/>
                    <a:pt x="6898" y="10203"/>
                    <a:pt x="12354" y="10203"/>
                  </a:cubicBezTo>
                  <a:cubicBezTo>
                    <a:pt x="16846" y="10203"/>
                    <a:pt x="20944" y="10075"/>
                    <a:pt x="21164" y="9826"/>
                  </a:cubicBezTo>
                  <a:cubicBezTo>
                    <a:pt x="21207" y="9805"/>
                    <a:pt x="21207" y="9758"/>
                    <a:pt x="21228" y="9715"/>
                  </a:cubicBezTo>
                  <a:cubicBezTo>
                    <a:pt x="21402" y="9276"/>
                    <a:pt x="21318" y="8656"/>
                    <a:pt x="21297" y="8190"/>
                  </a:cubicBezTo>
                  <a:cubicBezTo>
                    <a:pt x="21249" y="7374"/>
                    <a:pt x="21185" y="6537"/>
                    <a:pt x="21095" y="5722"/>
                  </a:cubicBezTo>
                  <a:cubicBezTo>
                    <a:pt x="21032" y="4880"/>
                    <a:pt x="20921" y="4064"/>
                    <a:pt x="20830" y="3227"/>
                  </a:cubicBezTo>
                  <a:cubicBezTo>
                    <a:pt x="20767" y="2740"/>
                    <a:pt x="20788" y="2057"/>
                    <a:pt x="20656" y="1437"/>
                  </a:cubicBezTo>
                  <a:cubicBezTo>
                    <a:pt x="20433" y="268"/>
                    <a:pt x="19689" y="1"/>
                    <a:pt x="18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19"/>
            <p:cNvSpPr/>
            <p:nvPr/>
          </p:nvSpPr>
          <p:spPr>
            <a:xfrm>
              <a:off x="7506993" y="1493468"/>
              <a:ext cx="62165" cy="627725"/>
            </a:xfrm>
            <a:custGeom>
              <a:avLst/>
              <a:gdLst/>
              <a:ahLst/>
              <a:cxnLst/>
              <a:rect l="l" t="t" r="r" b="b"/>
              <a:pathLst>
                <a:path w="2884" h="29122" extrusionOk="0">
                  <a:moveTo>
                    <a:pt x="169" y="1"/>
                  </a:moveTo>
                  <a:cubicBezTo>
                    <a:pt x="87" y="1"/>
                    <a:pt x="0" y="65"/>
                    <a:pt x="13" y="168"/>
                  </a:cubicBezTo>
                  <a:cubicBezTo>
                    <a:pt x="188" y="1254"/>
                    <a:pt x="368" y="2355"/>
                    <a:pt x="521" y="3436"/>
                  </a:cubicBezTo>
                  <a:cubicBezTo>
                    <a:pt x="1183" y="7784"/>
                    <a:pt x="1824" y="12153"/>
                    <a:pt x="2243" y="16544"/>
                  </a:cubicBezTo>
                  <a:cubicBezTo>
                    <a:pt x="2661" y="20670"/>
                    <a:pt x="2682" y="24864"/>
                    <a:pt x="2486" y="28990"/>
                  </a:cubicBezTo>
                  <a:cubicBezTo>
                    <a:pt x="2486" y="29078"/>
                    <a:pt x="2558" y="29121"/>
                    <a:pt x="2629" y="29121"/>
                  </a:cubicBezTo>
                  <a:cubicBezTo>
                    <a:pt x="2701" y="29121"/>
                    <a:pt x="2772" y="29078"/>
                    <a:pt x="2772" y="28990"/>
                  </a:cubicBezTo>
                  <a:cubicBezTo>
                    <a:pt x="2883" y="26850"/>
                    <a:pt x="2883" y="24711"/>
                    <a:pt x="2836" y="22571"/>
                  </a:cubicBezTo>
                  <a:cubicBezTo>
                    <a:pt x="2772" y="17958"/>
                    <a:pt x="2221" y="13409"/>
                    <a:pt x="1581" y="8864"/>
                  </a:cubicBezTo>
                  <a:cubicBezTo>
                    <a:pt x="1183" y="5930"/>
                    <a:pt x="765" y="3017"/>
                    <a:pt x="299" y="104"/>
                  </a:cubicBezTo>
                  <a:cubicBezTo>
                    <a:pt x="281" y="32"/>
                    <a:pt x="226"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19"/>
            <p:cNvSpPr/>
            <p:nvPr/>
          </p:nvSpPr>
          <p:spPr>
            <a:xfrm>
              <a:off x="8014570" y="1741644"/>
              <a:ext cx="64406" cy="379540"/>
            </a:xfrm>
            <a:custGeom>
              <a:avLst/>
              <a:gdLst/>
              <a:ahLst/>
              <a:cxnLst/>
              <a:rect l="l" t="t" r="r" b="b"/>
              <a:pathLst>
                <a:path w="2988" h="17608" extrusionOk="0">
                  <a:moveTo>
                    <a:pt x="197" y="1"/>
                  </a:moveTo>
                  <a:cubicBezTo>
                    <a:pt x="96" y="1"/>
                    <a:pt x="0" y="107"/>
                    <a:pt x="75" y="200"/>
                  </a:cubicBezTo>
                  <a:cubicBezTo>
                    <a:pt x="1754" y="2514"/>
                    <a:pt x="2394" y="5364"/>
                    <a:pt x="2527" y="8165"/>
                  </a:cubicBezTo>
                  <a:cubicBezTo>
                    <a:pt x="2659" y="11295"/>
                    <a:pt x="1955" y="14367"/>
                    <a:pt x="1621" y="17476"/>
                  </a:cubicBezTo>
                  <a:cubicBezTo>
                    <a:pt x="1611" y="17564"/>
                    <a:pt x="1677" y="17607"/>
                    <a:pt x="1748" y="17607"/>
                  </a:cubicBezTo>
                  <a:cubicBezTo>
                    <a:pt x="1820" y="17607"/>
                    <a:pt x="1897" y="17564"/>
                    <a:pt x="1907" y="17476"/>
                  </a:cubicBezTo>
                  <a:cubicBezTo>
                    <a:pt x="2241" y="14256"/>
                    <a:pt x="2988" y="11099"/>
                    <a:pt x="2792" y="7853"/>
                  </a:cubicBezTo>
                  <a:cubicBezTo>
                    <a:pt x="2638" y="5099"/>
                    <a:pt x="1976" y="2318"/>
                    <a:pt x="318" y="67"/>
                  </a:cubicBezTo>
                  <a:cubicBezTo>
                    <a:pt x="285" y="20"/>
                    <a:pt x="241" y="1"/>
                    <a:pt x="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19"/>
            <p:cNvSpPr/>
            <p:nvPr/>
          </p:nvSpPr>
          <p:spPr>
            <a:xfrm>
              <a:off x="7050630" y="1722202"/>
              <a:ext cx="215572" cy="398983"/>
            </a:xfrm>
            <a:custGeom>
              <a:avLst/>
              <a:gdLst/>
              <a:ahLst/>
              <a:cxnLst/>
              <a:rect l="l" t="t" r="r" b="b"/>
              <a:pathLst>
                <a:path w="10001" h="18510" extrusionOk="0">
                  <a:moveTo>
                    <a:pt x="706" y="0"/>
                  </a:moveTo>
                  <a:cubicBezTo>
                    <a:pt x="664" y="0"/>
                    <a:pt x="624" y="19"/>
                    <a:pt x="599" y="64"/>
                  </a:cubicBezTo>
                  <a:cubicBezTo>
                    <a:pt x="1" y="943"/>
                    <a:pt x="202" y="2203"/>
                    <a:pt x="705" y="3088"/>
                  </a:cubicBezTo>
                  <a:cubicBezTo>
                    <a:pt x="1457" y="4412"/>
                    <a:pt x="2824" y="5423"/>
                    <a:pt x="3952" y="6440"/>
                  </a:cubicBezTo>
                  <a:cubicBezTo>
                    <a:pt x="5255" y="7632"/>
                    <a:pt x="6558" y="8824"/>
                    <a:pt x="7569" y="10259"/>
                  </a:cubicBezTo>
                  <a:cubicBezTo>
                    <a:pt x="8676" y="11827"/>
                    <a:pt x="9094" y="13611"/>
                    <a:pt x="9402" y="15465"/>
                  </a:cubicBezTo>
                  <a:cubicBezTo>
                    <a:pt x="9576" y="16434"/>
                    <a:pt x="9709" y="17409"/>
                    <a:pt x="9709" y="18378"/>
                  </a:cubicBezTo>
                  <a:cubicBezTo>
                    <a:pt x="9709" y="18466"/>
                    <a:pt x="9782" y="18509"/>
                    <a:pt x="9855" y="18509"/>
                  </a:cubicBezTo>
                  <a:cubicBezTo>
                    <a:pt x="9927" y="18509"/>
                    <a:pt x="10000" y="18466"/>
                    <a:pt x="10000" y="18378"/>
                  </a:cubicBezTo>
                  <a:cubicBezTo>
                    <a:pt x="10000" y="17277"/>
                    <a:pt x="9820" y="16170"/>
                    <a:pt x="9624" y="15110"/>
                  </a:cubicBezTo>
                  <a:cubicBezTo>
                    <a:pt x="9312" y="13368"/>
                    <a:pt x="8893" y="11694"/>
                    <a:pt x="7882" y="10238"/>
                  </a:cubicBezTo>
                  <a:cubicBezTo>
                    <a:pt x="6928" y="8866"/>
                    <a:pt x="5715" y="7696"/>
                    <a:pt x="4503" y="6573"/>
                  </a:cubicBezTo>
                  <a:cubicBezTo>
                    <a:pt x="3353" y="5514"/>
                    <a:pt x="1966" y="4497"/>
                    <a:pt x="1102" y="3194"/>
                  </a:cubicBezTo>
                  <a:cubicBezTo>
                    <a:pt x="552" y="2357"/>
                    <a:pt x="223" y="1102"/>
                    <a:pt x="838" y="217"/>
                  </a:cubicBezTo>
                  <a:cubicBezTo>
                    <a:pt x="916" y="109"/>
                    <a:pt x="807"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19"/>
            <p:cNvSpPr/>
            <p:nvPr/>
          </p:nvSpPr>
          <p:spPr>
            <a:xfrm>
              <a:off x="7602349" y="1792965"/>
              <a:ext cx="69084" cy="29487"/>
            </a:xfrm>
            <a:custGeom>
              <a:avLst/>
              <a:gdLst/>
              <a:ahLst/>
              <a:cxnLst/>
              <a:rect l="l" t="t" r="r" b="b"/>
              <a:pathLst>
                <a:path w="3205" h="1368" extrusionOk="0">
                  <a:moveTo>
                    <a:pt x="1590" y="1"/>
                  </a:moveTo>
                  <a:cubicBezTo>
                    <a:pt x="710" y="1"/>
                    <a:pt x="1" y="308"/>
                    <a:pt x="1" y="684"/>
                  </a:cubicBezTo>
                  <a:cubicBezTo>
                    <a:pt x="1" y="1060"/>
                    <a:pt x="710" y="1367"/>
                    <a:pt x="1590" y="1367"/>
                  </a:cubicBezTo>
                  <a:cubicBezTo>
                    <a:pt x="2495" y="1367"/>
                    <a:pt x="3205" y="1060"/>
                    <a:pt x="3205" y="684"/>
                  </a:cubicBezTo>
                  <a:cubicBezTo>
                    <a:pt x="3205" y="308"/>
                    <a:pt x="2495"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19"/>
            <p:cNvSpPr/>
            <p:nvPr/>
          </p:nvSpPr>
          <p:spPr>
            <a:xfrm>
              <a:off x="7167647" y="1792965"/>
              <a:ext cx="68976" cy="29487"/>
            </a:xfrm>
            <a:custGeom>
              <a:avLst/>
              <a:gdLst/>
              <a:ahLst/>
              <a:cxnLst/>
              <a:rect l="l" t="t" r="r" b="b"/>
              <a:pathLst>
                <a:path w="3200" h="1368" extrusionOk="0">
                  <a:moveTo>
                    <a:pt x="1589" y="1"/>
                  </a:moveTo>
                  <a:cubicBezTo>
                    <a:pt x="705" y="1"/>
                    <a:pt x="0" y="308"/>
                    <a:pt x="0" y="684"/>
                  </a:cubicBezTo>
                  <a:cubicBezTo>
                    <a:pt x="0" y="1060"/>
                    <a:pt x="705" y="1367"/>
                    <a:pt x="1589" y="1367"/>
                  </a:cubicBezTo>
                  <a:cubicBezTo>
                    <a:pt x="2495" y="1367"/>
                    <a:pt x="3199" y="1060"/>
                    <a:pt x="3199" y="684"/>
                  </a:cubicBezTo>
                  <a:cubicBezTo>
                    <a:pt x="3199" y="308"/>
                    <a:pt x="2495" y="1"/>
                    <a:pt x="1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19"/>
            <p:cNvSpPr/>
            <p:nvPr/>
          </p:nvSpPr>
          <p:spPr>
            <a:xfrm>
              <a:off x="6741954" y="1535176"/>
              <a:ext cx="344902" cy="173647"/>
            </a:xfrm>
            <a:custGeom>
              <a:avLst/>
              <a:gdLst/>
              <a:ahLst/>
              <a:cxnLst/>
              <a:rect l="l" t="t" r="r" b="b"/>
              <a:pathLst>
                <a:path w="16001" h="8056" extrusionOk="0">
                  <a:moveTo>
                    <a:pt x="12334" y="0"/>
                  </a:moveTo>
                  <a:cubicBezTo>
                    <a:pt x="10473" y="0"/>
                    <a:pt x="8158" y="129"/>
                    <a:pt x="6446" y="245"/>
                  </a:cubicBezTo>
                  <a:cubicBezTo>
                    <a:pt x="4990" y="1061"/>
                    <a:pt x="3533" y="2205"/>
                    <a:pt x="2363" y="3820"/>
                  </a:cubicBezTo>
                  <a:cubicBezTo>
                    <a:pt x="1436" y="5054"/>
                    <a:pt x="663" y="6421"/>
                    <a:pt x="1" y="7877"/>
                  </a:cubicBezTo>
                  <a:cubicBezTo>
                    <a:pt x="1055" y="7970"/>
                    <a:pt x="2400" y="8055"/>
                    <a:pt x="3797" y="8055"/>
                  </a:cubicBezTo>
                  <a:cubicBezTo>
                    <a:pt x="4708" y="8055"/>
                    <a:pt x="5642" y="8019"/>
                    <a:pt x="6531" y="7925"/>
                  </a:cubicBezTo>
                  <a:cubicBezTo>
                    <a:pt x="10418" y="7459"/>
                    <a:pt x="16001" y="1347"/>
                    <a:pt x="15492" y="420"/>
                  </a:cubicBezTo>
                  <a:cubicBezTo>
                    <a:pt x="15334" y="106"/>
                    <a:pt x="14020" y="0"/>
                    <a:pt x="12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19"/>
            <p:cNvSpPr/>
            <p:nvPr/>
          </p:nvSpPr>
          <p:spPr>
            <a:xfrm>
              <a:off x="8536156" y="1809648"/>
              <a:ext cx="35178" cy="27073"/>
            </a:xfrm>
            <a:custGeom>
              <a:avLst/>
              <a:gdLst/>
              <a:ahLst/>
              <a:cxnLst/>
              <a:rect l="l" t="t" r="r" b="b"/>
              <a:pathLst>
                <a:path w="1632" h="1256" extrusionOk="0">
                  <a:moveTo>
                    <a:pt x="1631" y="1255"/>
                  </a:moveTo>
                  <a:lnTo>
                    <a:pt x="1631" y="1255"/>
                  </a:lnTo>
                  <a:lnTo>
                    <a:pt x="1631" y="1255"/>
                  </a:lnTo>
                  <a:close/>
                  <a:moveTo>
                    <a:pt x="1631" y="1255"/>
                  </a:moveTo>
                  <a:lnTo>
                    <a:pt x="1631" y="1255"/>
                  </a:lnTo>
                  <a:lnTo>
                    <a:pt x="1631" y="1255"/>
                  </a:lnTo>
                  <a:close/>
                  <a:moveTo>
                    <a:pt x="1610" y="1255"/>
                  </a:moveTo>
                  <a:lnTo>
                    <a:pt x="1610" y="1255"/>
                  </a:lnTo>
                  <a:lnTo>
                    <a:pt x="1610" y="1255"/>
                  </a:lnTo>
                  <a:close/>
                  <a:moveTo>
                    <a:pt x="1610" y="1234"/>
                  </a:moveTo>
                  <a:lnTo>
                    <a:pt x="1610" y="1234"/>
                  </a:lnTo>
                  <a:lnTo>
                    <a:pt x="1610" y="1234"/>
                  </a:lnTo>
                  <a:close/>
                  <a:moveTo>
                    <a:pt x="1610" y="1234"/>
                  </a:moveTo>
                  <a:lnTo>
                    <a:pt x="1610" y="1234"/>
                  </a:lnTo>
                  <a:lnTo>
                    <a:pt x="1610" y="1234"/>
                  </a:lnTo>
                  <a:close/>
                  <a:moveTo>
                    <a:pt x="1589" y="1213"/>
                  </a:moveTo>
                  <a:cubicBezTo>
                    <a:pt x="1589" y="1213"/>
                    <a:pt x="1589" y="1234"/>
                    <a:pt x="1610" y="1234"/>
                  </a:cubicBezTo>
                  <a:cubicBezTo>
                    <a:pt x="1589" y="1234"/>
                    <a:pt x="1589" y="1213"/>
                    <a:pt x="1589" y="1213"/>
                  </a:cubicBezTo>
                  <a:close/>
                  <a:moveTo>
                    <a:pt x="1589" y="1213"/>
                  </a:moveTo>
                  <a:lnTo>
                    <a:pt x="1589" y="1213"/>
                  </a:lnTo>
                  <a:lnTo>
                    <a:pt x="1589" y="1213"/>
                  </a:lnTo>
                  <a:close/>
                  <a:moveTo>
                    <a:pt x="1589" y="1213"/>
                  </a:moveTo>
                  <a:lnTo>
                    <a:pt x="1589" y="1213"/>
                  </a:lnTo>
                  <a:lnTo>
                    <a:pt x="1589" y="1213"/>
                  </a:lnTo>
                  <a:close/>
                  <a:moveTo>
                    <a:pt x="1589" y="1192"/>
                  </a:moveTo>
                  <a:lnTo>
                    <a:pt x="1589" y="1192"/>
                  </a:lnTo>
                  <a:lnTo>
                    <a:pt x="1589" y="1192"/>
                  </a:lnTo>
                  <a:close/>
                  <a:moveTo>
                    <a:pt x="1563" y="1192"/>
                  </a:moveTo>
                  <a:lnTo>
                    <a:pt x="1563" y="1192"/>
                  </a:lnTo>
                  <a:lnTo>
                    <a:pt x="1563" y="1192"/>
                  </a:lnTo>
                  <a:close/>
                  <a:moveTo>
                    <a:pt x="1563" y="1192"/>
                  </a:moveTo>
                  <a:lnTo>
                    <a:pt x="1563" y="1192"/>
                  </a:lnTo>
                  <a:lnTo>
                    <a:pt x="1563" y="1192"/>
                  </a:lnTo>
                  <a:close/>
                  <a:moveTo>
                    <a:pt x="1563" y="1171"/>
                  </a:moveTo>
                  <a:lnTo>
                    <a:pt x="1563" y="1171"/>
                  </a:lnTo>
                  <a:lnTo>
                    <a:pt x="1563" y="1171"/>
                  </a:lnTo>
                  <a:close/>
                  <a:moveTo>
                    <a:pt x="1541" y="1171"/>
                  </a:moveTo>
                  <a:lnTo>
                    <a:pt x="1563" y="1171"/>
                  </a:lnTo>
                  <a:lnTo>
                    <a:pt x="1541" y="1171"/>
                  </a:lnTo>
                  <a:close/>
                  <a:moveTo>
                    <a:pt x="1541" y="1149"/>
                  </a:moveTo>
                  <a:lnTo>
                    <a:pt x="1541" y="1171"/>
                  </a:lnTo>
                  <a:lnTo>
                    <a:pt x="1541" y="1149"/>
                  </a:lnTo>
                  <a:close/>
                  <a:moveTo>
                    <a:pt x="1541" y="1149"/>
                  </a:moveTo>
                  <a:lnTo>
                    <a:pt x="1541" y="1149"/>
                  </a:lnTo>
                  <a:lnTo>
                    <a:pt x="1541" y="1149"/>
                  </a:lnTo>
                  <a:close/>
                  <a:moveTo>
                    <a:pt x="1520" y="1149"/>
                  </a:moveTo>
                  <a:lnTo>
                    <a:pt x="1541" y="1149"/>
                  </a:lnTo>
                  <a:lnTo>
                    <a:pt x="1520" y="1149"/>
                  </a:lnTo>
                  <a:close/>
                  <a:moveTo>
                    <a:pt x="85" y="21"/>
                  </a:moveTo>
                  <a:lnTo>
                    <a:pt x="85" y="21"/>
                  </a:lnTo>
                  <a:cubicBezTo>
                    <a:pt x="662" y="286"/>
                    <a:pt x="1144" y="662"/>
                    <a:pt x="1520" y="1149"/>
                  </a:cubicBezTo>
                  <a:cubicBezTo>
                    <a:pt x="1144" y="662"/>
                    <a:pt x="662" y="286"/>
                    <a:pt x="85" y="21"/>
                  </a:cubicBezTo>
                  <a:lnTo>
                    <a:pt x="85" y="21"/>
                  </a:lnTo>
                  <a:close/>
                  <a:moveTo>
                    <a:pt x="64" y="21"/>
                  </a:moveTo>
                  <a:lnTo>
                    <a:pt x="64" y="21"/>
                  </a:lnTo>
                  <a:lnTo>
                    <a:pt x="64" y="21"/>
                  </a:lnTo>
                  <a:close/>
                  <a:moveTo>
                    <a:pt x="64" y="21"/>
                  </a:moveTo>
                  <a:lnTo>
                    <a:pt x="64" y="21"/>
                  </a:lnTo>
                  <a:lnTo>
                    <a:pt x="64" y="21"/>
                  </a:lnTo>
                  <a:close/>
                  <a:moveTo>
                    <a:pt x="43" y="21"/>
                  </a:moveTo>
                  <a:lnTo>
                    <a:pt x="43" y="21"/>
                  </a:lnTo>
                  <a:lnTo>
                    <a:pt x="43" y="21"/>
                  </a:lnTo>
                  <a:close/>
                  <a:moveTo>
                    <a:pt x="43" y="21"/>
                  </a:moveTo>
                  <a:lnTo>
                    <a:pt x="43" y="21"/>
                  </a:lnTo>
                  <a:lnTo>
                    <a:pt x="43" y="21"/>
                  </a:lnTo>
                  <a:close/>
                  <a:moveTo>
                    <a:pt x="43" y="21"/>
                  </a:moveTo>
                  <a:lnTo>
                    <a:pt x="43" y="21"/>
                  </a:lnTo>
                  <a:lnTo>
                    <a:pt x="43" y="21"/>
                  </a:lnTo>
                  <a:close/>
                  <a:moveTo>
                    <a:pt x="21" y="0"/>
                  </a:moveTo>
                  <a:lnTo>
                    <a:pt x="21" y="0"/>
                  </a:lnTo>
                  <a:lnTo>
                    <a:pt x="21" y="0"/>
                  </a:lnTo>
                  <a:close/>
                  <a:moveTo>
                    <a:pt x="0" y="0"/>
                  </a:moveTo>
                  <a:lnTo>
                    <a:pt x="0" y="0"/>
                  </a:lnTo>
                  <a:lnTo>
                    <a:pt x="0" y="0"/>
                  </a:lnTo>
                  <a:close/>
                  <a:moveTo>
                    <a:pt x="0" y="0"/>
                  </a:move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19"/>
            <p:cNvSpPr/>
            <p:nvPr/>
          </p:nvSpPr>
          <p:spPr>
            <a:xfrm>
              <a:off x="8403835" y="1777338"/>
              <a:ext cx="195137" cy="141228"/>
            </a:xfrm>
            <a:custGeom>
              <a:avLst/>
              <a:gdLst/>
              <a:ahLst/>
              <a:cxnLst/>
              <a:rect l="l" t="t" r="r" b="b"/>
              <a:pathLst>
                <a:path w="9053" h="6552" extrusionOk="0">
                  <a:moveTo>
                    <a:pt x="377" y="0"/>
                  </a:moveTo>
                  <a:cubicBezTo>
                    <a:pt x="112" y="503"/>
                    <a:pt x="1" y="1165"/>
                    <a:pt x="684" y="1875"/>
                  </a:cubicBezTo>
                  <a:cubicBezTo>
                    <a:pt x="2035" y="3310"/>
                    <a:pt x="5938" y="6552"/>
                    <a:pt x="7484" y="6552"/>
                  </a:cubicBezTo>
                  <a:lnTo>
                    <a:pt x="7659" y="6552"/>
                  </a:lnTo>
                  <a:cubicBezTo>
                    <a:pt x="8125" y="6440"/>
                    <a:pt x="8607" y="6308"/>
                    <a:pt x="9052" y="6176"/>
                  </a:cubicBezTo>
                  <a:cubicBezTo>
                    <a:pt x="8851" y="4852"/>
                    <a:pt x="8454" y="3660"/>
                    <a:pt x="7770" y="2754"/>
                  </a:cubicBezTo>
                  <a:lnTo>
                    <a:pt x="7749" y="2754"/>
                  </a:lnTo>
                  <a:lnTo>
                    <a:pt x="7749" y="2733"/>
                  </a:lnTo>
                  <a:cubicBezTo>
                    <a:pt x="7728" y="2733"/>
                    <a:pt x="7728" y="2712"/>
                    <a:pt x="7728" y="2712"/>
                  </a:cubicBezTo>
                  <a:lnTo>
                    <a:pt x="7728" y="2691"/>
                  </a:lnTo>
                  <a:lnTo>
                    <a:pt x="7702" y="2691"/>
                  </a:lnTo>
                  <a:lnTo>
                    <a:pt x="7702" y="2670"/>
                  </a:lnTo>
                  <a:lnTo>
                    <a:pt x="7680" y="2670"/>
                  </a:lnTo>
                  <a:lnTo>
                    <a:pt x="7680" y="2648"/>
                  </a:lnTo>
                  <a:lnTo>
                    <a:pt x="7659" y="2648"/>
                  </a:lnTo>
                  <a:cubicBezTo>
                    <a:pt x="7283" y="2161"/>
                    <a:pt x="6801" y="1785"/>
                    <a:pt x="6224" y="1520"/>
                  </a:cubicBezTo>
                  <a:lnTo>
                    <a:pt x="6182" y="1520"/>
                  </a:lnTo>
                  <a:cubicBezTo>
                    <a:pt x="6182" y="1499"/>
                    <a:pt x="6160" y="1499"/>
                    <a:pt x="6160" y="1499"/>
                  </a:cubicBezTo>
                  <a:lnTo>
                    <a:pt x="6139" y="1499"/>
                  </a:lnTo>
                  <a:cubicBezTo>
                    <a:pt x="4768" y="927"/>
                    <a:pt x="2670" y="419"/>
                    <a:pt x="377"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19"/>
            <p:cNvSpPr/>
            <p:nvPr/>
          </p:nvSpPr>
          <p:spPr>
            <a:xfrm>
              <a:off x="6697208" y="1753930"/>
              <a:ext cx="104714" cy="101395"/>
            </a:xfrm>
            <a:custGeom>
              <a:avLst/>
              <a:gdLst/>
              <a:ahLst/>
              <a:cxnLst/>
              <a:rect l="l" t="t" r="r" b="b"/>
              <a:pathLst>
                <a:path w="4858" h="4704" extrusionOk="0">
                  <a:moveTo>
                    <a:pt x="1192" y="0"/>
                  </a:moveTo>
                  <a:cubicBezTo>
                    <a:pt x="663" y="1526"/>
                    <a:pt x="287" y="3115"/>
                    <a:pt x="1" y="4704"/>
                  </a:cubicBezTo>
                  <a:cubicBezTo>
                    <a:pt x="1637" y="4682"/>
                    <a:pt x="4857" y="4439"/>
                    <a:pt x="4857" y="3136"/>
                  </a:cubicBezTo>
                  <a:cubicBezTo>
                    <a:pt x="4857" y="1854"/>
                    <a:pt x="2474" y="578"/>
                    <a:pt x="1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1">
  <p:cSld name="CUSTOM_12">
    <p:spTree>
      <p:nvGrpSpPr>
        <p:cNvPr id="498" name="Shape 498"/>
        <p:cNvGrpSpPr/>
        <p:nvPr/>
      </p:nvGrpSpPr>
      <p:grpSpPr>
        <a:xfrm>
          <a:off x="0" y="0"/>
          <a:ext cx="0" cy="0"/>
          <a:chOff x="0" y="0"/>
          <a:chExt cx="0" cy="0"/>
        </a:xfrm>
      </p:grpSpPr>
      <p:sp>
        <p:nvSpPr>
          <p:cNvPr id="499" name="Google Shape;499;p20"/>
          <p:cNvSpPr/>
          <p:nvPr/>
        </p:nvSpPr>
        <p:spPr>
          <a:xfrm>
            <a:off x="-33675" y="888875"/>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20"/>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01" name="Google Shape;501;p20"/>
          <p:cNvSpPr/>
          <p:nvPr/>
        </p:nvSpPr>
        <p:spPr>
          <a:xfrm flipH="1">
            <a:off x="1352417" y="90427"/>
            <a:ext cx="1120808" cy="267303"/>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20"/>
          <p:cNvSpPr/>
          <p:nvPr/>
        </p:nvSpPr>
        <p:spPr>
          <a:xfrm>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20"/>
          <p:cNvSpPr/>
          <p:nvPr/>
        </p:nvSpPr>
        <p:spPr>
          <a:xfrm flipH="1">
            <a:off x="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20"/>
          <p:cNvSpPr/>
          <p:nvPr/>
        </p:nvSpPr>
        <p:spPr>
          <a:xfrm>
            <a:off x="8387725" y="317675"/>
            <a:ext cx="1259352" cy="300351"/>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20"/>
          <p:cNvSpPr/>
          <p:nvPr/>
        </p:nvSpPr>
        <p:spPr>
          <a:xfrm>
            <a:off x="6704575" y="189975"/>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20"/>
          <p:cNvSpPr/>
          <p:nvPr/>
        </p:nvSpPr>
        <p:spPr>
          <a:xfrm>
            <a:off x="8103200" y="1735775"/>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07" name="Google Shape;507;p20"/>
          <p:cNvGrpSpPr/>
          <p:nvPr/>
        </p:nvGrpSpPr>
        <p:grpSpPr>
          <a:xfrm flipH="1">
            <a:off x="7699137" y="3553303"/>
            <a:ext cx="1003192" cy="1289557"/>
            <a:chOff x="1307321" y="654999"/>
            <a:chExt cx="1131632" cy="1454661"/>
          </a:xfrm>
        </p:grpSpPr>
        <p:sp>
          <p:nvSpPr>
            <p:cNvPr id="508" name="Google Shape;508;p20"/>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20"/>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10" name="Google Shape;510;p20"/>
          <p:cNvSpPr/>
          <p:nvPr/>
        </p:nvSpPr>
        <p:spPr>
          <a:xfrm>
            <a:off x="-1938112" y="4836975"/>
            <a:ext cx="3181346" cy="175049"/>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11" name="Google Shape;511;p20"/>
          <p:cNvGrpSpPr/>
          <p:nvPr/>
        </p:nvGrpSpPr>
        <p:grpSpPr>
          <a:xfrm flipH="1">
            <a:off x="-2102160" y="3843765"/>
            <a:ext cx="3284189" cy="1168269"/>
            <a:chOff x="2536050" y="2210275"/>
            <a:chExt cx="5672175" cy="2017737"/>
          </a:xfrm>
        </p:grpSpPr>
        <p:sp>
          <p:nvSpPr>
            <p:cNvPr id="512" name="Google Shape;512;p20"/>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20"/>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20"/>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15" name="Google Shape;515;p20"/>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20"/>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17" name="Google Shape;517;p20"/>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18" name="Google Shape;518;p20"/>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519;p20"/>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20" name="Google Shape;520;p20"/>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21" name="Google Shape;521;p20"/>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22" name="Google Shape;522;p20"/>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23" name="Google Shape;523;p20"/>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24" name="Google Shape;524;p20"/>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25" name="Google Shape;525;p20"/>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26" name="Google Shape;526;p20"/>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27" name="Google Shape;527;p20"/>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28" name="Google Shape;528;p20"/>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29" name="Google Shape;529;p20"/>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20"/>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531;p20"/>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 name="Google Shape;532;p20"/>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33" name="Google Shape;533;p20"/>
          <p:cNvSpPr/>
          <p:nvPr/>
        </p:nvSpPr>
        <p:spPr>
          <a:xfrm>
            <a:off x="881650" y="35771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20"/>
          <p:cNvSpPr/>
          <p:nvPr/>
        </p:nvSpPr>
        <p:spPr>
          <a:xfrm>
            <a:off x="573613" y="218255"/>
            <a:ext cx="250671" cy="247486"/>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535;p20"/>
          <p:cNvSpPr/>
          <p:nvPr/>
        </p:nvSpPr>
        <p:spPr>
          <a:xfrm rot="10800000" flipH="1">
            <a:off x="8702325" y="1231025"/>
            <a:ext cx="475178" cy="4130850"/>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20"/>
          <p:cNvSpPr/>
          <p:nvPr/>
        </p:nvSpPr>
        <p:spPr>
          <a:xfrm flipH="1">
            <a:off x="-33672" y="-30354"/>
            <a:ext cx="441750" cy="4098509"/>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33" name="Shape 33"/>
        <p:cNvGrpSpPr/>
        <p:nvPr/>
      </p:nvGrpSpPr>
      <p:grpSpPr>
        <a:xfrm>
          <a:off x="0" y="0"/>
          <a:ext cx="0" cy="0"/>
          <a:chOff x="0" y="0"/>
          <a:chExt cx="0" cy="0"/>
        </a:xfrm>
      </p:grpSpPr>
      <p:grpSp>
        <p:nvGrpSpPr>
          <p:cNvPr id="34" name="Google Shape;34;p3"/>
          <p:cNvGrpSpPr/>
          <p:nvPr/>
        </p:nvGrpSpPr>
        <p:grpSpPr>
          <a:xfrm>
            <a:off x="72684" y="400743"/>
            <a:ext cx="8881362" cy="2286288"/>
            <a:chOff x="556671" y="3137570"/>
            <a:chExt cx="2065577" cy="531732"/>
          </a:xfrm>
        </p:grpSpPr>
        <p:sp>
          <p:nvSpPr>
            <p:cNvPr id="35" name="Google Shape;35;p3"/>
            <p:cNvSpPr/>
            <p:nvPr/>
          </p:nvSpPr>
          <p:spPr>
            <a:xfrm>
              <a:off x="677364" y="3137570"/>
              <a:ext cx="241986" cy="58050"/>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3"/>
            <p:cNvSpPr/>
            <p:nvPr/>
          </p:nvSpPr>
          <p:spPr>
            <a:xfrm>
              <a:off x="556671" y="3633852"/>
              <a:ext cx="148975" cy="35450"/>
            </a:xfrm>
            <a:custGeom>
              <a:avLst/>
              <a:gdLst/>
              <a:ahLst/>
              <a:cxnLst/>
              <a:rect l="l" t="t" r="r" b="b"/>
              <a:pathLst>
                <a:path w="5959" h="1418" extrusionOk="0">
                  <a:moveTo>
                    <a:pt x="2471" y="1"/>
                  </a:moveTo>
                  <a:cubicBezTo>
                    <a:pt x="2337" y="1"/>
                    <a:pt x="2219" y="86"/>
                    <a:pt x="2119" y="205"/>
                  </a:cubicBezTo>
                  <a:cubicBezTo>
                    <a:pt x="1965" y="359"/>
                    <a:pt x="1854" y="560"/>
                    <a:pt x="1812" y="777"/>
                  </a:cubicBezTo>
                  <a:cubicBezTo>
                    <a:pt x="1738" y="743"/>
                    <a:pt x="1665" y="708"/>
                    <a:pt x="1582" y="708"/>
                  </a:cubicBezTo>
                  <a:cubicBezTo>
                    <a:pt x="1564" y="708"/>
                    <a:pt x="1545" y="710"/>
                    <a:pt x="1526" y="714"/>
                  </a:cubicBezTo>
                  <a:cubicBezTo>
                    <a:pt x="1436" y="714"/>
                    <a:pt x="1346" y="798"/>
                    <a:pt x="1346" y="910"/>
                  </a:cubicBezTo>
                  <a:cubicBezTo>
                    <a:pt x="1248" y="798"/>
                    <a:pt x="1122" y="741"/>
                    <a:pt x="999" y="741"/>
                  </a:cubicBezTo>
                  <a:cubicBezTo>
                    <a:pt x="928" y="741"/>
                    <a:pt x="858" y="760"/>
                    <a:pt x="795" y="798"/>
                  </a:cubicBezTo>
                  <a:cubicBezTo>
                    <a:pt x="620" y="888"/>
                    <a:pt x="530" y="1111"/>
                    <a:pt x="376" y="1243"/>
                  </a:cubicBezTo>
                  <a:cubicBezTo>
                    <a:pt x="307" y="1328"/>
                    <a:pt x="90" y="1376"/>
                    <a:pt x="0" y="1418"/>
                  </a:cubicBezTo>
                  <a:lnTo>
                    <a:pt x="5959" y="1418"/>
                  </a:lnTo>
                  <a:cubicBezTo>
                    <a:pt x="5736" y="1397"/>
                    <a:pt x="5471" y="1328"/>
                    <a:pt x="5339" y="1090"/>
                  </a:cubicBezTo>
                  <a:cubicBezTo>
                    <a:pt x="5275" y="1000"/>
                    <a:pt x="5254" y="888"/>
                    <a:pt x="5164" y="825"/>
                  </a:cubicBezTo>
                  <a:cubicBezTo>
                    <a:pt x="5137" y="811"/>
                    <a:pt x="5109" y="805"/>
                    <a:pt x="5080" y="805"/>
                  </a:cubicBezTo>
                  <a:cubicBezTo>
                    <a:pt x="5011" y="805"/>
                    <a:pt x="4935" y="837"/>
                    <a:pt x="4857" y="867"/>
                  </a:cubicBezTo>
                  <a:cubicBezTo>
                    <a:pt x="4836" y="888"/>
                    <a:pt x="4809" y="888"/>
                    <a:pt x="4788" y="888"/>
                  </a:cubicBezTo>
                  <a:cubicBezTo>
                    <a:pt x="4767" y="888"/>
                    <a:pt x="4746" y="867"/>
                    <a:pt x="4746" y="846"/>
                  </a:cubicBezTo>
                  <a:cubicBezTo>
                    <a:pt x="4656" y="714"/>
                    <a:pt x="4635" y="534"/>
                    <a:pt x="4544" y="428"/>
                  </a:cubicBezTo>
                  <a:cubicBezTo>
                    <a:pt x="4480" y="330"/>
                    <a:pt x="4387" y="285"/>
                    <a:pt x="4294" y="285"/>
                  </a:cubicBezTo>
                  <a:cubicBezTo>
                    <a:pt x="4236" y="285"/>
                    <a:pt x="4177" y="303"/>
                    <a:pt x="4126" y="338"/>
                  </a:cubicBezTo>
                  <a:cubicBezTo>
                    <a:pt x="3972" y="401"/>
                    <a:pt x="3882" y="560"/>
                    <a:pt x="3840" y="735"/>
                  </a:cubicBezTo>
                  <a:cubicBezTo>
                    <a:pt x="3729" y="624"/>
                    <a:pt x="3596" y="512"/>
                    <a:pt x="3464" y="470"/>
                  </a:cubicBezTo>
                  <a:cubicBezTo>
                    <a:pt x="3416" y="457"/>
                    <a:pt x="3368" y="450"/>
                    <a:pt x="3321" y="450"/>
                  </a:cubicBezTo>
                  <a:cubicBezTo>
                    <a:pt x="3218" y="450"/>
                    <a:pt x="3122" y="484"/>
                    <a:pt x="3046" y="560"/>
                  </a:cubicBezTo>
                  <a:cubicBezTo>
                    <a:pt x="2934" y="295"/>
                    <a:pt x="2760" y="30"/>
                    <a:pt x="2516" y="4"/>
                  </a:cubicBezTo>
                  <a:cubicBezTo>
                    <a:pt x="2501" y="2"/>
                    <a:pt x="2486" y="1"/>
                    <a:pt x="24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3"/>
            <p:cNvSpPr/>
            <p:nvPr/>
          </p:nvSpPr>
          <p:spPr>
            <a:xfrm>
              <a:off x="2378848" y="3195622"/>
              <a:ext cx="243400" cy="58050"/>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3"/>
            <p:cNvSpPr/>
            <p:nvPr/>
          </p:nvSpPr>
          <p:spPr>
            <a:xfrm>
              <a:off x="1849422" y="3416209"/>
              <a:ext cx="142350" cy="34300"/>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 name="Google Shape;39;p3"/>
          <p:cNvSpPr txBox="1"/>
          <p:nvPr>
            <p:ph type="title"/>
          </p:nvPr>
        </p:nvSpPr>
        <p:spPr>
          <a:xfrm>
            <a:off x="1405950" y="2845788"/>
            <a:ext cx="6332100" cy="877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40" name="Google Shape;40;p3"/>
          <p:cNvSpPr txBox="1"/>
          <p:nvPr>
            <p:ph type="title" idx="2" hasCustomPrompt="1"/>
          </p:nvPr>
        </p:nvSpPr>
        <p:spPr>
          <a:xfrm>
            <a:off x="3823500" y="1088950"/>
            <a:ext cx="1497000" cy="14937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1" name="Google Shape;41;p3"/>
          <p:cNvSpPr/>
          <p:nvPr/>
        </p:nvSpPr>
        <p:spPr>
          <a:xfrm>
            <a:off x="-1041000" y="33103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3"/>
          <p:cNvSpPr/>
          <p:nvPr/>
        </p:nvSpPr>
        <p:spPr>
          <a:xfrm>
            <a:off x="0" y="4380553"/>
            <a:ext cx="9144064" cy="762939"/>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3" name="Google Shape;43;p3"/>
          <p:cNvGrpSpPr/>
          <p:nvPr/>
        </p:nvGrpSpPr>
        <p:grpSpPr>
          <a:xfrm>
            <a:off x="498990" y="3184349"/>
            <a:ext cx="1133103" cy="1456552"/>
            <a:chOff x="1307321" y="654999"/>
            <a:chExt cx="1131632" cy="1454661"/>
          </a:xfrm>
        </p:grpSpPr>
        <p:sp>
          <p:nvSpPr>
            <p:cNvPr id="44" name="Google Shape;44;p3"/>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3"/>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6" name="Google Shape;46;p3"/>
          <p:cNvSpPr/>
          <p:nvPr/>
        </p:nvSpPr>
        <p:spPr>
          <a:xfrm>
            <a:off x="-133300" y="-329575"/>
            <a:ext cx="563629" cy="5512207"/>
          </a:xfrm>
          <a:custGeom>
            <a:avLst/>
            <a:gdLst/>
            <a:ahLst/>
            <a:cxnLst/>
            <a:rect l="l" t="t" r="r" b="b"/>
            <a:pathLst>
              <a:path w="5911" h="47821" extrusionOk="0">
                <a:moveTo>
                  <a:pt x="64" y="0"/>
                </a:moveTo>
                <a:lnTo>
                  <a:pt x="0" y="47778"/>
                </a:lnTo>
                <a:lnTo>
                  <a:pt x="5911" y="47820"/>
                </a:lnTo>
                <a:lnTo>
                  <a:pt x="2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3"/>
          <p:cNvSpPr/>
          <p:nvPr/>
        </p:nvSpPr>
        <p:spPr>
          <a:xfrm>
            <a:off x="8580374" y="-46777"/>
            <a:ext cx="563634" cy="522937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3"/>
          <p:cNvSpPr/>
          <p:nvPr/>
        </p:nvSpPr>
        <p:spPr>
          <a:xfrm>
            <a:off x="7841725" y="3100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2">
  <p:cSld name="CUSTOM_12_1">
    <p:spTree>
      <p:nvGrpSpPr>
        <p:cNvPr id="537" name="Shape 537"/>
        <p:cNvGrpSpPr/>
        <p:nvPr/>
      </p:nvGrpSpPr>
      <p:grpSpPr>
        <a:xfrm>
          <a:off x="0" y="0"/>
          <a:ext cx="0" cy="0"/>
          <a:chOff x="0" y="0"/>
          <a:chExt cx="0" cy="0"/>
        </a:xfrm>
      </p:grpSpPr>
      <p:sp>
        <p:nvSpPr>
          <p:cNvPr id="538" name="Google Shape;538;p21"/>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39" name="Google Shape;539;p21"/>
          <p:cNvSpPr/>
          <p:nvPr/>
        </p:nvSpPr>
        <p:spPr>
          <a:xfrm flipH="1">
            <a:off x="-407583" y="1045002"/>
            <a:ext cx="1120808" cy="267303"/>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 name="Google Shape;540;p21"/>
          <p:cNvSpPr/>
          <p:nvPr/>
        </p:nvSpPr>
        <p:spPr>
          <a:xfrm flipH="1">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 name="Google Shape;541;p21"/>
          <p:cNvSpPr/>
          <p:nvPr/>
        </p:nvSpPr>
        <p:spPr>
          <a:xfrm>
            <a:off x="-78"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 name="Google Shape;542;p21"/>
          <p:cNvSpPr/>
          <p:nvPr/>
        </p:nvSpPr>
        <p:spPr>
          <a:xfrm>
            <a:off x="8424000" y="1542950"/>
            <a:ext cx="1259352" cy="300351"/>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 name="Google Shape;543;p21"/>
          <p:cNvSpPr/>
          <p:nvPr/>
        </p:nvSpPr>
        <p:spPr>
          <a:xfrm>
            <a:off x="1810225" y="149600"/>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544;p21"/>
          <p:cNvSpPr/>
          <p:nvPr/>
        </p:nvSpPr>
        <p:spPr>
          <a:xfrm>
            <a:off x="7303800" y="1246625"/>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45" name="Google Shape;545;p21"/>
          <p:cNvGrpSpPr/>
          <p:nvPr/>
        </p:nvGrpSpPr>
        <p:grpSpPr>
          <a:xfrm>
            <a:off x="2868806" y="3526377"/>
            <a:ext cx="1068148" cy="1373055"/>
            <a:chOff x="1307321" y="654999"/>
            <a:chExt cx="1131632" cy="1454661"/>
          </a:xfrm>
        </p:grpSpPr>
        <p:sp>
          <p:nvSpPr>
            <p:cNvPr id="546" name="Google Shape;546;p21"/>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 name="Google Shape;547;p21"/>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48" name="Google Shape;548;p21"/>
          <p:cNvSpPr/>
          <p:nvPr/>
        </p:nvSpPr>
        <p:spPr>
          <a:xfrm>
            <a:off x="948500" y="1843300"/>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21"/>
          <p:cNvSpPr/>
          <p:nvPr/>
        </p:nvSpPr>
        <p:spPr>
          <a:xfrm>
            <a:off x="8014638" y="4836975"/>
            <a:ext cx="3181346" cy="175049"/>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50" name="Google Shape;550;p21"/>
          <p:cNvGrpSpPr/>
          <p:nvPr/>
        </p:nvGrpSpPr>
        <p:grpSpPr>
          <a:xfrm>
            <a:off x="7871553" y="3836915"/>
            <a:ext cx="3284189" cy="1168269"/>
            <a:chOff x="2536050" y="2210275"/>
            <a:chExt cx="5672175" cy="2017737"/>
          </a:xfrm>
        </p:grpSpPr>
        <p:sp>
          <p:nvSpPr>
            <p:cNvPr id="551" name="Google Shape;551;p21"/>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552;p21"/>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 name="Google Shape;553;p21"/>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54" name="Google Shape;554;p21"/>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 name="Google Shape;555;p21"/>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56" name="Google Shape;556;p21"/>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57" name="Google Shape;557;p21"/>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21"/>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59" name="Google Shape;559;p21"/>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60" name="Google Shape;560;p21"/>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61" name="Google Shape;561;p21"/>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62" name="Google Shape;562;p21"/>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63" name="Google Shape;563;p21"/>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64" name="Google Shape;564;p21"/>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65" name="Google Shape;565;p21"/>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66" name="Google Shape;566;p21"/>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67" name="Google Shape;567;p21"/>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68" name="Google Shape;568;p21"/>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21"/>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 name="Google Shape;570;p21"/>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21"/>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72" name="Google Shape;572;p21"/>
          <p:cNvSpPr/>
          <p:nvPr/>
        </p:nvSpPr>
        <p:spPr>
          <a:xfrm>
            <a:off x="542700" y="31666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 name="Google Shape;573;p21"/>
          <p:cNvSpPr/>
          <p:nvPr/>
        </p:nvSpPr>
        <p:spPr>
          <a:xfrm>
            <a:off x="234663" y="177205"/>
            <a:ext cx="250671" cy="247486"/>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 name="Google Shape;574;p21"/>
          <p:cNvSpPr/>
          <p:nvPr/>
        </p:nvSpPr>
        <p:spPr>
          <a:xfrm>
            <a:off x="8702325" y="-45775"/>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575;p21"/>
          <p:cNvSpPr/>
          <p:nvPr/>
        </p:nvSpPr>
        <p:spPr>
          <a:xfrm rot="10800000">
            <a:off x="-25576" y="1044981"/>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3">
  <p:cSld name="CUSTOM_12_1_1">
    <p:spTree>
      <p:nvGrpSpPr>
        <p:cNvPr id="576" name="Shape 576"/>
        <p:cNvGrpSpPr/>
        <p:nvPr/>
      </p:nvGrpSpPr>
      <p:grpSpPr>
        <a:xfrm>
          <a:off x="0" y="0"/>
          <a:ext cx="0" cy="0"/>
          <a:chOff x="0" y="0"/>
          <a:chExt cx="0" cy="0"/>
        </a:xfrm>
      </p:grpSpPr>
      <p:sp>
        <p:nvSpPr>
          <p:cNvPr id="577" name="Google Shape;577;p22"/>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78" name="Google Shape;578;p22"/>
          <p:cNvSpPr/>
          <p:nvPr/>
        </p:nvSpPr>
        <p:spPr>
          <a:xfrm flipH="1">
            <a:off x="-373208" y="980552"/>
            <a:ext cx="1120808" cy="267303"/>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 name="Google Shape;579;p22"/>
          <p:cNvSpPr/>
          <p:nvPr/>
        </p:nvSpPr>
        <p:spPr>
          <a:xfrm>
            <a:off x="-14988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 name="Google Shape;580;p22"/>
          <p:cNvSpPr/>
          <p:nvPr/>
        </p:nvSpPr>
        <p:spPr>
          <a:xfrm flipH="1">
            <a:off x="-457694" y="4705500"/>
            <a:ext cx="10335369"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581;p22"/>
          <p:cNvSpPr/>
          <p:nvPr/>
        </p:nvSpPr>
        <p:spPr>
          <a:xfrm>
            <a:off x="8652900" y="643925"/>
            <a:ext cx="1259352" cy="300351"/>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582;p22"/>
          <p:cNvSpPr/>
          <p:nvPr/>
        </p:nvSpPr>
        <p:spPr>
          <a:xfrm>
            <a:off x="6845975" y="1145950"/>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 name="Google Shape;583;p22"/>
          <p:cNvSpPr/>
          <p:nvPr/>
        </p:nvSpPr>
        <p:spPr>
          <a:xfrm>
            <a:off x="1042725" y="176500"/>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84" name="Google Shape;584;p22"/>
          <p:cNvGrpSpPr/>
          <p:nvPr/>
        </p:nvGrpSpPr>
        <p:grpSpPr>
          <a:xfrm>
            <a:off x="7779787" y="3597930"/>
            <a:ext cx="1010321" cy="1298867"/>
            <a:chOff x="1307321" y="654999"/>
            <a:chExt cx="1131632" cy="1454661"/>
          </a:xfrm>
        </p:grpSpPr>
        <p:sp>
          <p:nvSpPr>
            <p:cNvPr id="585" name="Google Shape;585;p22"/>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6" name="Google Shape;586;p22"/>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87" name="Google Shape;587;p22"/>
          <p:cNvSpPr/>
          <p:nvPr/>
        </p:nvSpPr>
        <p:spPr>
          <a:xfrm>
            <a:off x="-1954750" y="4836975"/>
            <a:ext cx="3181346" cy="175049"/>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 name="Google Shape;588;p22"/>
          <p:cNvSpPr/>
          <p:nvPr/>
        </p:nvSpPr>
        <p:spPr>
          <a:xfrm>
            <a:off x="8735925" y="364428"/>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 name="Google Shape;589;p22"/>
          <p:cNvSpPr/>
          <p:nvPr/>
        </p:nvSpPr>
        <p:spPr>
          <a:xfrm>
            <a:off x="8430763" y="176505"/>
            <a:ext cx="250671" cy="247486"/>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 name="Google Shape;590;p22"/>
          <p:cNvSpPr/>
          <p:nvPr/>
        </p:nvSpPr>
        <p:spPr>
          <a:xfrm rot="10800000" flipH="1">
            <a:off x="8702325" y="1078625"/>
            <a:ext cx="475178" cy="4130850"/>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 name="Google Shape;591;p22"/>
          <p:cNvSpPr/>
          <p:nvPr/>
        </p:nvSpPr>
        <p:spPr>
          <a:xfrm flipH="1">
            <a:off x="-33672" y="-30354"/>
            <a:ext cx="441750" cy="4098509"/>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92" name="Google Shape;592;p22"/>
          <p:cNvGrpSpPr/>
          <p:nvPr/>
        </p:nvGrpSpPr>
        <p:grpSpPr>
          <a:xfrm flipH="1">
            <a:off x="-2112585" y="3843765"/>
            <a:ext cx="3284189" cy="1168269"/>
            <a:chOff x="2536050" y="2210275"/>
            <a:chExt cx="5672175" cy="2017737"/>
          </a:xfrm>
        </p:grpSpPr>
        <p:sp>
          <p:nvSpPr>
            <p:cNvPr id="593" name="Google Shape;593;p22"/>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 name="Google Shape;594;p22"/>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 name="Google Shape;595;p22"/>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96" name="Google Shape;596;p22"/>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 name="Google Shape;597;p22"/>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98" name="Google Shape;598;p22"/>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99" name="Google Shape;599;p22"/>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 name="Google Shape;600;p22"/>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01" name="Google Shape;601;p22"/>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02" name="Google Shape;602;p22"/>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03" name="Google Shape;603;p22"/>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04" name="Google Shape;604;p22"/>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05" name="Google Shape;605;p22"/>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06" name="Google Shape;606;p22"/>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07" name="Google Shape;607;p22"/>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08" name="Google Shape;608;p22"/>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09" name="Google Shape;609;p22"/>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10" name="Google Shape;610;p22"/>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1" name="Google Shape;611;p22"/>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2" name="Google Shape;612;p22"/>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3" name="Google Shape;613;p22"/>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614" name="Shape 614"/>
        <p:cNvGrpSpPr/>
        <p:nvPr/>
      </p:nvGrpSpPr>
      <p:grpSpPr>
        <a:xfrm>
          <a:off x="0" y="0"/>
          <a:ext cx="0" cy="0"/>
          <a:chOff x="0" y="0"/>
          <a:chExt cx="0" cy="0"/>
        </a:xfrm>
      </p:grpSpPr>
      <p:sp>
        <p:nvSpPr>
          <p:cNvPr id="615" name="Google Shape;615;p23"/>
          <p:cNvSpPr/>
          <p:nvPr/>
        </p:nvSpPr>
        <p:spPr>
          <a:xfrm>
            <a:off x="7952381" y="2089303"/>
            <a:ext cx="1382366" cy="331625"/>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6" name="Google Shape;616;p23"/>
          <p:cNvSpPr/>
          <p:nvPr/>
        </p:nvSpPr>
        <p:spPr>
          <a:xfrm>
            <a:off x="-445123" y="1242268"/>
            <a:ext cx="1040462" cy="24959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7" name="Google Shape;617;p23"/>
          <p:cNvSpPr/>
          <p:nvPr/>
        </p:nvSpPr>
        <p:spPr>
          <a:xfrm>
            <a:off x="-1041000" y="284582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8" name="Google Shape;618;p23"/>
          <p:cNvSpPr/>
          <p:nvPr/>
        </p:nvSpPr>
        <p:spPr>
          <a:xfrm>
            <a:off x="0" y="4380553"/>
            <a:ext cx="9144064" cy="762939"/>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9" name="Google Shape;619;p23"/>
          <p:cNvSpPr txBox="1"/>
          <p:nvPr>
            <p:ph type="title"/>
          </p:nvPr>
        </p:nvSpPr>
        <p:spPr>
          <a:xfrm>
            <a:off x="870088" y="706550"/>
            <a:ext cx="4448100" cy="1058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700"/>
              <a:buNone/>
              <a:defRPr sz="6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20" name="Google Shape;620;p23"/>
          <p:cNvSpPr txBox="1"/>
          <p:nvPr>
            <p:ph type="subTitle" idx="1"/>
          </p:nvPr>
        </p:nvSpPr>
        <p:spPr>
          <a:xfrm>
            <a:off x="870050" y="1765250"/>
            <a:ext cx="4448100" cy="105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
        <p:nvSpPr>
          <p:cNvPr id="621" name="Google Shape;621;p23"/>
          <p:cNvSpPr/>
          <p:nvPr/>
        </p:nvSpPr>
        <p:spPr>
          <a:xfrm>
            <a:off x="1890977" y="373793"/>
            <a:ext cx="1040462" cy="24959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2" name="Google Shape;622;p23"/>
          <p:cNvSpPr/>
          <p:nvPr/>
        </p:nvSpPr>
        <p:spPr>
          <a:xfrm>
            <a:off x="7339600" y="289899"/>
            <a:ext cx="1046547" cy="249598"/>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3" name="Google Shape;623;p23"/>
          <p:cNvSpPr/>
          <p:nvPr/>
        </p:nvSpPr>
        <p:spPr>
          <a:xfrm>
            <a:off x="8580375" y="-35000"/>
            <a:ext cx="616126" cy="5217602"/>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 name="Google Shape;624;p23"/>
          <p:cNvSpPr/>
          <p:nvPr/>
        </p:nvSpPr>
        <p:spPr>
          <a:xfrm rot="10800000">
            <a:off x="-52502" y="-85855"/>
            <a:ext cx="616126" cy="5268405"/>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25" name="Google Shape;625;p23"/>
          <p:cNvGrpSpPr/>
          <p:nvPr/>
        </p:nvGrpSpPr>
        <p:grpSpPr>
          <a:xfrm flipH="1">
            <a:off x="7646395" y="3358121"/>
            <a:ext cx="1113187" cy="1430950"/>
            <a:chOff x="1307321" y="654999"/>
            <a:chExt cx="1131632" cy="1454661"/>
          </a:xfrm>
        </p:grpSpPr>
        <p:sp>
          <p:nvSpPr>
            <p:cNvPr id="626" name="Google Shape;626;p23"/>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 name="Google Shape;627;p23"/>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28" name="Google Shape;628;p23"/>
          <p:cNvSpPr/>
          <p:nvPr/>
        </p:nvSpPr>
        <p:spPr>
          <a:xfrm>
            <a:off x="6264150" y="2448811"/>
            <a:ext cx="670859" cy="15999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 name="Google Shape;629;p23"/>
          <p:cNvSpPr txBox="1"/>
          <p:nvPr/>
        </p:nvSpPr>
        <p:spPr>
          <a:xfrm>
            <a:off x="870050" y="2891876"/>
            <a:ext cx="3644700" cy="7995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GB" sz="1200" b="1">
                <a:solidFill>
                  <a:schemeClr val="dk1"/>
                </a:solidFill>
                <a:latin typeface="Open Sans"/>
                <a:ea typeface="Open Sans"/>
                <a:cs typeface="Open Sans"/>
                <a:sym typeface="Open Sans"/>
              </a:rPr>
              <a:t>CREDITS:</a:t>
            </a:r>
            <a:r>
              <a:rPr lang="en-GB" sz="1200">
                <a:solidFill>
                  <a:schemeClr val="dk1"/>
                </a:solidFill>
                <a:latin typeface="Open Sans"/>
                <a:ea typeface="Open Sans"/>
                <a:cs typeface="Open Sans"/>
                <a:sym typeface="Open Sans"/>
              </a:rPr>
              <a:t> This presentation template was created by </a:t>
            </a:r>
            <a:r>
              <a:rPr lang="en-GB" sz="1200" b="1" u="sng">
                <a:solidFill>
                  <a:schemeClr val="hlink"/>
                </a:solidFill>
                <a:latin typeface="Open Sans"/>
                <a:ea typeface="Open Sans"/>
                <a:cs typeface="Open Sans"/>
                <a:sym typeface="Open Sans"/>
                <a:hlinkClick r:id="rId2"/>
              </a:rPr>
              <a:t>Slidesgo</a:t>
            </a:r>
            <a:r>
              <a:rPr lang="en-GB" sz="1200">
                <a:solidFill>
                  <a:schemeClr val="dk1"/>
                </a:solidFill>
                <a:latin typeface="Open Sans"/>
                <a:ea typeface="Open Sans"/>
                <a:cs typeface="Open Sans"/>
                <a:sym typeface="Open Sans"/>
              </a:rPr>
              <a:t>, and includes icons by </a:t>
            </a:r>
            <a:r>
              <a:rPr lang="en-GB" sz="1200" b="1" u="sng">
                <a:solidFill>
                  <a:schemeClr val="dk1"/>
                </a:solidFill>
                <a:latin typeface="Open Sans"/>
                <a:ea typeface="Open Sans"/>
                <a:cs typeface="Open Sans"/>
                <a:sym typeface="Open Sans"/>
                <a:hlinkClick r:id="rId3"/>
              </a:rPr>
              <a:t>Flaticon</a:t>
            </a:r>
            <a:r>
              <a:rPr lang="en-GB" sz="1200">
                <a:solidFill>
                  <a:schemeClr val="dk1"/>
                </a:solidFill>
                <a:latin typeface="Open Sans"/>
                <a:ea typeface="Open Sans"/>
                <a:cs typeface="Open Sans"/>
                <a:sym typeface="Open Sans"/>
              </a:rPr>
              <a:t>, and infographics &amp; images by </a:t>
            </a:r>
            <a:r>
              <a:rPr lang="en-GB" sz="1200" b="1" u="sng">
                <a:solidFill>
                  <a:schemeClr val="dk1"/>
                </a:solidFill>
                <a:latin typeface="Open Sans"/>
                <a:ea typeface="Open Sans"/>
                <a:cs typeface="Open Sans"/>
                <a:sym typeface="Open Sans"/>
                <a:hlinkClick r:id="rId4"/>
              </a:rPr>
              <a:t>Freepik</a:t>
            </a:r>
            <a:r>
              <a:rPr lang="en-GB" sz="1200" u="sng">
                <a:solidFill>
                  <a:schemeClr val="dk1"/>
                </a:solidFill>
                <a:latin typeface="Open Sans"/>
                <a:ea typeface="Open Sans"/>
                <a:cs typeface="Open Sans"/>
                <a:sym typeface="Open Sans"/>
              </a:rPr>
              <a:t> </a:t>
            </a:r>
            <a:endParaRPr sz="1200" b="1" u="sng">
              <a:solidFill>
                <a:schemeClr val="dk1"/>
              </a:solidFill>
              <a:latin typeface="Open Sans"/>
              <a:ea typeface="Open Sans"/>
              <a:cs typeface="Open Sans"/>
              <a:sym typeface="Open Sans"/>
            </a:endParaRPr>
          </a:p>
        </p:txBody>
      </p:sp>
      <p:sp>
        <p:nvSpPr>
          <p:cNvPr id="630" name="Google Shape;630;p23"/>
          <p:cNvSpPr/>
          <p:nvPr/>
        </p:nvSpPr>
        <p:spPr>
          <a:xfrm>
            <a:off x="572200" y="31361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1" name="Google Shape;631;p23"/>
          <p:cNvSpPr/>
          <p:nvPr/>
        </p:nvSpPr>
        <p:spPr>
          <a:xfrm>
            <a:off x="8253475" y="15901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632" name="Shape 632"/>
        <p:cNvGrpSpPr/>
        <p:nvPr/>
      </p:nvGrpSpPr>
      <p:grpSpPr>
        <a:xfrm>
          <a:off x="0" y="0"/>
          <a:ext cx="0" cy="0"/>
          <a:chOff x="0" y="0"/>
          <a:chExt cx="0" cy="0"/>
        </a:xfrm>
      </p:grpSpPr>
      <p:sp>
        <p:nvSpPr>
          <p:cNvPr id="633" name="Google Shape;633;p24"/>
          <p:cNvSpPr/>
          <p:nvPr/>
        </p:nvSpPr>
        <p:spPr>
          <a:xfrm flipH="1">
            <a:off x="-155633" y="233252"/>
            <a:ext cx="1120808" cy="267303"/>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 name="Google Shape;634;p24"/>
          <p:cNvSpPr/>
          <p:nvPr/>
        </p:nvSpPr>
        <p:spPr>
          <a:xfrm>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 name="Google Shape;635;p24"/>
          <p:cNvSpPr/>
          <p:nvPr/>
        </p:nvSpPr>
        <p:spPr>
          <a:xfrm flipH="1">
            <a:off x="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636;p24"/>
          <p:cNvSpPr/>
          <p:nvPr/>
        </p:nvSpPr>
        <p:spPr>
          <a:xfrm>
            <a:off x="8340600" y="1455425"/>
            <a:ext cx="1259352" cy="300351"/>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7" name="Google Shape;637;p24"/>
          <p:cNvSpPr/>
          <p:nvPr/>
        </p:nvSpPr>
        <p:spPr>
          <a:xfrm>
            <a:off x="7202800" y="189975"/>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8" name="Google Shape;638;p24"/>
          <p:cNvSpPr/>
          <p:nvPr/>
        </p:nvSpPr>
        <p:spPr>
          <a:xfrm flipH="1">
            <a:off x="558000" y="990602"/>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 name="Google Shape;639;p24"/>
          <p:cNvSpPr/>
          <p:nvPr/>
        </p:nvSpPr>
        <p:spPr>
          <a:xfrm flipH="1">
            <a:off x="2167050" y="189977"/>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40" name="Google Shape;640;p24"/>
          <p:cNvGrpSpPr/>
          <p:nvPr/>
        </p:nvGrpSpPr>
        <p:grpSpPr>
          <a:xfrm>
            <a:off x="7562546" y="3438014"/>
            <a:ext cx="1056266" cy="1357781"/>
            <a:chOff x="1307321" y="654999"/>
            <a:chExt cx="1131632" cy="1454661"/>
          </a:xfrm>
        </p:grpSpPr>
        <p:sp>
          <p:nvSpPr>
            <p:cNvPr id="641" name="Google Shape;641;p24"/>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642;p24"/>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43" name="Google Shape;643;p24"/>
          <p:cNvSpPr/>
          <p:nvPr/>
        </p:nvSpPr>
        <p:spPr>
          <a:xfrm rot="10800000" flipH="1">
            <a:off x="8702325" y="1078625"/>
            <a:ext cx="475178" cy="4130850"/>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 name="Google Shape;644;p24"/>
          <p:cNvSpPr/>
          <p:nvPr/>
        </p:nvSpPr>
        <p:spPr>
          <a:xfrm flipH="1">
            <a:off x="-33672" y="-30354"/>
            <a:ext cx="441750" cy="4098509"/>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645" name="Shape 645"/>
        <p:cNvGrpSpPr/>
        <p:nvPr/>
      </p:nvGrpSpPr>
      <p:grpSpPr>
        <a:xfrm>
          <a:off x="0" y="0"/>
          <a:ext cx="0" cy="0"/>
          <a:chOff x="0" y="0"/>
          <a:chExt cx="0" cy="0"/>
        </a:xfrm>
      </p:grpSpPr>
      <p:sp>
        <p:nvSpPr>
          <p:cNvPr id="646" name="Google Shape;646;p25"/>
          <p:cNvSpPr/>
          <p:nvPr/>
        </p:nvSpPr>
        <p:spPr>
          <a:xfrm>
            <a:off x="8242400" y="352975"/>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7" name="Google Shape;647;p25"/>
          <p:cNvSpPr/>
          <p:nvPr/>
        </p:nvSpPr>
        <p:spPr>
          <a:xfrm flipH="1">
            <a:off x="-629758" y="1422027"/>
            <a:ext cx="1120808" cy="267303"/>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8" name="Google Shape;648;p25"/>
          <p:cNvSpPr/>
          <p:nvPr/>
        </p:nvSpPr>
        <p:spPr>
          <a:xfrm flipH="1">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9" name="Google Shape;649;p25"/>
          <p:cNvSpPr/>
          <p:nvPr/>
        </p:nvSpPr>
        <p:spPr>
          <a:xfrm>
            <a:off x="-78"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0" name="Google Shape;650;p25"/>
          <p:cNvSpPr/>
          <p:nvPr/>
        </p:nvSpPr>
        <p:spPr>
          <a:xfrm flipH="1">
            <a:off x="8215300" y="1337275"/>
            <a:ext cx="1259352" cy="300351"/>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25"/>
          <p:cNvSpPr/>
          <p:nvPr/>
        </p:nvSpPr>
        <p:spPr>
          <a:xfrm>
            <a:off x="8702325" y="-45775"/>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652;p25"/>
          <p:cNvSpPr/>
          <p:nvPr/>
        </p:nvSpPr>
        <p:spPr>
          <a:xfrm rot="10800000">
            <a:off x="-25576" y="1044981"/>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3" name="Google Shape;653;p25"/>
          <p:cNvSpPr/>
          <p:nvPr/>
        </p:nvSpPr>
        <p:spPr>
          <a:xfrm>
            <a:off x="385650" y="196725"/>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4" name="Google Shape;654;p25"/>
          <p:cNvSpPr/>
          <p:nvPr/>
        </p:nvSpPr>
        <p:spPr>
          <a:xfrm>
            <a:off x="6940825" y="985800"/>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55" name="Google Shape;655;p25"/>
          <p:cNvGrpSpPr/>
          <p:nvPr/>
        </p:nvGrpSpPr>
        <p:grpSpPr>
          <a:xfrm flipH="1">
            <a:off x="570762" y="3587003"/>
            <a:ext cx="1003192" cy="1289557"/>
            <a:chOff x="1307321" y="654999"/>
            <a:chExt cx="1131632" cy="1454661"/>
          </a:xfrm>
        </p:grpSpPr>
        <p:sp>
          <p:nvSpPr>
            <p:cNvPr id="656" name="Google Shape;656;p25"/>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7" name="Google Shape;657;p25"/>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49" name="Shape 49"/>
        <p:cNvGrpSpPr/>
        <p:nvPr/>
      </p:nvGrpSpPr>
      <p:grpSpPr>
        <a:xfrm>
          <a:off x="0" y="0"/>
          <a:ext cx="0" cy="0"/>
          <a:chOff x="0" y="0"/>
          <a:chExt cx="0" cy="0"/>
        </a:xfrm>
      </p:grpSpPr>
      <p:sp>
        <p:nvSpPr>
          <p:cNvPr id="50" name="Google Shape;50;p4"/>
          <p:cNvSpPr/>
          <p:nvPr/>
        </p:nvSpPr>
        <p:spPr>
          <a:xfrm>
            <a:off x="8055525" y="539499"/>
            <a:ext cx="1046547" cy="249598"/>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4"/>
          <p:cNvSpPr/>
          <p:nvPr/>
        </p:nvSpPr>
        <p:spPr>
          <a:xfrm>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4"/>
          <p:cNvSpPr/>
          <p:nvPr/>
        </p:nvSpPr>
        <p:spPr>
          <a:xfrm>
            <a:off x="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4"/>
          <p:cNvSpPr/>
          <p:nvPr/>
        </p:nvSpPr>
        <p:spPr>
          <a:xfrm>
            <a:off x="1189350" y="133250"/>
            <a:ext cx="841871" cy="20194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4"/>
          <p:cNvSpPr/>
          <p:nvPr/>
        </p:nvSpPr>
        <p:spPr>
          <a:xfrm>
            <a:off x="-170399" y="516818"/>
            <a:ext cx="612062" cy="147480"/>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4"/>
          <p:cNvSpPr/>
          <p:nvPr/>
        </p:nvSpPr>
        <p:spPr>
          <a:xfrm>
            <a:off x="7510822" y="223947"/>
            <a:ext cx="645170" cy="15478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4"/>
          <p:cNvSpPr/>
          <p:nvPr/>
        </p:nvSpPr>
        <p:spPr>
          <a:xfrm>
            <a:off x="405162" y="741578"/>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4"/>
          <p:cNvSpPr/>
          <p:nvPr/>
        </p:nvSpPr>
        <p:spPr>
          <a:xfrm>
            <a:off x="8014638" y="4836975"/>
            <a:ext cx="3181346" cy="175049"/>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8" name="Google Shape;58;p4"/>
          <p:cNvGrpSpPr/>
          <p:nvPr/>
        </p:nvGrpSpPr>
        <p:grpSpPr>
          <a:xfrm>
            <a:off x="7871553" y="3836915"/>
            <a:ext cx="3284189" cy="1168269"/>
            <a:chOff x="2536050" y="2210275"/>
            <a:chExt cx="5672175" cy="2017737"/>
          </a:xfrm>
        </p:grpSpPr>
        <p:sp>
          <p:nvSpPr>
            <p:cNvPr id="59" name="Google Shape;59;p4"/>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4"/>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4"/>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2" name="Google Shape;62;p4"/>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4"/>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4" name="Google Shape;64;p4"/>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5" name="Google Shape;65;p4"/>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4"/>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7" name="Google Shape;67;p4"/>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8" name="Google Shape;68;p4"/>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 name="Google Shape;69;p4"/>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0" name="Google Shape;70;p4"/>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1" name="Google Shape;71;p4"/>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2" name="Google Shape;72;p4"/>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3" name="Google Shape;73;p4"/>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4" name="Google Shape;74;p4"/>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5" name="Google Shape;75;p4"/>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6" name="Google Shape;76;p4"/>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4"/>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4"/>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4"/>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0" name="Google Shape;80;p4"/>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1" name="Google Shape;81;p4"/>
          <p:cNvSpPr txBox="1"/>
          <p:nvPr>
            <p:ph type="body" idx="1"/>
          </p:nvPr>
        </p:nvSpPr>
        <p:spPr>
          <a:xfrm>
            <a:off x="720000" y="949875"/>
            <a:ext cx="7704000" cy="4053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SzPts val="1200"/>
              <a:buFont typeface="Nunito Light"/>
              <a:buChar char="●"/>
              <a:defRPr/>
            </a:lvl1pPr>
            <a:lvl2pPr marL="914400" lvl="1" indent="-304800" rtl="0">
              <a:lnSpc>
                <a:spcPct val="100000"/>
              </a:lnSpc>
              <a:spcBef>
                <a:spcPts val="100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p:txBody>
      </p:sp>
      <p:sp>
        <p:nvSpPr>
          <p:cNvPr id="82" name="Google Shape;82;p4"/>
          <p:cNvSpPr/>
          <p:nvPr/>
        </p:nvSpPr>
        <p:spPr>
          <a:xfrm>
            <a:off x="582471" y="414723"/>
            <a:ext cx="252794" cy="249582"/>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3" name="Google Shape;83;p4"/>
          <p:cNvGrpSpPr/>
          <p:nvPr/>
        </p:nvGrpSpPr>
        <p:grpSpPr>
          <a:xfrm>
            <a:off x="769604" y="3731863"/>
            <a:ext cx="889237" cy="1143073"/>
            <a:chOff x="1307321" y="654999"/>
            <a:chExt cx="1131632" cy="1454661"/>
          </a:xfrm>
        </p:grpSpPr>
        <p:sp>
          <p:nvSpPr>
            <p:cNvPr id="84" name="Google Shape;84;p4"/>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4"/>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6" name="Google Shape;86;p4"/>
          <p:cNvSpPr/>
          <p:nvPr/>
        </p:nvSpPr>
        <p:spPr>
          <a:xfrm>
            <a:off x="8702325" y="-45775"/>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4"/>
          <p:cNvSpPr/>
          <p:nvPr/>
        </p:nvSpPr>
        <p:spPr>
          <a:xfrm rot="10800000">
            <a:off x="-25576" y="1044981"/>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88" name="Shape 88"/>
        <p:cNvGrpSpPr/>
        <p:nvPr/>
      </p:nvGrpSpPr>
      <p:grpSpPr>
        <a:xfrm>
          <a:off x="0" y="0"/>
          <a:ext cx="0" cy="0"/>
          <a:chOff x="0" y="0"/>
          <a:chExt cx="0" cy="0"/>
        </a:xfrm>
      </p:grpSpPr>
      <p:sp>
        <p:nvSpPr>
          <p:cNvPr id="89" name="Google Shape;89;p5"/>
          <p:cNvSpPr/>
          <p:nvPr/>
        </p:nvSpPr>
        <p:spPr>
          <a:xfrm>
            <a:off x="8122500" y="1264624"/>
            <a:ext cx="1046547" cy="249598"/>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5"/>
          <p:cNvSpPr/>
          <p:nvPr/>
        </p:nvSpPr>
        <p:spPr>
          <a:xfrm>
            <a:off x="-170399" y="1768918"/>
            <a:ext cx="612062" cy="147480"/>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5"/>
          <p:cNvSpPr/>
          <p:nvPr/>
        </p:nvSpPr>
        <p:spPr>
          <a:xfrm>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5"/>
          <p:cNvSpPr/>
          <p:nvPr/>
        </p:nvSpPr>
        <p:spPr>
          <a:xfrm>
            <a:off x="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5"/>
          <p:cNvSpPr/>
          <p:nvPr/>
        </p:nvSpPr>
        <p:spPr>
          <a:xfrm>
            <a:off x="7412475" y="378725"/>
            <a:ext cx="841871" cy="20194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5"/>
          <p:cNvSpPr/>
          <p:nvPr/>
        </p:nvSpPr>
        <p:spPr>
          <a:xfrm>
            <a:off x="669497" y="213809"/>
            <a:ext cx="645170" cy="15478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5"/>
          <p:cNvSpPr/>
          <p:nvPr/>
        </p:nvSpPr>
        <p:spPr>
          <a:xfrm>
            <a:off x="416700" y="851317"/>
            <a:ext cx="252794" cy="249582"/>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5"/>
          <p:cNvSpPr/>
          <p:nvPr/>
        </p:nvSpPr>
        <p:spPr>
          <a:xfrm>
            <a:off x="239388" y="646153"/>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5"/>
          <p:cNvSpPr/>
          <p:nvPr/>
        </p:nvSpPr>
        <p:spPr>
          <a:xfrm>
            <a:off x="8014638" y="4836975"/>
            <a:ext cx="3181346" cy="175049"/>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8" name="Google Shape;98;p5"/>
          <p:cNvGrpSpPr/>
          <p:nvPr/>
        </p:nvGrpSpPr>
        <p:grpSpPr>
          <a:xfrm>
            <a:off x="7871553" y="3836915"/>
            <a:ext cx="3284189" cy="1168269"/>
            <a:chOff x="2536050" y="2210275"/>
            <a:chExt cx="5672175" cy="2017737"/>
          </a:xfrm>
        </p:grpSpPr>
        <p:sp>
          <p:nvSpPr>
            <p:cNvPr id="99" name="Google Shape;99;p5"/>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5"/>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5"/>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2" name="Google Shape;102;p5"/>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5"/>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4" name="Google Shape;104;p5"/>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5" name="Google Shape;105;p5"/>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5"/>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7" name="Google Shape;107;p5"/>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8" name="Google Shape;108;p5"/>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9" name="Google Shape;109;p5"/>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0" name="Google Shape;110;p5"/>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1" name="Google Shape;111;p5"/>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2" name="Google Shape;112;p5"/>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3" name="Google Shape;113;p5"/>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4" name="Google Shape;114;p5"/>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 name="Google Shape;115;p5"/>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6" name="Google Shape;116;p5"/>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5"/>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5"/>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5"/>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0" name="Google Shape;120;p5"/>
          <p:cNvSpPr txBox="1"/>
          <p:nvPr>
            <p:ph type="title"/>
          </p:nvPr>
        </p:nvSpPr>
        <p:spPr>
          <a:xfrm>
            <a:off x="720000" y="44733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1" name="Google Shape;121;p5"/>
          <p:cNvSpPr txBox="1"/>
          <p:nvPr>
            <p:ph type="subTitle" idx="1"/>
          </p:nvPr>
        </p:nvSpPr>
        <p:spPr>
          <a:xfrm>
            <a:off x="4649988" y="2731376"/>
            <a:ext cx="3051900" cy="13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22" name="Google Shape;122;p5"/>
          <p:cNvSpPr txBox="1"/>
          <p:nvPr>
            <p:ph type="subTitle" idx="2"/>
          </p:nvPr>
        </p:nvSpPr>
        <p:spPr>
          <a:xfrm>
            <a:off x="1442100" y="2731375"/>
            <a:ext cx="3054000" cy="13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23" name="Google Shape;123;p5"/>
          <p:cNvSpPr txBox="1"/>
          <p:nvPr>
            <p:ph type="subTitle" idx="3"/>
          </p:nvPr>
        </p:nvSpPr>
        <p:spPr>
          <a:xfrm>
            <a:off x="1442112" y="2395965"/>
            <a:ext cx="3054000" cy="411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panose="020B0606020202050201"/>
              <a:buNone/>
              <a:defRPr sz="1800">
                <a:solidFill>
                  <a:schemeClr val="dk1"/>
                </a:solidFill>
                <a:latin typeface="Black Han Sans" charset="-127"/>
                <a:ea typeface="Black Han Sans" charset="-127"/>
                <a:cs typeface="Black Han Sans" charset="-127"/>
                <a:sym typeface="Black Han Sans" charset="-127"/>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124" name="Google Shape;124;p5"/>
          <p:cNvSpPr txBox="1"/>
          <p:nvPr>
            <p:ph type="subTitle" idx="4"/>
          </p:nvPr>
        </p:nvSpPr>
        <p:spPr>
          <a:xfrm>
            <a:off x="4649988" y="2395974"/>
            <a:ext cx="3051900" cy="411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panose="020B0606020202050201"/>
              <a:buNone/>
              <a:defRPr sz="1800">
                <a:solidFill>
                  <a:schemeClr val="dk1"/>
                </a:solidFill>
                <a:latin typeface="Black Han Sans" charset="-127"/>
                <a:ea typeface="Black Han Sans" charset="-127"/>
                <a:cs typeface="Black Han Sans" charset="-127"/>
                <a:sym typeface="Black Han Sans" charset="-127"/>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grpSp>
        <p:nvGrpSpPr>
          <p:cNvPr id="125" name="Google Shape;125;p5"/>
          <p:cNvGrpSpPr/>
          <p:nvPr/>
        </p:nvGrpSpPr>
        <p:grpSpPr>
          <a:xfrm>
            <a:off x="552994" y="3476387"/>
            <a:ext cx="841828" cy="1390596"/>
            <a:chOff x="267900" y="392875"/>
            <a:chExt cx="1039422" cy="1716785"/>
          </a:xfrm>
        </p:grpSpPr>
        <p:sp>
          <p:nvSpPr>
            <p:cNvPr id="126" name="Google Shape;126;p5"/>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5"/>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8" name="Google Shape;128;p5"/>
          <p:cNvSpPr/>
          <p:nvPr/>
        </p:nvSpPr>
        <p:spPr>
          <a:xfrm>
            <a:off x="8702325" y="-45775"/>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5"/>
          <p:cNvSpPr/>
          <p:nvPr/>
        </p:nvSpPr>
        <p:spPr>
          <a:xfrm rot="10800000">
            <a:off x="-25576" y="1044981"/>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30" name="Shape 130"/>
        <p:cNvGrpSpPr/>
        <p:nvPr/>
      </p:nvGrpSpPr>
      <p:grpSpPr>
        <a:xfrm>
          <a:off x="0" y="0"/>
          <a:ext cx="0" cy="0"/>
          <a:chOff x="0" y="0"/>
          <a:chExt cx="0" cy="0"/>
        </a:xfrm>
      </p:grpSpPr>
      <p:sp>
        <p:nvSpPr>
          <p:cNvPr id="131" name="Google Shape;131;p6"/>
          <p:cNvSpPr/>
          <p:nvPr/>
        </p:nvSpPr>
        <p:spPr>
          <a:xfrm flipH="1">
            <a:off x="-438383" y="290702"/>
            <a:ext cx="1120808" cy="267303"/>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6"/>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3" name="Google Shape;133;p6"/>
          <p:cNvSpPr/>
          <p:nvPr/>
        </p:nvSpPr>
        <p:spPr>
          <a:xfrm>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6"/>
          <p:cNvSpPr/>
          <p:nvPr/>
        </p:nvSpPr>
        <p:spPr>
          <a:xfrm flipH="1">
            <a:off x="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6"/>
          <p:cNvSpPr/>
          <p:nvPr/>
        </p:nvSpPr>
        <p:spPr>
          <a:xfrm>
            <a:off x="8549300" y="1468900"/>
            <a:ext cx="1259352" cy="300351"/>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6"/>
          <p:cNvSpPr/>
          <p:nvPr/>
        </p:nvSpPr>
        <p:spPr>
          <a:xfrm flipH="1">
            <a:off x="650150" y="1199802"/>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6"/>
          <p:cNvSpPr/>
          <p:nvPr/>
        </p:nvSpPr>
        <p:spPr>
          <a:xfrm flipH="1">
            <a:off x="1392817" y="78927"/>
            <a:ext cx="1120808" cy="267303"/>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6"/>
          <p:cNvSpPr/>
          <p:nvPr/>
        </p:nvSpPr>
        <p:spPr>
          <a:xfrm>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6"/>
          <p:cNvSpPr/>
          <p:nvPr/>
        </p:nvSpPr>
        <p:spPr>
          <a:xfrm flipH="1">
            <a:off x="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6"/>
          <p:cNvSpPr/>
          <p:nvPr/>
        </p:nvSpPr>
        <p:spPr>
          <a:xfrm>
            <a:off x="6704575" y="189975"/>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6"/>
          <p:cNvSpPr/>
          <p:nvPr/>
        </p:nvSpPr>
        <p:spPr>
          <a:xfrm>
            <a:off x="8933000" y="72125"/>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2" name="Google Shape;142;p6"/>
          <p:cNvGrpSpPr/>
          <p:nvPr/>
        </p:nvGrpSpPr>
        <p:grpSpPr>
          <a:xfrm flipH="1">
            <a:off x="150012" y="3613878"/>
            <a:ext cx="1003192" cy="1289557"/>
            <a:chOff x="1307321" y="654999"/>
            <a:chExt cx="1131632" cy="1454661"/>
          </a:xfrm>
        </p:grpSpPr>
        <p:sp>
          <p:nvSpPr>
            <p:cNvPr id="143" name="Google Shape;143;p6"/>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6"/>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5" name="Google Shape;145;p6"/>
          <p:cNvSpPr/>
          <p:nvPr/>
        </p:nvSpPr>
        <p:spPr>
          <a:xfrm>
            <a:off x="8632700" y="101771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6"/>
          <p:cNvSpPr/>
          <p:nvPr/>
        </p:nvSpPr>
        <p:spPr>
          <a:xfrm>
            <a:off x="8324663" y="878255"/>
            <a:ext cx="250671" cy="247486"/>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6"/>
          <p:cNvSpPr/>
          <p:nvPr/>
        </p:nvSpPr>
        <p:spPr>
          <a:xfrm>
            <a:off x="8702325" y="-45775"/>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6"/>
          <p:cNvSpPr/>
          <p:nvPr/>
        </p:nvSpPr>
        <p:spPr>
          <a:xfrm rot="10800000">
            <a:off x="-25576" y="1044981"/>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9" name="Google Shape;149;p6"/>
          <p:cNvGrpSpPr/>
          <p:nvPr/>
        </p:nvGrpSpPr>
        <p:grpSpPr>
          <a:xfrm rot="-359601">
            <a:off x="7906940" y="730915"/>
            <a:ext cx="246539" cy="859372"/>
            <a:chOff x="3871459" y="1524906"/>
            <a:chExt cx="919351" cy="3204630"/>
          </a:xfrm>
        </p:grpSpPr>
        <p:sp>
          <p:nvSpPr>
            <p:cNvPr id="150" name="Google Shape;150;p6"/>
            <p:cNvSpPr/>
            <p:nvPr/>
          </p:nvSpPr>
          <p:spPr>
            <a:xfrm>
              <a:off x="4246630" y="3135713"/>
              <a:ext cx="175910" cy="1593822"/>
            </a:xfrm>
            <a:custGeom>
              <a:avLst/>
              <a:gdLst/>
              <a:ahLst/>
              <a:cxnLst/>
              <a:rect l="l" t="t" r="r" b="b"/>
              <a:pathLst>
                <a:path w="663" h="6007" extrusionOk="0">
                  <a:moveTo>
                    <a:pt x="1" y="1"/>
                  </a:moveTo>
                  <a:lnTo>
                    <a:pt x="1" y="6007"/>
                  </a:lnTo>
                  <a:lnTo>
                    <a:pt x="504" y="5784"/>
                  </a:lnTo>
                  <a:lnTo>
                    <a:pt x="663" y="5387"/>
                  </a:lnTo>
                  <a:lnTo>
                    <a:pt x="504" y="5297"/>
                  </a:lnTo>
                  <a:lnTo>
                    <a:pt x="504" y="5101"/>
                  </a:lnTo>
                  <a:lnTo>
                    <a:pt x="663" y="4968"/>
                  </a:lnTo>
                  <a:lnTo>
                    <a:pt x="663" y="4746"/>
                  </a:lnTo>
                  <a:lnTo>
                    <a:pt x="440" y="4682"/>
                  </a:lnTo>
                  <a:lnTo>
                    <a:pt x="440" y="4481"/>
                  </a:lnTo>
                  <a:lnTo>
                    <a:pt x="663" y="4481"/>
                  </a:lnTo>
                  <a:lnTo>
                    <a:pt x="663" y="4174"/>
                  </a:lnTo>
                  <a:lnTo>
                    <a:pt x="398" y="4153"/>
                  </a:lnTo>
                  <a:lnTo>
                    <a:pt x="6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6"/>
            <p:cNvSpPr/>
            <p:nvPr/>
          </p:nvSpPr>
          <p:spPr>
            <a:xfrm>
              <a:off x="4298633" y="3135713"/>
              <a:ext cx="11409" cy="1574188"/>
            </a:xfrm>
            <a:custGeom>
              <a:avLst/>
              <a:gdLst/>
              <a:ahLst/>
              <a:cxnLst/>
              <a:rect l="l" t="t" r="r" b="b"/>
              <a:pathLst>
                <a:path w="43" h="5933" extrusionOk="0">
                  <a:moveTo>
                    <a:pt x="1" y="1"/>
                  </a:moveTo>
                  <a:lnTo>
                    <a:pt x="1" y="599"/>
                  </a:lnTo>
                  <a:lnTo>
                    <a:pt x="1" y="2008"/>
                  </a:lnTo>
                  <a:lnTo>
                    <a:pt x="1" y="3708"/>
                  </a:lnTo>
                  <a:lnTo>
                    <a:pt x="1" y="5186"/>
                  </a:lnTo>
                  <a:lnTo>
                    <a:pt x="1" y="5673"/>
                  </a:lnTo>
                  <a:lnTo>
                    <a:pt x="1" y="5895"/>
                  </a:lnTo>
                  <a:lnTo>
                    <a:pt x="1" y="5917"/>
                  </a:lnTo>
                  <a:cubicBezTo>
                    <a:pt x="1" y="5927"/>
                    <a:pt x="6" y="5932"/>
                    <a:pt x="11" y="5932"/>
                  </a:cubicBezTo>
                  <a:cubicBezTo>
                    <a:pt x="16" y="5932"/>
                    <a:pt x="22" y="5927"/>
                    <a:pt x="22" y="5917"/>
                  </a:cubicBezTo>
                  <a:lnTo>
                    <a:pt x="22" y="5318"/>
                  </a:lnTo>
                  <a:lnTo>
                    <a:pt x="22" y="3909"/>
                  </a:lnTo>
                  <a:lnTo>
                    <a:pt x="22" y="2209"/>
                  </a:lnTo>
                  <a:lnTo>
                    <a:pt x="22" y="731"/>
                  </a:lnTo>
                  <a:lnTo>
                    <a:pt x="22" y="244"/>
                  </a:lnTo>
                  <a:cubicBezTo>
                    <a:pt x="22" y="181"/>
                    <a:pt x="43" y="91"/>
                    <a:pt x="22" y="22"/>
                  </a:cubicBez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6"/>
            <p:cNvSpPr/>
            <p:nvPr/>
          </p:nvSpPr>
          <p:spPr>
            <a:xfrm>
              <a:off x="3871459" y="2135161"/>
              <a:ext cx="919351" cy="1527756"/>
            </a:xfrm>
            <a:custGeom>
              <a:avLst/>
              <a:gdLst/>
              <a:ahLst/>
              <a:cxnLst/>
              <a:rect l="l" t="t" r="r" b="b"/>
              <a:pathLst>
                <a:path w="3465" h="5758" extrusionOk="0">
                  <a:moveTo>
                    <a:pt x="2363" y="154"/>
                  </a:moveTo>
                  <a:cubicBezTo>
                    <a:pt x="2426" y="154"/>
                    <a:pt x="2474" y="197"/>
                    <a:pt x="2474" y="244"/>
                  </a:cubicBezTo>
                  <a:lnTo>
                    <a:pt x="2474" y="398"/>
                  </a:lnTo>
                  <a:cubicBezTo>
                    <a:pt x="2474" y="440"/>
                    <a:pt x="2426" y="509"/>
                    <a:pt x="2363" y="509"/>
                  </a:cubicBezTo>
                  <a:lnTo>
                    <a:pt x="1123" y="509"/>
                  </a:lnTo>
                  <a:cubicBezTo>
                    <a:pt x="1060" y="509"/>
                    <a:pt x="1017" y="440"/>
                    <a:pt x="1017" y="398"/>
                  </a:cubicBezTo>
                  <a:lnTo>
                    <a:pt x="1017" y="244"/>
                  </a:lnTo>
                  <a:cubicBezTo>
                    <a:pt x="1017" y="197"/>
                    <a:pt x="1060" y="154"/>
                    <a:pt x="1123" y="154"/>
                  </a:cubicBezTo>
                  <a:close/>
                  <a:moveTo>
                    <a:pt x="837" y="1"/>
                  </a:moveTo>
                  <a:cubicBezTo>
                    <a:pt x="377" y="1"/>
                    <a:pt x="0" y="377"/>
                    <a:pt x="0" y="837"/>
                  </a:cubicBezTo>
                  <a:lnTo>
                    <a:pt x="0" y="4015"/>
                  </a:lnTo>
                  <a:cubicBezTo>
                    <a:pt x="0" y="4481"/>
                    <a:pt x="196" y="4921"/>
                    <a:pt x="509" y="5249"/>
                  </a:cubicBezTo>
                  <a:cubicBezTo>
                    <a:pt x="837" y="5583"/>
                    <a:pt x="1282" y="5758"/>
                    <a:pt x="1743" y="5758"/>
                  </a:cubicBezTo>
                  <a:cubicBezTo>
                    <a:pt x="2209" y="5758"/>
                    <a:pt x="2649" y="5583"/>
                    <a:pt x="2956" y="5249"/>
                  </a:cubicBezTo>
                  <a:cubicBezTo>
                    <a:pt x="3289" y="4921"/>
                    <a:pt x="3464" y="4481"/>
                    <a:pt x="3464" y="4015"/>
                  </a:cubicBezTo>
                  <a:lnTo>
                    <a:pt x="3464" y="837"/>
                  </a:lnTo>
                  <a:cubicBezTo>
                    <a:pt x="3464" y="377"/>
                    <a:pt x="3109"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6"/>
            <p:cNvSpPr/>
            <p:nvPr/>
          </p:nvSpPr>
          <p:spPr>
            <a:xfrm>
              <a:off x="3952914" y="2309481"/>
              <a:ext cx="762013" cy="1248101"/>
            </a:xfrm>
            <a:custGeom>
              <a:avLst/>
              <a:gdLst/>
              <a:ahLst/>
              <a:cxnLst/>
              <a:rect l="l" t="t" r="r" b="b"/>
              <a:pathLst>
                <a:path w="2872" h="4704" extrusionOk="0">
                  <a:moveTo>
                    <a:pt x="2122" y="43"/>
                  </a:moveTo>
                  <a:cubicBezTo>
                    <a:pt x="2188" y="43"/>
                    <a:pt x="2254" y="48"/>
                    <a:pt x="2320" y="69"/>
                  </a:cubicBezTo>
                  <a:cubicBezTo>
                    <a:pt x="2606" y="138"/>
                    <a:pt x="2802" y="403"/>
                    <a:pt x="2829" y="710"/>
                  </a:cubicBezTo>
                  <a:lnTo>
                    <a:pt x="2829" y="954"/>
                  </a:lnTo>
                  <a:lnTo>
                    <a:pt x="2829" y="2167"/>
                  </a:lnTo>
                  <a:lnTo>
                    <a:pt x="2829" y="3205"/>
                  </a:lnTo>
                  <a:cubicBezTo>
                    <a:pt x="2829" y="3401"/>
                    <a:pt x="2802" y="3602"/>
                    <a:pt x="2718" y="3777"/>
                  </a:cubicBezTo>
                  <a:cubicBezTo>
                    <a:pt x="2585" y="4131"/>
                    <a:pt x="2299" y="4417"/>
                    <a:pt x="1966" y="4550"/>
                  </a:cubicBezTo>
                  <a:cubicBezTo>
                    <a:pt x="1791" y="4619"/>
                    <a:pt x="1611" y="4661"/>
                    <a:pt x="1436" y="4661"/>
                  </a:cubicBezTo>
                  <a:cubicBezTo>
                    <a:pt x="1060" y="4661"/>
                    <a:pt x="684" y="4508"/>
                    <a:pt x="446" y="4243"/>
                  </a:cubicBezTo>
                  <a:cubicBezTo>
                    <a:pt x="181" y="3978"/>
                    <a:pt x="48" y="3623"/>
                    <a:pt x="48" y="3268"/>
                  </a:cubicBezTo>
                  <a:lnTo>
                    <a:pt x="48" y="2500"/>
                  </a:lnTo>
                  <a:lnTo>
                    <a:pt x="48" y="1197"/>
                  </a:lnTo>
                  <a:lnTo>
                    <a:pt x="48" y="779"/>
                  </a:lnTo>
                  <a:lnTo>
                    <a:pt x="48" y="710"/>
                  </a:lnTo>
                  <a:cubicBezTo>
                    <a:pt x="48" y="557"/>
                    <a:pt x="91" y="424"/>
                    <a:pt x="181" y="313"/>
                  </a:cubicBezTo>
                  <a:cubicBezTo>
                    <a:pt x="265" y="180"/>
                    <a:pt x="419" y="90"/>
                    <a:pt x="551" y="69"/>
                  </a:cubicBezTo>
                  <a:cubicBezTo>
                    <a:pt x="620" y="48"/>
                    <a:pt x="684" y="48"/>
                    <a:pt x="753" y="48"/>
                  </a:cubicBezTo>
                  <a:lnTo>
                    <a:pt x="1923" y="48"/>
                  </a:lnTo>
                  <a:cubicBezTo>
                    <a:pt x="1989" y="48"/>
                    <a:pt x="2056" y="43"/>
                    <a:pt x="2122" y="43"/>
                  </a:cubicBezTo>
                  <a:close/>
                  <a:moveTo>
                    <a:pt x="718" y="0"/>
                  </a:moveTo>
                  <a:cubicBezTo>
                    <a:pt x="647" y="0"/>
                    <a:pt x="575" y="6"/>
                    <a:pt x="509" y="27"/>
                  </a:cubicBezTo>
                  <a:cubicBezTo>
                    <a:pt x="202" y="117"/>
                    <a:pt x="1" y="382"/>
                    <a:pt x="1" y="689"/>
                  </a:cubicBezTo>
                  <a:lnTo>
                    <a:pt x="1" y="933"/>
                  </a:lnTo>
                  <a:lnTo>
                    <a:pt x="1" y="2188"/>
                  </a:lnTo>
                  <a:lnTo>
                    <a:pt x="1" y="3226"/>
                  </a:lnTo>
                  <a:cubicBezTo>
                    <a:pt x="1" y="3448"/>
                    <a:pt x="22" y="3665"/>
                    <a:pt x="133" y="3867"/>
                  </a:cubicBezTo>
                  <a:cubicBezTo>
                    <a:pt x="265" y="4195"/>
                    <a:pt x="551" y="4486"/>
                    <a:pt x="906" y="4619"/>
                  </a:cubicBezTo>
                  <a:cubicBezTo>
                    <a:pt x="1060" y="4682"/>
                    <a:pt x="1261" y="4703"/>
                    <a:pt x="1436" y="4703"/>
                  </a:cubicBezTo>
                  <a:cubicBezTo>
                    <a:pt x="1812" y="4703"/>
                    <a:pt x="2167" y="4571"/>
                    <a:pt x="2432" y="4306"/>
                  </a:cubicBezTo>
                  <a:cubicBezTo>
                    <a:pt x="2696" y="4041"/>
                    <a:pt x="2871" y="3692"/>
                    <a:pt x="2871" y="3316"/>
                  </a:cubicBezTo>
                  <a:lnTo>
                    <a:pt x="2871" y="2521"/>
                  </a:lnTo>
                  <a:lnTo>
                    <a:pt x="2871" y="1176"/>
                  </a:lnTo>
                  <a:lnTo>
                    <a:pt x="2871" y="752"/>
                  </a:lnTo>
                  <a:lnTo>
                    <a:pt x="2871" y="689"/>
                  </a:lnTo>
                  <a:cubicBezTo>
                    <a:pt x="2871" y="535"/>
                    <a:pt x="2802" y="382"/>
                    <a:pt x="2718" y="271"/>
                  </a:cubicBezTo>
                  <a:cubicBezTo>
                    <a:pt x="2628" y="138"/>
                    <a:pt x="2495" y="69"/>
                    <a:pt x="2342" y="27"/>
                  </a:cubicBezTo>
                  <a:cubicBezTo>
                    <a:pt x="2273" y="6"/>
                    <a:pt x="2209" y="6"/>
                    <a:pt x="2119" y="6"/>
                  </a:cubicBezTo>
                  <a:lnTo>
                    <a:pt x="928" y="6"/>
                  </a:lnTo>
                  <a:cubicBezTo>
                    <a:pt x="861" y="6"/>
                    <a:pt x="790" y="0"/>
                    <a:pt x="718"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6"/>
            <p:cNvSpPr/>
            <p:nvPr/>
          </p:nvSpPr>
          <p:spPr>
            <a:xfrm>
              <a:off x="4141295" y="2462576"/>
              <a:ext cx="386579" cy="878499"/>
            </a:xfrm>
            <a:custGeom>
              <a:avLst/>
              <a:gdLst/>
              <a:ahLst/>
              <a:cxnLst/>
              <a:rect l="l" t="t" r="r" b="b"/>
              <a:pathLst>
                <a:path w="1457" h="3311" extrusionOk="0">
                  <a:moveTo>
                    <a:pt x="583" y="40"/>
                  </a:moveTo>
                  <a:cubicBezTo>
                    <a:pt x="640" y="40"/>
                    <a:pt x="697" y="43"/>
                    <a:pt x="747" y="43"/>
                  </a:cubicBezTo>
                  <a:cubicBezTo>
                    <a:pt x="796" y="43"/>
                    <a:pt x="846" y="41"/>
                    <a:pt x="895" y="41"/>
                  </a:cubicBezTo>
                  <a:cubicBezTo>
                    <a:pt x="1000" y="41"/>
                    <a:pt x="1102" y="51"/>
                    <a:pt x="1192" y="112"/>
                  </a:cubicBezTo>
                  <a:cubicBezTo>
                    <a:pt x="1324" y="202"/>
                    <a:pt x="1388" y="356"/>
                    <a:pt x="1388" y="509"/>
                  </a:cubicBezTo>
                  <a:lnTo>
                    <a:pt x="1388" y="732"/>
                  </a:lnTo>
                  <a:lnTo>
                    <a:pt x="1388" y="1611"/>
                  </a:lnTo>
                  <a:lnTo>
                    <a:pt x="1388" y="2516"/>
                  </a:lnTo>
                  <a:lnTo>
                    <a:pt x="1388" y="2781"/>
                  </a:lnTo>
                  <a:cubicBezTo>
                    <a:pt x="1388" y="2914"/>
                    <a:pt x="1367" y="3025"/>
                    <a:pt x="1277" y="3115"/>
                  </a:cubicBezTo>
                  <a:cubicBezTo>
                    <a:pt x="1192" y="3200"/>
                    <a:pt x="1081" y="3247"/>
                    <a:pt x="970" y="3247"/>
                  </a:cubicBezTo>
                  <a:lnTo>
                    <a:pt x="419" y="3247"/>
                  </a:lnTo>
                  <a:cubicBezTo>
                    <a:pt x="308" y="3221"/>
                    <a:pt x="196" y="3157"/>
                    <a:pt x="133" y="3067"/>
                  </a:cubicBezTo>
                  <a:cubicBezTo>
                    <a:pt x="64" y="2982"/>
                    <a:pt x="43" y="2871"/>
                    <a:pt x="43" y="2760"/>
                  </a:cubicBezTo>
                  <a:lnTo>
                    <a:pt x="43" y="2495"/>
                  </a:lnTo>
                  <a:lnTo>
                    <a:pt x="43" y="1568"/>
                  </a:lnTo>
                  <a:lnTo>
                    <a:pt x="43" y="684"/>
                  </a:lnTo>
                  <a:lnTo>
                    <a:pt x="43" y="509"/>
                  </a:lnTo>
                  <a:cubicBezTo>
                    <a:pt x="43" y="308"/>
                    <a:pt x="154" y="154"/>
                    <a:pt x="329" y="91"/>
                  </a:cubicBezTo>
                  <a:cubicBezTo>
                    <a:pt x="398" y="48"/>
                    <a:pt x="491" y="40"/>
                    <a:pt x="583" y="40"/>
                  </a:cubicBezTo>
                  <a:close/>
                  <a:moveTo>
                    <a:pt x="530" y="1"/>
                  </a:moveTo>
                  <a:cubicBezTo>
                    <a:pt x="461" y="1"/>
                    <a:pt x="371" y="1"/>
                    <a:pt x="308" y="22"/>
                  </a:cubicBezTo>
                  <a:cubicBezTo>
                    <a:pt x="218" y="70"/>
                    <a:pt x="133" y="154"/>
                    <a:pt x="64" y="244"/>
                  </a:cubicBezTo>
                  <a:cubicBezTo>
                    <a:pt x="0" y="334"/>
                    <a:pt x="0" y="440"/>
                    <a:pt x="0" y="552"/>
                  </a:cubicBezTo>
                  <a:lnTo>
                    <a:pt x="0" y="1304"/>
                  </a:lnTo>
                  <a:lnTo>
                    <a:pt x="0" y="2320"/>
                  </a:lnTo>
                  <a:lnTo>
                    <a:pt x="0" y="2824"/>
                  </a:lnTo>
                  <a:cubicBezTo>
                    <a:pt x="0" y="3046"/>
                    <a:pt x="175" y="3247"/>
                    <a:pt x="398" y="3290"/>
                  </a:cubicBezTo>
                  <a:cubicBezTo>
                    <a:pt x="461" y="3311"/>
                    <a:pt x="530" y="3311"/>
                    <a:pt x="572" y="3311"/>
                  </a:cubicBezTo>
                  <a:lnTo>
                    <a:pt x="970" y="3311"/>
                  </a:lnTo>
                  <a:cubicBezTo>
                    <a:pt x="970" y="3311"/>
                    <a:pt x="971" y="3311"/>
                    <a:pt x="972" y="3311"/>
                  </a:cubicBezTo>
                  <a:lnTo>
                    <a:pt x="972" y="3311"/>
                  </a:lnTo>
                  <a:cubicBezTo>
                    <a:pt x="1193" y="3289"/>
                    <a:pt x="1409" y="3135"/>
                    <a:pt x="1430" y="2892"/>
                  </a:cubicBezTo>
                  <a:cubicBezTo>
                    <a:pt x="1457" y="2824"/>
                    <a:pt x="1457" y="2760"/>
                    <a:pt x="1457" y="2691"/>
                  </a:cubicBezTo>
                  <a:lnTo>
                    <a:pt x="1457" y="1876"/>
                  </a:lnTo>
                  <a:lnTo>
                    <a:pt x="1457" y="885"/>
                  </a:lnTo>
                  <a:lnTo>
                    <a:pt x="1457" y="573"/>
                  </a:lnTo>
                  <a:cubicBezTo>
                    <a:pt x="1457" y="488"/>
                    <a:pt x="1457" y="398"/>
                    <a:pt x="1409" y="308"/>
                  </a:cubicBezTo>
                  <a:cubicBezTo>
                    <a:pt x="1346" y="112"/>
                    <a:pt x="1166" y="1"/>
                    <a:pt x="948"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6"/>
            <p:cNvSpPr/>
            <p:nvPr/>
          </p:nvSpPr>
          <p:spPr>
            <a:xfrm>
              <a:off x="4141295" y="2732414"/>
              <a:ext cx="386579" cy="11409"/>
            </a:xfrm>
            <a:custGeom>
              <a:avLst/>
              <a:gdLst/>
              <a:ahLst/>
              <a:cxnLst/>
              <a:rect l="l" t="t" r="r" b="b"/>
              <a:pathLst>
                <a:path w="1457" h="43" extrusionOk="0">
                  <a:moveTo>
                    <a:pt x="22" y="1"/>
                  </a:moveTo>
                  <a:cubicBezTo>
                    <a:pt x="0" y="1"/>
                    <a:pt x="0" y="43"/>
                    <a:pt x="22" y="43"/>
                  </a:cubicBezTo>
                  <a:lnTo>
                    <a:pt x="1430" y="43"/>
                  </a:lnTo>
                  <a:cubicBezTo>
                    <a:pt x="1457" y="43"/>
                    <a:pt x="1457" y="1"/>
                    <a:pt x="1430"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6"/>
            <p:cNvSpPr/>
            <p:nvPr/>
          </p:nvSpPr>
          <p:spPr>
            <a:xfrm>
              <a:off x="4141295" y="3024806"/>
              <a:ext cx="386579" cy="18573"/>
            </a:xfrm>
            <a:custGeom>
              <a:avLst/>
              <a:gdLst/>
              <a:ahLst/>
              <a:cxnLst/>
              <a:rect l="l" t="t" r="r" b="b"/>
              <a:pathLst>
                <a:path w="1457" h="70" extrusionOk="0">
                  <a:moveTo>
                    <a:pt x="22" y="0"/>
                  </a:moveTo>
                  <a:cubicBezTo>
                    <a:pt x="0" y="0"/>
                    <a:pt x="0" y="69"/>
                    <a:pt x="22" y="69"/>
                  </a:cubicBezTo>
                  <a:lnTo>
                    <a:pt x="1430" y="69"/>
                  </a:lnTo>
                  <a:cubicBezTo>
                    <a:pt x="1457" y="69"/>
                    <a:pt x="1457" y="0"/>
                    <a:pt x="1430"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6"/>
            <p:cNvSpPr/>
            <p:nvPr/>
          </p:nvSpPr>
          <p:spPr>
            <a:xfrm>
              <a:off x="4012082" y="1524906"/>
              <a:ext cx="726725" cy="718772"/>
            </a:xfrm>
            <a:custGeom>
              <a:avLst/>
              <a:gdLst/>
              <a:ahLst/>
              <a:cxnLst/>
              <a:rect l="l" t="t" r="r" b="b"/>
              <a:pathLst>
                <a:path w="2739" h="2709" extrusionOk="0">
                  <a:moveTo>
                    <a:pt x="1399" y="0"/>
                  </a:moveTo>
                  <a:cubicBezTo>
                    <a:pt x="998" y="0"/>
                    <a:pt x="587" y="169"/>
                    <a:pt x="328" y="489"/>
                  </a:cubicBezTo>
                  <a:cubicBezTo>
                    <a:pt x="154" y="712"/>
                    <a:pt x="42" y="977"/>
                    <a:pt x="21" y="1241"/>
                  </a:cubicBezTo>
                  <a:cubicBezTo>
                    <a:pt x="0" y="1527"/>
                    <a:pt x="64" y="1813"/>
                    <a:pt x="223" y="2057"/>
                  </a:cubicBezTo>
                  <a:cubicBezTo>
                    <a:pt x="286" y="2147"/>
                    <a:pt x="419" y="2301"/>
                    <a:pt x="419" y="2301"/>
                  </a:cubicBezTo>
                  <a:lnTo>
                    <a:pt x="752" y="2301"/>
                  </a:lnTo>
                  <a:cubicBezTo>
                    <a:pt x="752" y="2301"/>
                    <a:pt x="572" y="2168"/>
                    <a:pt x="487" y="2078"/>
                  </a:cubicBezTo>
                  <a:cubicBezTo>
                    <a:pt x="355" y="1903"/>
                    <a:pt x="265" y="1681"/>
                    <a:pt x="244" y="1437"/>
                  </a:cubicBezTo>
                  <a:cubicBezTo>
                    <a:pt x="223" y="1326"/>
                    <a:pt x="244" y="1194"/>
                    <a:pt x="265" y="1088"/>
                  </a:cubicBezTo>
                  <a:cubicBezTo>
                    <a:pt x="286" y="955"/>
                    <a:pt x="328" y="865"/>
                    <a:pt x="397" y="754"/>
                  </a:cubicBezTo>
                  <a:cubicBezTo>
                    <a:pt x="530" y="558"/>
                    <a:pt x="705" y="399"/>
                    <a:pt x="906" y="315"/>
                  </a:cubicBezTo>
                  <a:cubicBezTo>
                    <a:pt x="1055" y="238"/>
                    <a:pt x="1217" y="204"/>
                    <a:pt x="1382" y="204"/>
                  </a:cubicBezTo>
                  <a:cubicBezTo>
                    <a:pt x="1458" y="204"/>
                    <a:pt x="1534" y="211"/>
                    <a:pt x="1610" y="225"/>
                  </a:cubicBezTo>
                  <a:cubicBezTo>
                    <a:pt x="2076" y="315"/>
                    <a:pt x="2426" y="712"/>
                    <a:pt x="2516" y="1173"/>
                  </a:cubicBezTo>
                  <a:cubicBezTo>
                    <a:pt x="2516" y="1220"/>
                    <a:pt x="2537" y="1284"/>
                    <a:pt x="2537" y="1353"/>
                  </a:cubicBezTo>
                  <a:cubicBezTo>
                    <a:pt x="2516" y="1591"/>
                    <a:pt x="2447" y="1813"/>
                    <a:pt x="2315" y="2036"/>
                  </a:cubicBezTo>
                  <a:cubicBezTo>
                    <a:pt x="2251" y="2099"/>
                    <a:pt x="2161" y="2211"/>
                    <a:pt x="2076" y="2253"/>
                  </a:cubicBezTo>
                  <a:cubicBezTo>
                    <a:pt x="2029" y="2301"/>
                    <a:pt x="1986" y="2322"/>
                    <a:pt x="1944" y="2364"/>
                  </a:cubicBezTo>
                  <a:cubicBezTo>
                    <a:pt x="1896" y="2364"/>
                    <a:pt x="1875" y="2385"/>
                    <a:pt x="1854" y="2385"/>
                  </a:cubicBezTo>
                  <a:cubicBezTo>
                    <a:pt x="1833" y="2412"/>
                    <a:pt x="1811" y="2412"/>
                    <a:pt x="1785" y="2433"/>
                  </a:cubicBezTo>
                  <a:cubicBezTo>
                    <a:pt x="1635" y="2481"/>
                    <a:pt x="1464" y="2510"/>
                    <a:pt x="1300" y="2510"/>
                  </a:cubicBezTo>
                  <a:cubicBezTo>
                    <a:pt x="1175" y="2510"/>
                    <a:pt x="1054" y="2493"/>
                    <a:pt x="948" y="2454"/>
                  </a:cubicBezTo>
                  <a:lnTo>
                    <a:pt x="572" y="2454"/>
                  </a:lnTo>
                  <a:cubicBezTo>
                    <a:pt x="805" y="2620"/>
                    <a:pt x="1069" y="2709"/>
                    <a:pt x="1353" y="2709"/>
                  </a:cubicBezTo>
                  <a:cubicBezTo>
                    <a:pt x="1451" y="2709"/>
                    <a:pt x="1551" y="2698"/>
                    <a:pt x="1653" y="2677"/>
                  </a:cubicBezTo>
                  <a:cubicBezTo>
                    <a:pt x="2182" y="2565"/>
                    <a:pt x="2627" y="2121"/>
                    <a:pt x="2712" y="1570"/>
                  </a:cubicBezTo>
                  <a:cubicBezTo>
                    <a:pt x="2738" y="1506"/>
                    <a:pt x="2738" y="1416"/>
                    <a:pt x="2738" y="1353"/>
                  </a:cubicBezTo>
                  <a:cubicBezTo>
                    <a:pt x="2738" y="775"/>
                    <a:pt x="2383" y="267"/>
                    <a:pt x="1833" y="71"/>
                  </a:cubicBezTo>
                  <a:cubicBezTo>
                    <a:pt x="1695" y="24"/>
                    <a:pt x="1547"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8" name="Google Shape;158;p6"/>
          <p:cNvGrpSpPr/>
          <p:nvPr/>
        </p:nvGrpSpPr>
        <p:grpSpPr>
          <a:xfrm flipH="1">
            <a:off x="7947981" y="121258"/>
            <a:ext cx="2832334" cy="1423171"/>
            <a:chOff x="1997175" y="3512155"/>
            <a:chExt cx="1978025" cy="993765"/>
          </a:xfrm>
        </p:grpSpPr>
        <p:sp>
          <p:nvSpPr>
            <p:cNvPr id="159" name="Google Shape;159;p6"/>
            <p:cNvSpPr/>
            <p:nvPr/>
          </p:nvSpPr>
          <p:spPr>
            <a:xfrm>
              <a:off x="3152865" y="3512155"/>
              <a:ext cx="822336" cy="478175"/>
            </a:xfrm>
            <a:custGeom>
              <a:avLst/>
              <a:gdLst/>
              <a:ahLst/>
              <a:cxnLst/>
              <a:rect l="l" t="t" r="r" b="b"/>
              <a:pathLst>
                <a:path w="10726" h="6237" extrusionOk="0">
                  <a:moveTo>
                    <a:pt x="6789" y="1"/>
                  </a:moveTo>
                  <a:cubicBezTo>
                    <a:pt x="6694" y="1"/>
                    <a:pt x="6595" y="11"/>
                    <a:pt x="6488" y="33"/>
                  </a:cubicBezTo>
                  <a:cubicBezTo>
                    <a:pt x="5715" y="208"/>
                    <a:pt x="837" y="2724"/>
                    <a:pt x="837" y="2724"/>
                  </a:cubicBezTo>
                  <a:lnTo>
                    <a:pt x="0" y="4906"/>
                  </a:lnTo>
                  <a:lnTo>
                    <a:pt x="726" y="5811"/>
                  </a:lnTo>
                  <a:cubicBezTo>
                    <a:pt x="726" y="5811"/>
                    <a:pt x="1054" y="6237"/>
                    <a:pt x="1205" y="6237"/>
                  </a:cubicBezTo>
                  <a:cubicBezTo>
                    <a:pt x="1216" y="6237"/>
                    <a:pt x="1225" y="6234"/>
                    <a:pt x="1234" y="6230"/>
                  </a:cubicBezTo>
                  <a:cubicBezTo>
                    <a:pt x="1388" y="6187"/>
                    <a:pt x="2998" y="5769"/>
                    <a:pt x="2998" y="5769"/>
                  </a:cubicBezTo>
                  <a:lnTo>
                    <a:pt x="5800" y="5261"/>
                  </a:lnTo>
                  <a:lnTo>
                    <a:pt x="8977" y="5239"/>
                  </a:lnTo>
                  <a:lnTo>
                    <a:pt x="10105" y="5594"/>
                  </a:lnTo>
                  <a:cubicBezTo>
                    <a:pt x="10105" y="5594"/>
                    <a:pt x="10251" y="5663"/>
                    <a:pt x="10382" y="5663"/>
                  </a:cubicBezTo>
                  <a:cubicBezTo>
                    <a:pt x="10447" y="5663"/>
                    <a:pt x="10508" y="5646"/>
                    <a:pt x="10545" y="5594"/>
                  </a:cubicBezTo>
                  <a:cubicBezTo>
                    <a:pt x="10656" y="5435"/>
                    <a:pt x="10725" y="3518"/>
                    <a:pt x="10545" y="3031"/>
                  </a:cubicBezTo>
                  <a:cubicBezTo>
                    <a:pt x="10349" y="2549"/>
                    <a:pt x="9862" y="1532"/>
                    <a:pt x="8760" y="912"/>
                  </a:cubicBezTo>
                  <a:cubicBezTo>
                    <a:pt x="7807" y="402"/>
                    <a:pt x="7380" y="1"/>
                    <a:pt x="67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6"/>
            <p:cNvSpPr/>
            <p:nvPr/>
          </p:nvSpPr>
          <p:spPr>
            <a:xfrm>
              <a:off x="3117137" y="3646554"/>
              <a:ext cx="834066" cy="355431"/>
            </a:xfrm>
            <a:custGeom>
              <a:avLst/>
              <a:gdLst/>
              <a:ahLst/>
              <a:cxnLst/>
              <a:rect l="l" t="t" r="r" b="b"/>
              <a:pathLst>
                <a:path w="10879" h="4636" extrusionOk="0">
                  <a:moveTo>
                    <a:pt x="6088" y="0"/>
                  </a:moveTo>
                  <a:cubicBezTo>
                    <a:pt x="6033" y="0"/>
                    <a:pt x="6001" y="2"/>
                    <a:pt x="6001" y="2"/>
                  </a:cubicBezTo>
                  <a:lnTo>
                    <a:pt x="1457" y="2385"/>
                  </a:lnTo>
                  <a:cubicBezTo>
                    <a:pt x="1457" y="2385"/>
                    <a:pt x="1324" y="3418"/>
                    <a:pt x="1457" y="3465"/>
                  </a:cubicBezTo>
                  <a:cubicBezTo>
                    <a:pt x="1589" y="3508"/>
                    <a:pt x="0" y="4636"/>
                    <a:pt x="0" y="4636"/>
                  </a:cubicBezTo>
                  <a:cubicBezTo>
                    <a:pt x="0" y="4636"/>
                    <a:pt x="2849" y="4371"/>
                    <a:pt x="3379" y="4344"/>
                  </a:cubicBezTo>
                  <a:cubicBezTo>
                    <a:pt x="3909" y="4323"/>
                    <a:pt x="5715" y="3682"/>
                    <a:pt x="6160" y="3661"/>
                  </a:cubicBezTo>
                  <a:cubicBezTo>
                    <a:pt x="6317" y="3654"/>
                    <a:pt x="6512" y="3644"/>
                    <a:pt x="6755" y="3644"/>
                  </a:cubicBezTo>
                  <a:cubicBezTo>
                    <a:pt x="7225" y="3644"/>
                    <a:pt x="7873" y="3681"/>
                    <a:pt x="8760" y="3841"/>
                  </a:cubicBezTo>
                  <a:cubicBezTo>
                    <a:pt x="9397" y="3944"/>
                    <a:pt x="9861" y="3989"/>
                    <a:pt x="10186" y="3989"/>
                  </a:cubicBezTo>
                  <a:cubicBezTo>
                    <a:pt x="10547" y="3989"/>
                    <a:pt x="10735" y="3933"/>
                    <a:pt x="10794" y="3841"/>
                  </a:cubicBezTo>
                  <a:cubicBezTo>
                    <a:pt x="10879" y="3661"/>
                    <a:pt x="7749" y="1940"/>
                    <a:pt x="7568" y="1696"/>
                  </a:cubicBezTo>
                  <a:cubicBezTo>
                    <a:pt x="7372" y="1479"/>
                    <a:pt x="7219" y="902"/>
                    <a:pt x="7219" y="441"/>
                  </a:cubicBezTo>
                  <a:cubicBezTo>
                    <a:pt x="7219" y="34"/>
                    <a:pt x="6367" y="0"/>
                    <a:pt x="60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6"/>
            <p:cNvSpPr/>
            <p:nvPr/>
          </p:nvSpPr>
          <p:spPr>
            <a:xfrm>
              <a:off x="3663702" y="3664571"/>
              <a:ext cx="263276" cy="262126"/>
            </a:xfrm>
            <a:custGeom>
              <a:avLst/>
              <a:gdLst/>
              <a:ahLst/>
              <a:cxnLst/>
              <a:rect l="l" t="t" r="r" b="b"/>
              <a:pathLst>
                <a:path w="3434" h="3419" extrusionOk="0">
                  <a:moveTo>
                    <a:pt x="27" y="1"/>
                  </a:moveTo>
                  <a:cubicBezTo>
                    <a:pt x="0" y="1"/>
                    <a:pt x="3" y="53"/>
                    <a:pt x="21" y="53"/>
                  </a:cubicBezTo>
                  <a:cubicBezTo>
                    <a:pt x="725" y="248"/>
                    <a:pt x="1414" y="450"/>
                    <a:pt x="2076" y="715"/>
                  </a:cubicBezTo>
                  <a:cubicBezTo>
                    <a:pt x="2208" y="778"/>
                    <a:pt x="2383" y="826"/>
                    <a:pt x="2494" y="911"/>
                  </a:cubicBezTo>
                  <a:cubicBezTo>
                    <a:pt x="2579" y="979"/>
                    <a:pt x="2606" y="1091"/>
                    <a:pt x="2648" y="1197"/>
                  </a:cubicBezTo>
                  <a:cubicBezTo>
                    <a:pt x="2802" y="1620"/>
                    <a:pt x="2934" y="2039"/>
                    <a:pt x="3066" y="2457"/>
                  </a:cubicBezTo>
                  <a:cubicBezTo>
                    <a:pt x="3153" y="2697"/>
                    <a:pt x="3227" y="2954"/>
                    <a:pt x="3296" y="3201"/>
                  </a:cubicBezTo>
                  <a:lnTo>
                    <a:pt x="3296" y="3201"/>
                  </a:lnTo>
                  <a:cubicBezTo>
                    <a:pt x="3005" y="2776"/>
                    <a:pt x="2715" y="2356"/>
                    <a:pt x="2404" y="1949"/>
                  </a:cubicBezTo>
                  <a:cubicBezTo>
                    <a:pt x="2272" y="1774"/>
                    <a:pt x="2140" y="1530"/>
                    <a:pt x="1965" y="1377"/>
                  </a:cubicBezTo>
                  <a:cubicBezTo>
                    <a:pt x="1875" y="1308"/>
                    <a:pt x="1742" y="1265"/>
                    <a:pt x="1631" y="1223"/>
                  </a:cubicBezTo>
                  <a:cubicBezTo>
                    <a:pt x="1456" y="1154"/>
                    <a:pt x="1255" y="1112"/>
                    <a:pt x="1080" y="1043"/>
                  </a:cubicBezTo>
                  <a:cubicBezTo>
                    <a:pt x="794" y="979"/>
                    <a:pt x="508" y="889"/>
                    <a:pt x="222" y="826"/>
                  </a:cubicBezTo>
                  <a:cubicBezTo>
                    <a:pt x="175" y="826"/>
                    <a:pt x="153" y="868"/>
                    <a:pt x="196" y="889"/>
                  </a:cubicBezTo>
                  <a:cubicBezTo>
                    <a:pt x="418" y="932"/>
                    <a:pt x="662" y="1001"/>
                    <a:pt x="884" y="1064"/>
                  </a:cubicBezTo>
                  <a:cubicBezTo>
                    <a:pt x="1213" y="1154"/>
                    <a:pt x="1568" y="1223"/>
                    <a:pt x="1875" y="1398"/>
                  </a:cubicBezTo>
                  <a:cubicBezTo>
                    <a:pt x="2050" y="1509"/>
                    <a:pt x="2208" y="1753"/>
                    <a:pt x="2341" y="1927"/>
                  </a:cubicBezTo>
                  <a:cubicBezTo>
                    <a:pt x="2537" y="2235"/>
                    <a:pt x="2759" y="2521"/>
                    <a:pt x="2955" y="2833"/>
                  </a:cubicBezTo>
                  <a:cubicBezTo>
                    <a:pt x="3088" y="3029"/>
                    <a:pt x="3220" y="3209"/>
                    <a:pt x="3352" y="3405"/>
                  </a:cubicBezTo>
                  <a:cubicBezTo>
                    <a:pt x="3361" y="3414"/>
                    <a:pt x="3378" y="3419"/>
                    <a:pt x="3393" y="3419"/>
                  </a:cubicBezTo>
                  <a:cubicBezTo>
                    <a:pt x="3415" y="3419"/>
                    <a:pt x="3434" y="3409"/>
                    <a:pt x="3421" y="3384"/>
                  </a:cubicBezTo>
                  <a:cubicBezTo>
                    <a:pt x="3199" y="2653"/>
                    <a:pt x="2976" y="1927"/>
                    <a:pt x="2712" y="1223"/>
                  </a:cubicBezTo>
                  <a:cubicBezTo>
                    <a:pt x="2669" y="1112"/>
                    <a:pt x="2648" y="979"/>
                    <a:pt x="2579" y="911"/>
                  </a:cubicBezTo>
                  <a:cubicBezTo>
                    <a:pt x="2516" y="826"/>
                    <a:pt x="2383" y="778"/>
                    <a:pt x="2293" y="736"/>
                  </a:cubicBezTo>
                  <a:cubicBezTo>
                    <a:pt x="1875" y="561"/>
                    <a:pt x="1456" y="429"/>
                    <a:pt x="1017" y="296"/>
                  </a:cubicBezTo>
                  <a:cubicBezTo>
                    <a:pt x="704" y="185"/>
                    <a:pt x="376" y="95"/>
                    <a:pt x="42" y="5"/>
                  </a:cubicBezTo>
                  <a:cubicBezTo>
                    <a:pt x="37" y="2"/>
                    <a:pt x="32" y="1"/>
                    <a:pt x="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6"/>
            <p:cNvSpPr/>
            <p:nvPr/>
          </p:nvSpPr>
          <p:spPr>
            <a:xfrm>
              <a:off x="3660405" y="3594496"/>
              <a:ext cx="287273" cy="353284"/>
            </a:xfrm>
            <a:custGeom>
              <a:avLst/>
              <a:gdLst/>
              <a:ahLst/>
              <a:cxnLst/>
              <a:rect l="l" t="t" r="r" b="b"/>
              <a:pathLst>
                <a:path w="3747" h="4608" extrusionOk="0">
                  <a:moveTo>
                    <a:pt x="151" y="1"/>
                  </a:moveTo>
                  <a:cubicBezTo>
                    <a:pt x="136" y="1"/>
                    <a:pt x="118" y="7"/>
                    <a:pt x="106" y="18"/>
                  </a:cubicBezTo>
                  <a:cubicBezTo>
                    <a:pt x="0" y="500"/>
                    <a:pt x="0" y="988"/>
                    <a:pt x="106" y="1448"/>
                  </a:cubicBezTo>
                  <a:cubicBezTo>
                    <a:pt x="154" y="1740"/>
                    <a:pt x="218" y="2068"/>
                    <a:pt x="371" y="2312"/>
                  </a:cubicBezTo>
                  <a:cubicBezTo>
                    <a:pt x="504" y="2508"/>
                    <a:pt x="726" y="2640"/>
                    <a:pt x="927" y="2751"/>
                  </a:cubicBezTo>
                  <a:cubicBezTo>
                    <a:pt x="1611" y="3127"/>
                    <a:pt x="2273" y="3567"/>
                    <a:pt x="2913" y="3991"/>
                  </a:cubicBezTo>
                  <a:cubicBezTo>
                    <a:pt x="3088" y="4097"/>
                    <a:pt x="3242" y="4208"/>
                    <a:pt x="3417" y="4319"/>
                  </a:cubicBezTo>
                  <a:cubicBezTo>
                    <a:pt x="3464" y="4361"/>
                    <a:pt x="3528" y="4409"/>
                    <a:pt x="3597" y="4451"/>
                  </a:cubicBezTo>
                  <a:cubicBezTo>
                    <a:pt x="3597" y="4451"/>
                    <a:pt x="3681" y="4541"/>
                    <a:pt x="3660" y="4541"/>
                  </a:cubicBezTo>
                  <a:cubicBezTo>
                    <a:pt x="3654" y="4539"/>
                    <a:pt x="3649" y="4537"/>
                    <a:pt x="3644" y="4537"/>
                  </a:cubicBezTo>
                  <a:cubicBezTo>
                    <a:pt x="3613" y="4537"/>
                    <a:pt x="3603" y="4587"/>
                    <a:pt x="3639" y="4605"/>
                  </a:cubicBezTo>
                  <a:cubicBezTo>
                    <a:pt x="3645" y="4607"/>
                    <a:pt x="3651" y="4608"/>
                    <a:pt x="3657" y="4608"/>
                  </a:cubicBezTo>
                  <a:cubicBezTo>
                    <a:pt x="3715" y="4608"/>
                    <a:pt x="3746" y="4516"/>
                    <a:pt x="3708" y="4473"/>
                  </a:cubicBezTo>
                  <a:cubicBezTo>
                    <a:pt x="3681" y="4409"/>
                    <a:pt x="3575" y="4340"/>
                    <a:pt x="3507" y="4319"/>
                  </a:cubicBezTo>
                  <a:cubicBezTo>
                    <a:pt x="3178" y="4075"/>
                    <a:pt x="2845" y="3858"/>
                    <a:pt x="2516" y="3657"/>
                  </a:cubicBezTo>
                  <a:cubicBezTo>
                    <a:pt x="2161" y="3435"/>
                    <a:pt x="1828" y="3217"/>
                    <a:pt x="1499" y="3016"/>
                  </a:cubicBezTo>
                  <a:cubicBezTo>
                    <a:pt x="1060" y="2730"/>
                    <a:pt x="482" y="2577"/>
                    <a:pt x="329" y="2026"/>
                  </a:cubicBezTo>
                  <a:cubicBezTo>
                    <a:pt x="196" y="1629"/>
                    <a:pt x="64" y="1210"/>
                    <a:pt x="85" y="786"/>
                  </a:cubicBezTo>
                  <a:cubicBezTo>
                    <a:pt x="85" y="548"/>
                    <a:pt x="133" y="283"/>
                    <a:pt x="175" y="40"/>
                  </a:cubicBezTo>
                  <a:cubicBezTo>
                    <a:pt x="187" y="12"/>
                    <a:pt x="172" y="1"/>
                    <a:pt x="1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6"/>
            <p:cNvSpPr/>
            <p:nvPr/>
          </p:nvSpPr>
          <p:spPr>
            <a:xfrm>
              <a:off x="1997175" y="3720922"/>
              <a:ext cx="1282417" cy="784999"/>
            </a:xfrm>
            <a:custGeom>
              <a:avLst/>
              <a:gdLst/>
              <a:ahLst/>
              <a:cxnLst/>
              <a:rect l="l" t="t" r="r" b="b"/>
              <a:pathLst>
                <a:path w="16727" h="10239" extrusionOk="0">
                  <a:moveTo>
                    <a:pt x="15911" y="1"/>
                  </a:moveTo>
                  <a:lnTo>
                    <a:pt x="727" y="3533"/>
                  </a:lnTo>
                  <a:cubicBezTo>
                    <a:pt x="727" y="3533"/>
                    <a:pt x="1" y="6023"/>
                    <a:pt x="727" y="7876"/>
                  </a:cubicBezTo>
                  <a:cubicBezTo>
                    <a:pt x="1479" y="9730"/>
                    <a:pt x="2713" y="10238"/>
                    <a:pt x="2713" y="10238"/>
                  </a:cubicBezTo>
                  <a:lnTo>
                    <a:pt x="16308" y="3507"/>
                  </a:lnTo>
                  <a:lnTo>
                    <a:pt x="16727" y="1632"/>
                  </a:lnTo>
                  <a:lnTo>
                    <a:pt x="159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64" name="Shape 164"/>
        <p:cNvGrpSpPr/>
        <p:nvPr/>
      </p:nvGrpSpPr>
      <p:grpSpPr>
        <a:xfrm>
          <a:off x="0" y="0"/>
          <a:ext cx="0" cy="0"/>
          <a:chOff x="0" y="0"/>
          <a:chExt cx="0" cy="0"/>
        </a:xfrm>
      </p:grpSpPr>
      <p:sp>
        <p:nvSpPr>
          <p:cNvPr id="165" name="Google Shape;165;p7"/>
          <p:cNvSpPr/>
          <p:nvPr/>
        </p:nvSpPr>
        <p:spPr>
          <a:xfrm>
            <a:off x="8101163" y="52125"/>
            <a:ext cx="841871" cy="20194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7"/>
          <p:cNvSpPr/>
          <p:nvPr/>
        </p:nvSpPr>
        <p:spPr>
          <a:xfrm>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7"/>
          <p:cNvSpPr/>
          <p:nvPr/>
        </p:nvSpPr>
        <p:spPr>
          <a:xfrm>
            <a:off x="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7"/>
          <p:cNvSpPr/>
          <p:nvPr/>
        </p:nvSpPr>
        <p:spPr>
          <a:xfrm>
            <a:off x="-69775" y="165425"/>
            <a:ext cx="1259352" cy="300351"/>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7"/>
          <p:cNvSpPr/>
          <p:nvPr/>
        </p:nvSpPr>
        <p:spPr>
          <a:xfrm>
            <a:off x="8824751" y="465768"/>
            <a:ext cx="612062" cy="147480"/>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7"/>
          <p:cNvSpPr/>
          <p:nvPr/>
        </p:nvSpPr>
        <p:spPr>
          <a:xfrm>
            <a:off x="279863" y="601778"/>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7"/>
          <p:cNvSpPr/>
          <p:nvPr/>
        </p:nvSpPr>
        <p:spPr>
          <a:xfrm>
            <a:off x="566075" y="735275"/>
            <a:ext cx="250671" cy="247440"/>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7"/>
          <p:cNvSpPr/>
          <p:nvPr/>
        </p:nvSpPr>
        <p:spPr>
          <a:xfrm flipH="1">
            <a:off x="3919600" y="721375"/>
            <a:ext cx="841871" cy="20194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7"/>
          <p:cNvSpPr txBox="1"/>
          <p:nvPr>
            <p:ph type="title"/>
          </p:nvPr>
        </p:nvSpPr>
        <p:spPr>
          <a:xfrm>
            <a:off x="1253300" y="990150"/>
            <a:ext cx="38625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4" name="Google Shape;174;p7"/>
          <p:cNvSpPr txBox="1"/>
          <p:nvPr>
            <p:ph type="subTitle" idx="1"/>
          </p:nvPr>
        </p:nvSpPr>
        <p:spPr>
          <a:xfrm>
            <a:off x="1253300" y="1562838"/>
            <a:ext cx="3862500" cy="178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1600"/>
              </a:spcBef>
              <a:spcAft>
                <a:spcPts val="0"/>
              </a:spcAft>
              <a:buClr>
                <a:srgbClr val="E76A28"/>
              </a:buClr>
              <a:buSzPts val="1200"/>
              <a:buFont typeface="Nunito Light"/>
              <a:buChar char="■"/>
              <a:defRPr/>
            </a:lvl3pPr>
            <a:lvl4pPr lvl="3" algn="ctr" rtl="0">
              <a:lnSpc>
                <a:spcPct val="100000"/>
              </a:lnSpc>
              <a:spcBef>
                <a:spcPts val="1600"/>
              </a:spcBef>
              <a:spcAft>
                <a:spcPts val="0"/>
              </a:spcAft>
              <a:buClr>
                <a:srgbClr val="E76A28"/>
              </a:buClr>
              <a:buSzPts val="1200"/>
              <a:buFont typeface="Nunito Light"/>
              <a:buChar char="●"/>
              <a:defRPr/>
            </a:lvl4pPr>
            <a:lvl5pPr lvl="4" algn="ctr" rtl="0">
              <a:lnSpc>
                <a:spcPct val="100000"/>
              </a:lnSpc>
              <a:spcBef>
                <a:spcPts val="1600"/>
              </a:spcBef>
              <a:spcAft>
                <a:spcPts val="0"/>
              </a:spcAft>
              <a:buClr>
                <a:srgbClr val="E76A28"/>
              </a:buClr>
              <a:buSzPts val="1200"/>
              <a:buFont typeface="Nunito Light"/>
              <a:buChar char="○"/>
              <a:defRPr/>
            </a:lvl5pPr>
            <a:lvl6pPr lvl="5" algn="ctr" rtl="0">
              <a:lnSpc>
                <a:spcPct val="100000"/>
              </a:lnSpc>
              <a:spcBef>
                <a:spcPts val="1600"/>
              </a:spcBef>
              <a:spcAft>
                <a:spcPts val="0"/>
              </a:spcAft>
              <a:buClr>
                <a:srgbClr val="999999"/>
              </a:buClr>
              <a:buSzPts val="1200"/>
              <a:buFont typeface="Nunito Light"/>
              <a:buChar char="■"/>
              <a:defRPr/>
            </a:lvl6pPr>
            <a:lvl7pPr lvl="6" algn="ctr" rtl="0">
              <a:lnSpc>
                <a:spcPct val="100000"/>
              </a:lnSpc>
              <a:spcBef>
                <a:spcPts val="1600"/>
              </a:spcBef>
              <a:spcAft>
                <a:spcPts val="0"/>
              </a:spcAft>
              <a:buClr>
                <a:srgbClr val="999999"/>
              </a:buClr>
              <a:buSzPts val="1200"/>
              <a:buFont typeface="Nunito Light"/>
              <a:buChar char="●"/>
              <a:defRPr/>
            </a:lvl7pPr>
            <a:lvl8pPr lvl="7" algn="ctr" rtl="0">
              <a:lnSpc>
                <a:spcPct val="100000"/>
              </a:lnSpc>
              <a:spcBef>
                <a:spcPts val="1600"/>
              </a:spcBef>
              <a:spcAft>
                <a:spcPts val="0"/>
              </a:spcAft>
              <a:buClr>
                <a:srgbClr val="999999"/>
              </a:buClr>
              <a:buSzPts val="1200"/>
              <a:buFont typeface="Nunito Light"/>
              <a:buChar char="○"/>
              <a:defRPr/>
            </a:lvl8pPr>
            <a:lvl9pPr lvl="8" algn="ctr" rtl="0">
              <a:lnSpc>
                <a:spcPct val="100000"/>
              </a:lnSpc>
              <a:spcBef>
                <a:spcPts val="1600"/>
              </a:spcBef>
              <a:spcAft>
                <a:spcPts val="1600"/>
              </a:spcAft>
              <a:buClr>
                <a:srgbClr val="999999"/>
              </a:buClr>
              <a:buSzPts val="1200"/>
              <a:buFont typeface="Nunito Light"/>
              <a:buChar char="■"/>
              <a:defRPr/>
            </a:lvl9pPr>
          </a:lstStyle>
          <a:p/>
        </p:txBody>
      </p:sp>
      <p:sp>
        <p:nvSpPr>
          <p:cNvPr id="175" name="Google Shape;175;p7"/>
          <p:cNvSpPr/>
          <p:nvPr>
            <p:ph type="pic" idx="2"/>
          </p:nvPr>
        </p:nvSpPr>
        <p:spPr>
          <a:xfrm>
            <a:off x="5591353" y="711857"/>
            <a:ext cx="2682600" cy="3406500"/>
          </a:xfrm>
          <a:prstGeom prst="rect">
            <a:avLst/>
          </a:prstGeom>
          <a:noFill/>
          <a:ln>
            <a:noFill/>
          </a:ln>
        </p:spPr>
      </p:sp>
      <p:grpSp>
        <p:nvGrpSpPr>
          <p:cNvPr id="176" name="Google Shape;176;p7"/>
          <p:cNvGrpSpPr/>
          <p:nvPr/>
        </p:nvGrpSpPr>
        <p:grpSpPr>
          <a:xfrm>
            <a:off x="8567745" y="3824967"/>
            <a:ext cx="841821" cy="1082123"/>
            <a:chOff x="1307321" y="654999"/>
            <a:chExt cx="1131632" cy="1454661"/>
          </a:xfrm>
        </p:grpSpPr>
        <p:sp>
          <p:nvSpPr>
            <p:cNvPr id="177" name="Google Shape;177;p7"/>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7"/>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9" name="Google Shape;179;p7"/>
          <p:cNvGrpSpPr/>
          <p:nvPr/>
        </p:nvGrpSpPr>
        <p:grpSpPr>
          <a:xfrm>
            <a:off x="519507" y="3476387"/>
            <a:ext cx="841828" cy="1390596"/>
            <a:chOff x="267900" y="392875"/>
            <a:chExt cx="1039422" cy="1716785"/>
          </a:xfrm>
        </p:grpSpPr>
        <p:sp>
          <p:nvSpPr>
            <p:cNvPr id="180" name="Google Shape;180;p7"/>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7"/>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2" name="Google Shape;182;p7"/>
          <p:cNvSpPr/>
          <p:nvPr/>
        </p:nvSpPr>
        <p:spPr>
          <a:xfrm>
            <a:off x="8702325" y="-45775"/>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7"/>
          <p:cNvSpPr/>
          <p:nvPr/>
        </p:nvSpPr>
        <p:spPr>
          <a:xfrm rot="10800000">
            <a:off x="-25576" y="1044981"/>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84" name="Shape 184"/>
        <p:cNvGrpSpPr/>
        <p:nvPr/>
      </p:nvGrpSpPr>
      <p:grpSpPr>
        <a:xfrm>
          <a:off x="0" y="0"/>
          <a:ext cx="0" cy="0"/>
          <a:chOff x="0" y="0"/>
          <a:chExt cx="0" cy="0"/>
        </a:xfrm>
      </p:grpSpPr>
      <p:sp>
        <p:nvSpPr>
          <p:cNvPr id="185" name="Google Shape;185;p8"/>
          <p:cNvSpPr txBox="1"/>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86" name="Shape 186"/>
        <p:cNvGrpSpPr/>
        <p:nvPr/>
      </p:nvGrpSpPr>
      <p:grpSpPr>
        <a:xfrm>
          <a:off x="0" y="0"/>
          <a:ext cx="0" cy="0"/>
          <a:chOff x="0" y="0"/>
          <a:chExt cx="0" cy="0"/>
        </a:xfrm>
      </p:grpSpPr>
      <p:sp>
        <p:nvSpPr>
          <p:cNvPr id="187" name="Google Shape;187;p9"/>
          <p:cNvSpPr txBox="1"/>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188" name="Google Shape;188;p9"/>
          <p:cNvSpPr txBox="1"/>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89" name="Shape 189"/>
        <p:cNvGrpSpPr/>
        <p:nvPr/>
      </p:nvGrpSpPr>
      <p:grpSpPr>
        <a:xfrm>
          <a:off x="0" y="0"/>
          <a:ext cx="0" cy="0"/>
          <a:chOff x="0" y="0"/>
          <a:chExt cx="0" cy="0"/>
        </a:xfrm>
      </p:grpSpPr>
      <p:sp>
        <p:nvSpPr>
          <p:cNvPr id="190" name="Google Shape;190;p10"/>
          <p:cNvSpPr txBox="1"/>
          <p:nvPr>
            <p:ph type="title"/>
          </p:nvPr>
        </p:nvSpPr>
        <p:spPr>
          <a:xfrm>
            <a:off x="720000" y="4014450"/>
            <a:ext cx="7704000" cy="572700"/>
          </a:xfrm>
          <a:prstGeom prst="rect">
            <a:avLst/>
          </a:prstGeom>
          <a:solidFill>
            <a:schemeClr val="accent6"/>
          </a:solidFill>
        </p:spPr>
        <p:txBody>
          <a:bodyPr spcFirstLastPara="1" wrap="square" lIns="91425" tIns="91425" rIns="91425" bIns="91425" anchor="t" anchorCtr="0">
            <a:noAutofit/>
          </a:bodyPr>
          <a:lstStyle>
            <a:lvl1pPr lvl="0" algn="ctr" rtl="0">
              <a:spcBef>
                <a:spcPts val="0"/>
              </a:spcBef>
              <a:spcAft>
                <a:spcPts val="0"/>
              </a:spcAft>
              <a:buSzPts val="27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E4D1">
            <a:alpha val="47170"/>
          </a:srgbClr>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700"/>
              <a:buFont typeface="Black Han Sans" charset="-127"/>
              <a:buNone/>
              <a:defRPr sz="2700">
                <a:solidFill>
                  <a:schemeClr val="dk1"/>
                </a:solidFill>
                <a:latin typeface="Black Han Sans" charset="-127"/>
                <a:ea typeface="Black Han Sans" charset="-127"/>
                <a:cs typeface="Black Han Sans" charset="-127"/>
                <a:sym typeface="Black Han Sans" charset="-127"/>
              </a:defRPr>
            </a:lvl1pPr>
            <a:lvl2pPr lvl="1"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7" name="Google Shape;7;p1"/>
          <p:cNvSpPr txBox="1"/>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1600"/>
              </a:spcBef>
              <a:spcAft>
                <a:spcPts val="1600"/>
              </a:spcAft>
              <a:buClr>
                <a:schemeClr val="dk1"/>
              </a:buClr>
              <a:buSzPts val="1200"/>
              <a:buFont typeface="Open Sans"/>
              <a:buChar char="■"/>
              <a:defRPr sz="1200">
                <a:solidFill>
                  <a:schemeClr val="dk1"/>
                </a:solidFill>
                <a:latin typeface="Open Sans"/>
                <a:ea typeface="Open Sans"/>
                <a:cs typeface="Open Sans"/>
                <a:sym typeface="Open Sans"/>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0.xml"/><Relationship Id="rId2" Type="http://schemas.openxmlformats.org/officeDocument/2006/relationships/tags" Target="../tags/tag5.xml"/><Relationship Id="rId1" Type="http://schemas.openxmlformats.org/officeDocument/2006/relationships/chart" Target="../charts/char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9.xml"/><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9" Type="http://schemas.openxmlformats.org/officeDocument/2006/relationships/tags" Target="../tags/tag15.xml"/><Relationship Id="rId8" Type="http://schemas.openxmlformats.org/officeDocument/2006/relationships/tags" Target="../tags/tag14.xml"/><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3" Type="http://schemas.openxmlformats.org/officeDocument/2006/relationships/slideLayout" Target="../slideLayouts/slideLayout19.xml"/><Relationship Id="rId12" Type="http://schemas.openxmlformats.org/officeDocument/2006/relationships/tags" Target="../tags/tag18.xml"/><Relationship Id="rId11" Type="http://schemas.openxmlformats.org/officeDocument/2006/relationships/tags" Target="../tags/tag17.xml"/><Relationship Id="rId10" Type="http://schemas.openxmlformats.org/officeDocument/2006/relationships/tags" Target="../tags/tag16.xml"/><Relationship Id="rId1" Type="http://schemas.openxmlformats.org/officeDocument/2006/relationships/tags" Target="../tags/tag7.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2.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7.xml"/><Relationship Id="rId2" Type="http://schemas.openxmlformats.org/officeDocument/2006/relationships/tags" Target="../tags/tag4.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67" name="Shape 667"/>
        <p:cNvGrpSpPr/>
        <p:nvPr/>
      </p:nvGrpSpPr>
      <p:grpSpPr>
        <a:xfrm>
          <a:off x="0" y="0"/>
          <a:ext cx="0" cy="0"/>
          <a:chOff x="0" y="0"/>
          <a:chExt cx="0" cy="0"/>
        </a:xfrm>
      </p:grpSpPr>
      <p:sp>
        <p:nvSpPr>
          <p:cNvPr id="668" name="Google Shape;668;p29"/>
          <p:cNvSpPr txBox="1"/>
          <p:nvPr>
            <p:ph type="subTitle" idx="1"/>
          </p:nvPr>
        </p:nvSpPr>
        <p:spPr>
          <a:xfrm>
            <a:off x="864820" y="2613465"/>
            <a:ext cx="5948400" cy="41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a:latin typeface="Arial" panose="020B0604020202020204" pitchFamily="34" charset="0"/>
                <a:cs typeface="Arial" panose="020B0604020202020204" pitchFamily="34" charset="0"/>
              </a:rPr>
              <a:t>Ensuring Security in Electronic Toll Collection</a:t>
            </a:r>
            <a:endParaRPr>
              <a:latin typeface="Arial" panose="020B0604020202020204" pitchFamily="34" charset="0"/>
              <a:cs typeface="Arial" panose="020B0604020202020204" pitchFamily="34" charset="0"/>
            </a:endParaRPr>
          </a:p>
        </p:txBody>
      </p:sp>
      <p:sp>
        <p:nvSpPr>
          <p:cNvPr id="669" name="Google Shape;669;p29"/>
          <p:cNvSpPr txBox="1"/>
          <p:nvPr>
            <p:ph type="ctrTitle"/>
          </p:nvPr>
        </p:nvSpPr>
        <p:spPr>
          <a:xfrm>
            <a:off x="887730" y="793750"/>
            <a:ext cx="5593080" cy="201549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4800">
                <a:solidFill>
                  <a:schemeClr val="accent1"/>
                </a:solidFill>
                <a:latin typeface="Arial" panose="020B0604020202020204" pitchFamily="34" charset="0"/>
                <a:cs typeface="Arial" panose="020B0604020202020204" pitchFamily="34" charset="0"/>
                <a:sym typeface="+mn-ea"/>
              </a:rPr>
              <a:t>Fastag Fraud Detection</a:t>
            </a:r>
            <a:r>
              <a:rPr lang="en-US" altLang="en-GB" sz="4800">
                <a:solidFill>
                  <a:schemeClr val="accent1"/>
                </a:solidFill>
                <a:latin typeface="Arial" panose="020B0604020202020204" pitchFamily="34" charset="0"/>
                <a:cs typeface="Arial" panose="020B0604020202020204" pitchFamily="34" charset="0"/>
                <a:sym typeface="+mn-ea"/>
              </a:rPr>
              <a:t> </a:t>
            </a:r>
            <a:r>
              <a:rPr lang="en-GB" sz="4800">
                <a:latin typeface="Arial" panose="020B0604020202020204" pitchFamily="34" charset="0"/>
                <a:cs typeface="Arial" panose="020B0604020202020204" pitchFamily="34" charset="0"/>
              </a:rPr>
              <a:t>Using Machine Learning </a:t>
            </a:r>
            <a:endParaRPr lang="en-GB" sz="4800">
              <a:latin typeface="Arial" panose="020B0604020202020204" pitchFamily="34" charset="0"/>
              <a:cs typeface="Arial" panose="020B0604020202020204" pitchFamily="34" charset="0"/>
            </a:endParaRPr>
          </a:p>
        </p:txBody>
      </p:sp>
      <p:grpSp>
        <p:nvGrpSpPr>
          <p:cNvPr id="670" name="Google Shape;670;p29"/>
          <p:cNvGrpSpPr/>
          <p:nvPr/>
        </p:nvGrpSpPr>
        <p:grpSpPr>
          <a:xfrm>
            <a:off x="7322784" y="2017639"/>
            <a:ext cx="340344" cy="1186354"/>
            <a:chOff x="3871459" y="1524906"/>
            <a:chExt cx="919351" cy="3204630"/>
          </a:xfrm>
        </p:grpSpPr>
        <p:sp>
          <p:nvSpPr>
            <p:cNvPr id="671" name="Google Shape;671;p29"/>
            <p:cNvSpPr/>
            <p:nvPr/>
          </p:nvSpPr>
          <p:spPr>
            <a:xfrm>
              <a:off x="4246630" y="3135713"/>
              <a:ext cx="175910" cy="1593822"/>
            </a:xfrm>
            <a:custGeom>
              <a:avLst/>
              <a:gdLst/>
              <a:ahLst/>
              <a:cxnLst/>
              <a:rect l="l" t="t" r="r" b="b"/>
              <a:pathLst>
                <a:path w="663" h="6007" extrusionOk="0">
                  <a:moveTo>
                    <a:pt x="1" y="1"/>
                  </a:moveTo>
                  <a:lnTo>
                    <a:pt x="1" y="6007"/>
                  </a:lnTo>
                  <a:lnTo>
                    <a:pt x="504" y="5784"/>
                  </a:lnTo>
                  <a:lnTo>
                    <a:pt x="663" y="5387"/>
                  </a:lnTo>
                  <a:lnTo>
                    <a:pt x="504" y="5297"/>
                  </a:lnTo>
                  <a:lnTo>
                    <a:pt x="504" y="5101"/>
                  </a:lnTo>
                  <a:lnTo>
                    <a:pt x="663" y="4968"/>
                  </a:lnTo>
                  <a:lnTo>
                    <a:pt x="663" y="4746"/>
                  </a:lnTo>
                  <a:lnTo>
                    <a:pt x="440" y="4682"/>
                  </a:lnTo>
                  <a:lnTo>
                    <a:pt x="440" y="4481"/>
                  </a:lnTo>
                  <a:lnTo>
                    <a:pt x="663" y="4481"/>
                  </a:lnTo>
                  <a:lnTo>
                    <a:pt x="663" y="4174"/>
                  </a:lnTo>
                  <a:lnTo>
                    <a:pt x="398" y="4153"/>
                  </a:lnTo>
                  <a:lnTo>
                    <a:pt x="6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672" name="Google Shape;672;p29"/>
            <p:cNvSpPr/>
            <p:nvPr/>
          </p:nvSpPr>
          <p:spPr>
            <a:xfrm>
              <a:off x="4298633" y="3135713"/>
              <a:ext cx="11409" cy="1574188"/>
            </a:xfrm>
            <a:custGeom>
              <a:avLst/>
              <a:gdLst/>
              <a:ahLst/>
              <a:cxnLst/>
              <a:rect l="l" t="t" r="r" b="b"/>
              <a:pathLst>
                <a:path w="43" h="5933" extrusionOk="0">
                  <a:moveTo>
                    <a:pt x="1" y="1"/>
                  </a:moveTo>
                  <a:lnTo>
                    <a:pt x="1" y="599"/>
                  </a:lnTo>
                  <a:lnTo>
                    <a:pt x="1" y="2008"/>
                  </a:lnTo>
                  <a:lnTo>
                    <a:pt x="1" y="3708"/>
                  </a:lnTo>
                  <a:lnTo>
                    <a:pt x="1" y="5186"/>
                  </a:lnTo>
                  <a:lnTo>
                    <a:pt x="1" y="5673"/>
                  </a:lnTo>
                  <a:lnTo>
                    <a:pt x="1" y="5895"/>
                  </a:lnTo>
                  <a:lnTo>
                    <a:pt x="1" y="5917"/>
                  </a:lnTo>
                  <a:cubicBezTo>
                    <a:pt x="1" y="5927"/>
                    <a:pt x="6" y="5932"/>
                    <a:pt x="11" y="5932"/>
                  </a:cubicBezTo>
                  <a:cubicBezTo>
                    <a:pt x="16" y="5932"/>
                    <a:pt x="22" y="5927"/>
                    <a:pt x="22" y="5917"/>
                  </a:cubicBezTo>
                  <a:lnTo>
                    <a:pt x="22" y="5318"/>
                  </a:lnTo>
                  <a:lnTo>
                    <a:pt x="22" y="3909"/>
                  </a:lnTo>
                  <a:lnTo>
                    <a:pt x="22" y="2209"/>
                  </a:lnTo>
                  <a:lnTo>
                    <a:pt x="22" y="731"/>
                  </a:lnTo>
                  <a:lnTo>
                    <a:pt x="22" y="244"/>
                  </a:lnTo>
                  <a:cubicBezTo>
                    <a:pt x="22" y="181"/>
                    <a:pt x="43" y="91"/>
                    <a:pt x="22" y="22"/>
                  </a:cubicBez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673" name="Google Shape;673;p29"/>
            <p:cNvSpPr/>
            <p:nvPr/>
          </p:nvSpPr>
          <p:spPr>
            <a:xfrm>
              <a:off x="3871459" y="2135161"/>
              <a:ext cx="919351" cy="1527756"/>
            </a:xfrm>
            <a:custGeom>
              <a:avLst/>
              <a:gdLst/>
              <a:ahLst/>
              <a:cxnLst/>
              <a:rect l="l" t="t" r="r" b="b"/>
              <a:pathLst>
                <a:path w="3465" h="5758" extrusionOk="0">
                  <a:moveTo>
                    <a:pt x="2363" y="154"/>
                  </a:moveTo>
                  <a:cubicBezTo>
                    <a:pt x="2426" y="154"/>
                    <a:pt x="2474" y="197"/>
                    <a:pt x="2474" y="244"/>
                  </a:cubicBezTo>
                  <a:lnTo>
                    <a:pt x="2474" y="398"/>
                  </a:lnTo>
                  <a:cubicBezTo>
                    <a:pt x="2474" y="440"/>
                    <a:pt x="2426" y="509"/>
                    <a:pt x="2363" y="509"/>
                  </a:cubicBezTo>
                  <a:lnTo>
                    <a:pt x="1123" y="509"/>
                  </a:lnTo>
                  <a:cubicBezTo>
                    <a:pt x="1060" y="509"/>
                    <a:pt x="1017" y="440"/>
                    <a:pt x="1017" y="398"/>
                  </a:cubicBezTo>
                  <a:lnTo>
                    <a:pt x="1017" y="244"/>
                  </a:lnTo>
                  <a:cubicBezTo>
                    <a:pt x="1017" y="197"/>
                    <a:pt x="1060" y="154"/>
                    <a:pt x="1123" y="154"/>
                  </a:cubicBezTo>
                  <a:close/>
                  <a:moveTo>
                    <a:pt x="837" y="1"/>
                  </a:moveTo>
                  <a:cubicBezTo>
                    <a:pt x="377" y="1"/>
                    <a:pt x="0" y="377"/>
                    <a:pt x="0" y="837"/>
                  </a:cubicBezTo>
                  <a:lnTo>
                    <a:pt x="0" y="4015"/>
                  </a:lnTo>
                  <a:cubicBezTo>
                    <a:pt x="0" y="4481"/>
                    <a:pt x="196" y="4921"/>
                    <a:pt x="509" y="5249"/>
                  </a:cubicBezTo>
                  <a:cubicBezTo>
                    <a:pt x="837" y="5583"/>
                    <a:pt x="1282" y="5758"/>
                    <a:pt x="1743" y="5758"/>
                  </a:cubicBezTo>
                  <a:cubicBezTo>
                    <a:pt x="2209" y="5758"/>
                    <a:pt x="2649" y="5583"/>
                    <a:pt x="2956" y="5249"/>
                  </a:cubicBezTo>
                  <a:cubicBezTo>
                    <a:pt x="3289" y="4921"/>
                    <a:pt x="3464" y="4481"/>
                    <a:pt x="3464" y="4015"/>
                  </a:cubicBezTo>
                  <a:lnTo>
                    <a:pt x="3464" y="837"/>
                  </a:lnTo>
                  <a:cubicBezTo>
                    <a:pt x="3464" y="377"/>
                    <a:pt x="3109"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674" name="Google Shape;674;p29"/>
            <p:cNvSpPr/>
            <p:nvPr/>
          </p:nvSpPr>
          <p:spPr>
            <a:xfrm>
              <a:off x="3952914" y="2309481"/>
              <a:ext cx="762013" cy="1248101"/>
            </a:xfrm>
            <a:custGeom>
              <a:avLst/>
              <a:gdLst/>
              <a:ahLst/>
              <a:cxnLst/>
              <a:rect l="l" t="t" r="r" b="b"/>
              <a:pathLst>
                <a:path w="2872" h="4704" extrusionOk="0">
                  <a:moveTo>
                    <a:pt x="2122" y="43"/>
                  </a:moveTo>
                  <a:cubicBezTo>
                    <a:pt x="2188" y="43"/>
                    <a:pt x="2254" y="48"/>
                    <a:pt x="2320" y="69"/>
                  </a:cubicBezTo>
                  <a:cubicBezTo>
                    <a:pt x="2606" y="138"/>
                    <a:pt x="2802" y="403"/>
                    <a:pt x="2829" y="710"/>
                  </a:cubicBezTo>
                  <a:lnTo>
                    <a:pt x="2829" y="954"/>
                  </a:lnTo>
                  <a:lnTo>
                    <a:pt x="2829" y="2167"/>
                  </a:lnTo>
                  <a:lnTo>
                    <a:pt x="2829" y="3205"/>
                  </a:lnTo>
                  <a:cubicBezTo>
                    <a:pt x="2829" y="3401"/>
                    <a:pt x="2802" y="3602"/>
                    <a:pt x="2718" y="3777"/>
                  </a:cubicBezTo>
                  <a:cubicBezTo>
                    <a:pt x="2585" y="4131"/>
                    <a:pt x="2299" y="4417"/>
                    <a:pt x="1966" y="4550"/>
                  </a:cubicBezTo>
                  <a:cubicBezTo>
                    <a:pt x="1791" y="4619"/>
                    <a:pt x="1611" y="4661"/>
                    <a:pt x="1436" y="4661"/>
                  </a:cubicBezTo>
                  <a:cubicBezTo>
                    <a:pt x="1060" y="4661"/>
                    <a:pt x="684" y="4508"/>
                    <a:pt x="446" y="4243"/>
                  </a:cubicBezTo>
                  <a:cubicBezTo>
                    <a:pt x="181" y="3978"/>
                    <a:pt x="48" y="3623"/>
                    <a:pt x="48" y="3268"/>
                  </a:cubicBezTo>
                  <a:lnTo>
                    <a:pt x="48" y="2500"/>
                  </a:lnTo>
                  <a:lnTo>
                    <a:pt x="48" y="1197"/>
                  </a:lnTo>
                  <a:lnTo>
                    <a:pt x="48" y="779"/>
                  </a:lnTo>
                  <a:lnTo>
                    <a:pt x="48" y="710"/>
                  </a:lnTo>
                  <a:cubicBezTo>
                    <a:pt x="48" y="557"/>
                    <a:pt x="91" y="424"/>
                    <a:pt x="181" y="313"/>
                  </a:cubicBezTo>
                  <a:cubicBezTo>
                    <a:pt x="265" y="180"/>
                    <a:pt x="419" y="90"/>
                    <a:pt x="551" y="69"/>
                  </a:cubicBezTo>
                  <a:cubicBezTo>
                    <a:pt x="620" y="48"/>
                    <a:pt x="684" y="48"/>
                    <a:pt x="753" y="48"/>
                  </a:cubicBezTo>
                  <a:lnTo>
                    <a:pt x="1923" y="48"/>
                  </a:lnTo>
                  <a:cubicBezTo>
                    <a:pt x="1989" y="48"/>
                    <a:pt x="2056" y="43"/>
                    <a:pt x="2122" y="43"/>
                  </a:cubicBezTo>
                  <a:close/>
                  <a:moveTo>
                    <a:pt x="718" y="0"/>
                  </a:moveTo>
                  <a:cubicBezTo>
                    <a:pt x="647" y="0"/>
                    <a:pt x="575" y="6"/>
                    <a:pt x="509" y="27"/>
                  </a:cubicBezTo>
                  <a:cubicBezTo>
                    <a:pt x="202" y="117"/>
                    <a:pt x="1" y="382"/>
                    <a:pt x="1" y="689"/>
                  </a:cubicBezTo>
                  <a:lnTo>
                    <a:pt x="1" y="933"/>
                  </a:lnTo>
                  <a:lnTo>
                    <a:pt x="1" y="2188"/>
                  </a:lnTo>
                  <a:lnTo>
                    <a:pt x="1" y="3226"/>
                  </a:lnTo>
                  <a:cubicBezTo>
                    <a:pt x="1" y="3448"/>
                    <a:pt x="22" y="3665"/>
                    <a:pt x="133" y="3867"/>
                  </a:cubicBezTo>
                  <a:cubicBezTo>
                    <a:pt x="265" y="4195"/>
                    <a:pt x="551" y="4486"/>
                    <a:pt x="906" y="4619"/>
                  </a:cubicBezTo>
                  <a:cubicBezTo>
                    <a:pt x="1060" y="4682"/>
                    <a:pt x="1261" y="4703"/>
                    <a:pt x="1436" y="4703"/>
                  </a:cubicBezTo>
                  <a:cubicBezTo>
                    <a:pt x="1812" y="4703"/>
                    <a:pt x="2167" y="4571"/>
                    <a:pt x="2432" y="4306"/>
                  </a:cubicBezTo>
                  <a:cubicBezTo>
                    <a:pt x="2696" y="4041"/>
                    <a:pt x="2871" y="3692"/>
                    <a:pt x="2871" y="3316"/>
                  </a:cubicBezTo>
                  <a:lnTo>
                    <a:pt x="2871" y="2521"/>
                  </a:lnTo>
                  <a:lnTo>
                    <a:pt x="2871" y="1176"/>
                  </a:lnTo>
                  <a:lnTo>
                    <a:pt x="2871" y="752"/>
                  </a:lnTo>
                  <a:lnTo>
                    <a:pt x="2871" y="689"/>
                  </a:lnTo>
                  <a:cubicBezTo>
                    <a:pt x="2871" y="535"/>
                    <a:pt x="2802" y="382"/>
                    <a:pt x="2718" y="271"/>
                  </a:cubicBezTo>
                  <a:cubicBezTo>
                    <a:pt x="2628" y="138"/>
                    <a:pt x="2495" y="69"/>
                    <a:pt x="2342" y="27"/>
                  </a:cubicBezTo>
                  <a:cubicBezTo>
                    <a:pt x="2273" y="6"/>
                    <a:pt x="2209" y="6"/>
                    <a:pt x="2119" y="6"/>
                  </a:cubicBezTo>
                  <a:lnTo>
                    <a:pt x="928" y="6"/>
                  </a:lnTo>
                  <a:cubicBezTo>
                    <a:pt x="861" y="6"/>
                    <a:pt x="790" y="0"/>
                    <a:pt x="718"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675" name="Google Shape;675;p29"/>
            <p:cNvSpPr/>
            <p:nvPr/>
          </p:nvSpPr>
          <p:spPr>
            <a:xfrm>
              <a:off x="4141295" y="2462576"/>
              <a:ext cx="386579" cy="878499"/>
            </a:xfrm>
            <a:custGeom>
              <a:avLst/>
              <a:gdLst/>
              <a:ahLst/>
              <a:cxnLst/>
              <a:rect l="l" t="t" r="r" b="b"/>
              <a:pathLst>
                <a:path w="1457" h="3311" extrusionOk="0">
                  <a:moveTo>
                    <a:pt x="583" y="40"/>
                  </a:moveTo>
                  <a:cubicBezTo>
                    <a:pt x="640" y="40"/>
                    <a:pt x="697" y="43"/>
                    <a:pt x="747" y="43"/>
                  </a:cubicBezTo>
                  <a:cubicBezTo>
                    <a:pt x="796" y="43"/>
                    <a:pt x="846" y="41"/>
                    <a:pt x="895" y="41"/>
                  </a:cubicBezTo>
                  <a:cubicBezTo>
                    <a:pt x="1000" y="41"/>
                    <a:pt x="1102" y="51"/>
                    <a:pt x="1192" y="112"/>
                  </a:cubicBezTo>
                  <a:cubicBezTo>
                    <a:pt x="1324" y="202"/>
                    <a:pt x="1388" y="356"/>
                    <a:pt x="1388" y="509"/>
                  </a:cubicBezTo>
                  <a:lnTo>
                    <a:pt x="1388" y="732"/>
                  </a:lnTo>
                  <a:lnTo>
                    <a:pt x="1388" y="1611"/>
                  </a:lnTo>
                  <a:lnTo>
                    <a:pt x="1388" y="2516"/>
                  </a:lnTo>
                  <a:lnTo>
                    <a:pt x="1388" y="2781"/>
                  </a:lnTo>
                  <a:cubicBezTo>
                    <a:pt x="1388" y="2914"/>
                    <a:pt x="1367" y="3025"/>
                    <a:pt x="1277" y="3115"/>
                  </a:cubicBezTo>
                  <a:cubicBezTo>
                    <a:pt x="1192" y="3200"/>
                    <a:pt x="1081" y="3247"/>
                    <a:pt x="970" y="3247"/>
                  </a:cubicBezTo>
                  <a:lnTo>
                    <a:pt x="419" y="3247"/>
                  </a:lnTo>
                  <a:cubicBezTo>
                    <a:pt x="308" y="3221"/>
                    <a:pt x="196" y="3157"/>
                    <a:pt x="133" y="3067"/>
                  </a:cubicBezTo>
                  <a:cubicBezTo>
                    <a:pt x="64" y="2982"/>
                    <a:pt x="43" y="2871"/>
                    <a:pt x="43" y="2760"/>
                  </a:cubicBezTo>
                  <a:lnTo>
                    <a:pt x="43" y="2495"/>
                  </a:lnTo>
                  <a:lnTo>
                    <a:pt x="43" y="1568"/>
                  </a:lnTo>
                  <a:lnTo>
                    <a:pt x="43" y="684"/>
                  </a:lnTo>
                  <a:lnTo>
                    <a:pt x="43" y="509"/>
                  </a:lnTo>
                  <a:cubicBezTo>
                    <a:pt x="43" y="308"/>
                    <a:pt x="154" y="154"/>
                    <a:pt x="329" y="91"/>
                  </a:cubicBezTo>
                  <a:cubicBezTo>
                    <a:pt x="398" y="48"/>
                    <a:pt x="491" y="40"/>
                    <a:pt x="583" y="40"/>
                  </a:cubicBezTo>
                  <a:close/>
                  <a:moveTo>
                    <a:pt x="530" y="1"/>
                  </a:moveTo>
                  <a:cubicBezTo>
                    <a:pt x="461" y="1"/>
                    <a:pt x="371" y="1"/>
                    <a:pt x="308" y="22"/>
                  </a:cubicBezTo>
                  <a:cubicBezTo>
                    <a:pt x="218" y="70"/>
                    <a:pt x="133" y="154"/>
                    <a:pt x="64" y="244"/>
                  </a:cubicBezTo>
                  <a:cubicBezTo>
                    <a:pt x="0" y="334"/>
                    <a:pt x="0" y="440"/>
                    <a:pt x="0" y="552"/>
                  </a:cubicBezTo>
                  <a:lnTo>
                    <a:pt x="0" y="1304"/>
                  </a:lnTo>
                  <a:lnTo>
                    <a:pt x="0" y="2320"/>
                  </a:lnTo>
                  <a:lnTo>
                    <a:pt x="0" y="2824"/>
                  </a:lnTo>
                  <a:cubicBezTo>
                    <a:pt x="0" y="3046"/>
                    <a:pt x="175" y="3247"/>
                    <a:pt x="398" y="3290"/>
                  </a:cubicBezTo>
                  <a:cubicBezTo>
                    <a:pt x="461" y="3311"/>
                    <a:pt x="530" y="3311"/>
                    <a:pt x="572" y="3311"/>
                  </a:cubicBezTo>
                  <a:lnTo>
                    <a:pt x="970" y="3311"/>
                  </a:lnTo>
                  <a:cubicBezTo>
                    <a:pt x="970" y="3311"/>
                    <a:pt x="971" y="3311"/>
                    <a:pt x="972" y="3311"/>
                  </a:cubicBezTo>
                  <a:lnTo>
                    <a:pt x="972" y="3311"/>
                  </a:lnTo>
                  <a:cubicBezTo>
                    <a:pt x="1193" y="3289"/>
                    <a:pt x="1409" y="3135"/>
                    <a:pt x="1430" y="2892"/>
                  </a:cubicBezTo>
                  <a:cubicBezTo>
                    <a:pt x="1457" y="2824"/>
                    <a:pt x="1457" y="2760"/>
                    <a:pt x="1457" y="2691"/>
                  </a:cubicBezTo>
                  <a:lnTo>
                    <a:pt x="1457" y="1876"/>
                  </a:lnTo>
                  <a:lnTo>
                    <a:pt x="1457" y="885"/>
                  </a:lnTo>
                  <a:lnTo>
                    <a:pt x="1457" y="573"/>
                  </a:lnTo>
                  <a:cubicBezTo>
                    <a:pt x="1457" y="488"/>
                    <a:pt x="1457" y="398"/>
                    <a:pt x="1409" y="308"/>
                  </a:cubicBezTo>
                  <a:cubicBezTo>
                    <a:pt x="1346" y="112"/>
                    <a:pt x="1166" y="1"/>
                    <a:pt x="948"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676" name="Google Shape;676;p29"/>
            <p:cNvSpPr/>
            <p:nvPr/>
          </p:nvSpPr>
          <p:spPr>
            <a:xfrm>
              <a:off x="4141295" y="2732414"/>
              <a:ext cx="386579" cy="11409"/>
            </a:xfrm>
            <a:custGeom>
              <a:avLst/>
              <a:gdLst/>
              <a:ahLst/>
              <a:cxnLst/>
              <a:rect l="l" t="t" r="r" b="b"/>
              <a:pathLst>
                <a:path w="1457" h="43" extrusionOk="0">
                  <a:moveTo>
                    <a:pt x="22" y="1"/>
                  </a:moveTo>
                  <a:cubicBezTo>
                    <a:pt x="0" y="1"/>
                    <a:pt x="0" y="43"/>
                    <a:pt x="22" y="43"/>
                  </a:cubicBezTo>
                  <a:lnTo>
                    <a:pt x="1430" y="43"/>
                  </a:lnTo>
                  <a:cubicBezTo>
                    <a:pt x="1457" y="43"/>
                    <a:pt x="1457" y="1"/>
                    <a:pt x="1430"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677" name="Google Shape;677;p29"/>
            <p:cNvSpPr/>
            <p:nvPr/>
          </p:nvSpPr>
          <p:spPr>
            <a:xfrm>
              <a:off x="4141295" y="3024806"/>
              <a:ext cx="386579" cy="18573"/>
            </a:xfrm>
            <a:custGeom>
              <a:avLst/>
              <a:gdLst/>
              <a:ahLst/>
              <a:cxnLst/>
              <a:rect l="l" t="t" r="r" b="b"/>
              <a:pathLst>
                <a:path w="1457" h="70" extrusionOk="0">
                  <a:moveTo>
                    <a:pt x="22" y="0"/>
                  </a:moveTo>
                  <a:cubicBezTo>
                    <a:pt x="0" y="0"/>
                    <a:pt x="0" y="69"/>
                    <a:pt x="22" y="69"/>
                  </a:cubicBezTo>
                  <a:lnTo>
                    <a:pt x="1430" y="69"/>
                  </a:lnTo>
                  <a:cubicBezTo>
                    <a:pt x="1457" y="69"/>
                    <a:pt x="1457" y="0"/>
                    <a:pt x="1430"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678" name="Google Shape;678;p29"/>
            <p:cNvSpPr/>
            <p:nvPr/>
          </p:nvSpPr>
          <p:spPr>
            <a:xfrm>
              <a:off x="4012082" y="1524906"/>
              <a:ext cx="726725" cy="718772"/>
            </a:xfrm>
            <a:custGeom>
              <a:avLst/>
              <a:gdLst/>
              <a:ahLst/>
              <a:cxnLst/>
              <a:rect l="l" t="t" r="r" b="b"/>
              <a:pathLst>
                <a:path w="2739" h="2709" extrusionOk="0">
                  <a:moveTo>
                    <a:pt x="1399" y="0"/>
                  </a:moveTo>
                  <a:cubicBezTo>
                    <a:pt x="998" y="0"/>
                    <a:pt x="587" y="169"/>
                    <a:pt x="328" y="489"/>
                  </a:cubicBezTo>
                  <a:cubicBezTo>
                    <a:pt x="154" y="712"/>
                    <a:pt x="42" y="977"/>
                    <a:pt x="21" y="1241"/>
                  </a:cubicBezTo>
                  <a:cubicBezTo>
                    <a:pt x="0" y="1527"/>
                    <a:pt x="64" y="1813"/>
                    <a:pt x="223" y="2057"/>
                  </a:cubicBezTo>
                  <a:cubicBezTo>
                    <a:pt x="286" y="2147"/>
                    <a:pt x="419" y="2301"/>
                    <a:pt x="419" y="2301"/>
                  </a:cubicBezTo>
                  <a:lnTo>
                    <a:pt x="752" y="2301"/>
                  </a:lnTo>
                  <a:cubicBezTo>
                    <a:pt x="752" y="2301"/>
                    <a:pt x="572" y="2168"/>
                    <a:pt x="487" y="2078"/>
                  </a:cubicBezTo>
                  <a:cubicBezTo>
                    <a:pt x="355" y="1903"/>
                    <a:pt x="265" y="1681"/>
                    <a:pt x="244" y="1437"/>
                  </a:cubicBezTo>
                  <a:cubicBezTo>
                    <a:pt x="223" y="1326"/>
                    <a:pt x="244" y="1194"/>
                    <a:pt x="265" y="1088"/>
                  </a:cubicBezTo>
                  <a:cubicBezTo>
                    <a:pt x="286" y="955"/>
                    <a:pt x="328" y="865"/>
                    <a:pt x="397" y="754"/>
                  </a:cubicBezTo>
                  <a:cubicBezTo>
                    <a:pt x="530" y="558"/>
                    <a:pt x="705" y="399"/>
                    <a:pt x="906" y="315"/>
                  </a:cubicBezTo>
                  <a:cubicBezTo>
                    <a:pt x="1055" y="238"/>
                    <a:pt x="1217" y="204"/>
                    <a:pt x="1382" y="204"/>
                  </a:cubicBezTo>
                  <a:cubicBezTo>
                    <a:pt x="1458" y="204"/>
                    <a:pt x="1534" y="211"/>
                    <a:pt x="1610" y="225"/>
                  </a:cubicBezTo>
                  <a:cubicBezTo>
                    <a:pt x="2076" y="315"/>
                    <a:pt x="2426" y="712"/>
                    <a:pt x="2516" y="1173"/>
                  </a:cubicBezTo>
                  <a:cubicBezTo>
                    <a:pt x="2516" y="1220"/>
                    <a:pt x="2537" y="1284"/>
                    <a:pt x="2537" y="1353"/>
                  </a:cubicBezTo>
                  <a:cubicBezTo>
                    <a:pt x="2516" y="1591"/>
                    <a:pt x="2447" y="1813"/>
                    <a:pt x="2315" y="2036"/>
                  </a:cubicBezTo>
                  <a:cubicBezTo>
                    <a:pt x="2251" y="2099"/>
                    <a:pt x="2161" y="2211"/>
                    <a:pt x="2076" y="2253"/>
                  </a:cubicBezTo>
                  <a:cubicBezTo>
                    <a:pt x="2029" y="2301"/>
                    <a:pt x="1986" y="2322"/>
                    <a:pt x="1944" y="2364"/>
                  </a:cubicBezTo>
                  <a:cubicBezTo>
                    <a:pt x="1896" y="2364"/>
                    <a:pt x="1875" y="2385"/>
                    <a:pt x="1854" y="2385"/>
                  </a:cubicBezTo>
                  <a:cubicBezTo>
                    <a:pt x="1833" y="2412"/>
                    <a:pt x="1811" y="2412"/>
                    <a:pt x="1785" y="2433"/>
                  </a:cubicBezTo>
                  <a:cubicBezTo>
                    <a:pt x="1635" y="2481"/>
                    <a:pt x="1464" y="2510"/>
                    <a:pt x="1300" y="2510"/>
                  </a:cubicBezTo>
                  <a:cubicBezTo>
                    <a:pt x="1175" y="2510"/>
                    <a:pt x="1054" y="2493"/>
                    <a:pt x="948" y="2454"/>
                  </a:cubicBezTo>
                  <a:lnTo>
                    <a:pt x="572" y="2454"/>
                  </a:lnTo>
                  <a:cubicBezTo>
                    <a:pt x="805" y="2620"/>
                    <a:pt x="1069" y="2709"/>
                    <a:pt x="1353" y="2709"/>
                  </a:cubicBezTo>
                  <a:cubicBezTo>
                    <a:pt x="1451" y="2709"/>
                    <a:pt x="1551" y="2698"/>
                    <a:pt x="1653" y="2677"/>
                  </a:cubicBezTo>
                  <a:cubicBezTo>
                    <a:pt x="2182" y="2565"/>
                    <a:pt x="2627" y="2121"/>
                    <a:pt x="2712" y="1570"/>
                  </a:cubicBezTo>
                  <a:cubicBezTo>
                    <a:pt x="2738" y="1506"/>
                    <a:pt x="2738" y="1416"/>
                    <a:pt x="2738" y="1353"/>
                  </a:cubicBezTo>
                  <a:cubicBezTo>
                    <a:pt x="2738" y="775"/>
                    <a:pt x="2383" y="267"/>
                    <a:pt x="1833" y="71"/>
                  </a:cubicBezTo>
                  <a:cubicBezTo>
                    <a:pt x="1695" y="24"/>
                    <a:pt x="1547"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679" name="Google Shape;679;p29"/>
          <p:cNvGrpSpPr/>
          <p:nvPr/>
        </p:nvGrpSpPr>
        <p:grpSpPr>
          <a:xfrm flipH="1">
            <a:off x="7498708" y="1303570"/>
            <a:ext cx="3396071" cy="1706196"/>
            <a:chOff x="1997175" y="3512155"/>
            <a:chExt cx="1978025" cy="993765"/>
          </a:xfrm>
        </p:grpSpPr>
        <p:sp>
          <p:nvSpPr>
            <p:cNvPr id="680" name="Google Shape;680;p29"/>
            <p:cNvSpPr/>
            <p:nvPr/>
          </p:nvSpPr>
          <p:spPr>
            <a:xfrm>
              <a:off x="3152865" y="3512155"/>
              <a:ext cx="822336" cy="478175"/>
            </a:xfrm>
            <a:custGeom>
              <a:avLst/>
              <a:gdLst/>
              <a:ahLst/>
              <a:cxnLst/>
              <a:rect l="l" t="t" r="r" b="b"/>
              <a:pathLst>
                <a:path w="10726" h="6237" extrusionOk="0">
                  <a:moveTo>
                    <a:pt x="6789" y="1"/>
                  </a:moveTo>
                  <a:cubicBezTo>
                    <a:pt x="6694" y="1"/>
                    <a:pt x="6595" y="11"/>
                    <a:pt x="6488" y="33"/>
                  </a:cubicBezTo>
                  <a:cubicBezTo>
                    <a:pt x="5715" y="208"/>
                    <a:pt x="837" y="2724"/>
                    <a:pt x="837" y="2724"/>
                  </a:cubicBezTo>
                  <a:lnTo>
                    <a:pt x="0" y="4906"/>
                  </a:lnTo>
                  <a:lnTo>
                    <a:pt x="726" y="5811"/>
                  </a:lnTo>
                  <a:cubicBezTo>
                    <a:pt x="726" y="5811"/>
                    <a:pt x="1054" y="6237"/>
                    <a:pt x="1205" y="6237"/>
                  </a:cubicBezTo>
                  <a:cubicBezTo>
                    <a:pt x="1216" y="6237"/>
                    <a:pt x="1225" y="6234"/>
                    <a:pt x="1234" y="6230"/>
                  </a:cubicBezTo>
                  <a:cubicBezTo>
                    <a:pt x="1388" y="6187"/>
                    <a:pt x="2998" y="5769"/>
                    <a:pt x="2998" y="5769"/>
                  </a:cubicBezTo>
                  <a:lnTo>
                    <a:pt x="5800" y="5261"/>
                  </a:lnTo>
                  <a:lnTo>
                    <a:pt x="8977" y="5239"/>
                  </a:lnTo>
                  <a:lnTo>
                    <a:pt x="10105" y="5594"/>
                  </a:lnTo>
                  <a:cubicBezTo>
                    <a:pt x="10105" y="5594"/>
                    <a:pt x="10251" y="5663"/>
                    <a:pt x="10382" y="5663"/>
                  </a:cubicBezTo>
                  <a:cubicBezTo>
                    <a:pt x="10447" y="5663"/>
                    <a:pt x="10508" y="5646"/>
                    <a:pt x="10545" y="5594"/>
                  </a:cubicBezTo>
                  <a:cubicBezTo>
                    <a:pt x="10656" y="5435"/>
                    <a:pt x="10725" y="3518"/>
                    <a:pt x="10545" y="3031"/>
                  </a:cubicBezTo>
                  <a:cubicBezTo>
                    <a:pt x="10349" y="2549"/>
                    <a:pt x="9862" y="1532"/>
                    <a:pt x="8760" y="912"/>
                  </a:cubicBezTo>
                  <a:cubicBezTo>
                    <a:pt x="7807" y="402"/>
                    <a:pt x="7380" y="1"/>
                    <a:pt x="6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681" name="Google Shape;681;p29"/>
            <p:cNvSpPr/>
            <p:nvPr/>
          </p:nvSpPr>
          <p:spPr>
            <a:xfrm>
              <a:off x="3117137" y="3646554"/>
              <a:ext cx="834066" cy="355431"/>
            </a:xfrm>
            <a:custGeom>
              <a:avLst/>
              <a:gdLst/>
              <a:ahLst/>
              <a:cxnLst/>
              <a:rect l="l" t="t" r="r" b="b"/>
              <a:pathLst>
                <a:path w="10879" h="4636" extrusionOk="0">
                  <a:moveTo>
                    <a:pt x="6088" y="0"/>
                  </a:moveTo>
                  <a:cubicBezTo>
                    <a:pt x="6033" y="0"/>
                    <a:pt x="6001" y="2"/>
                    <a:pt x="6001" y="2"/>
                  </a:cubicBezTo>
                  <a:lnTo>
                    <a:pt x="1457" y="2385"/>
                  </a:lnTo>
                  <a:cubicBezTo>
                    <a:pt x="1457" y="2385"/>
                    <a:pt x="1324" y="3418"/>
                    <a:pt x="1457" y="3465"/>
                  </a:cubicBezTo>
                  <a:cubicBezTo>
                    <a:pt x="1589" y="3508"/>
                    <a:pt x="0" y="4636"/>
                    <a:pt x="0" y="4636"/>
                  </a:cubicBezTo>
                  <a:cubicBezTo>
                    <a:pt x="0" y="4636"/>
                    <a:pt x="2849" y="4371"/>
                    <a:pt x="3379" y="4344"/>
                  </a:cubicBezTo>
                  <a:cubicBezTo>
                    <a:pt x="3909" y="4323"/>
                    <a:pt x="5715" y="3682"/>
                    <a:pt x="6160" y="3661"/>
                  </a:cubicBezTo>
                  <a:cubicBezTo>
                    <a:pt x="6317" y="3654"/>
                    <a:pt x="6512" y="3644"/>
                    <a:pt x="6755" y="3644"/>
                  </a:cubicBezTo>
                  <a:cubicBezTo>
                    <a:pt x="7225" y="3644"/>
                    <a:pt x="7873" y="3681"/>
                    <a:pt x="8760" y="3841"/>
                  </a:cubicBezTo>
                  <a:cubicBezTo>
                    <a:pt x="9397" y="3944"/>
                    <a:pt x="9861" y="3989"/>
                    <a:pt x="10186" y="3989"/>
                  </a:cubicBezTo>
                  <a:cubicBezTo>
                    <a:pt x="10547" y="3989"/>
                    <a:pt x="10735" y="3933"/>
                    <a:pt x="10794" y="3841"/>
                  </a:cubicBezTo>
                  <a:cubicBezTo>
                    <a:pt x="10879" y="3661"/>
                    <a:pt x="7749" y="1940"/>
                    <a:pt x="7568" y="1696"/>
                  </a:cubicBezTo>
                  <a:cubicBezTo>
                    <a:pt x="7372" y="1479"/>
                    <a:pt x="7219" y="902"/>
                    <a:pt x="7219" y="441"/>
                  </a:cubicBezTo>
                  <a:cubicBezTo>
                    <a:pt x="7219" y="34"/>
                    <a:pt x="6367" y="0"/>
                    <a:pt x="60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682" name="Google Shape;682;p29"/>
            <p:cNvSpPr/>
            <p:nvPr/>
          </p:nvSpPr>
          <p:spPr>
            <a:xfrm>
              <a:off x="3663702" y="3664571"/>
              <a:ext cx="263276" cy="262126"/>
            </a:xfrm>
            <a:custGeom>
              <a:avLst/>
              <a:gdLst/>
              <a:ahLst/>
              <a:cxnLst/>
              <a:rect l="l" t="t" r="r" b="b"/>
              <a:pathLst>
                <a:path w="3434" h="3419" extrusionOk="0">
                  <a:moveTo>
                    <a:pt x="27" y="1"/>
                  </a:moveTo>
                  <a:cubicBezTo>
                    <a:pt x="0" y="1"/>
                    <a:pt x="3" y="53"/>
                    <a:pt x="21" y="53"/>
                  </a:cubicBezTo>
                  <a:cubicBezTo>
                    <a:pt x="725" y="248"/>
                    <a:pt x="1414" y="450"/>
                    <a:pt x="2076" y="715"/>
                  </a:cubicBezTo>
                  <a:cubicBezTo>
                    <a:pt x="2208" y="778"/>
                    <a:pt x="2383" y="826"/>
                    <a:pt x="2494" y="911"/>
                  </a:cubicBezTo>
                  <a:cubicBezTo>
                    <a:pt x="2579" y="979"/>
                    <a:pt x="2606" y="1091"/>
                    <a:pt x="2648" y="1197"/>
                  </a:cubicBezTo>
                  <a:cubicBezTo>
                    <a:pt x="2802" y="1620"/>
                    <a:pt x="2934" y="2039"/>
                    <a:pt x="3066" y="2457"/>
                  </a:cubicBezTo>
                  <a:cubicBezTo>
                    <a:pt x="3153" y="2697"/>
                    <a:pt x="3227" y="2954"/>
                    <a:pt x="3296" y="3201"/>
                  </a:cubicBezTo>
                  <a:lnTo>
                    <a:pt x="3296" y="3201"/>
                  </a:lnTo>
                  <a:cubicBezTo>
                    <a:pt x="3005" y="2776"/>
                    <a:pt x="2715" y="2356"/>
                    <a:pt x="2404" y="1949"/>
                  </a:cubicBezTo>
                  <a:cubicBezTo>
                    <a:pt x="2272" y="1774"/>
                    <a:pt x="2140" y="1530"/>
                    <a:pt x="1965" y="1377"/>
                  </a:cubicBezTo>
                  <a:cubicBezTo>
                    <a:pt x="1875" y="1308"/>
                    <a:pt x="1742" y="1265"/>
                    <a:pt x="1631" y="1223"/>
                  </a:cubicBezTo>
                  <a:cubicBezTo>
                    <a:pt x="1456" y="1154"/>
                    <a:pt x="1255" y="1112"/>
                    <a:pt x="1080" y="1043"/>
                  </a:cubicBezTo>
                  <a:cubicBezTo>
                    <a:pt x="794" y="979"/>
                    <a:pt x="508" y="889"/>
                    <a:pt x="222" y="826"/>
                  </a:cubicBezTo>
                  <a:cubicBezTo>
                    <a:pt x="175" y="826"/>
                    <a:pt x="153" y="868"/>
                    <a:pt x="196" y="889"/>
                  </a:cubicBezTo>
                  <a:cubicBezTo>
                    <a:pt x="418" y="932"/>
                    <a:pt x="662" y="1001"/>
                    <a:pt x="884" y="1064"/>
                  </a:cubicBezTo>
                  <a:cubicBezTo>
                    <a:pt x="1213" y="1154"/>
                    <a:pt x="1568" y="1223"/>
                    <a:pt x="1875" y="1398"/>
                  </a:cubicBezTo>
                  <a:cubicBezTo>
                    <a:pt x="2050" y="1509"/>
                    <a:pt x="2208" y="1753"/>
                    <a:pt x="2341" y="1927"/>
                  </a:cubicBezTo>
                  <a:cubicBezTo>
                    <a:pt x="2537" y="2235"/>
                    <a:pt x="2759" y="2521"/>
                    <a:pt x="2955" y="2833"/>
                  </a:cubicBezTo>
                  <a:cubicBezTo>
                    <a:pt x="3088" y="3029"/>
                    <a:pt x="3220" y="3209"/>
                    <a:pt x="3352" y="3405"/>
                  </a:cubicBezTo>
                  <a:cubicBezTo>
                    <a:pt x="3361" y="3414"/>
                    <a:pt x="3378" y="3419"/>
                    <a:pt x="3393" y="3419"/>
                  </a:cubicBezTo>
                  <a:cubicBezTo>
                    <a:pt x="3415" y="3419"/>
                    <a:pt x="3434" y="3409"/>
                    <a:pt x="3421" y="3384"/>
                  </a:cubicBezTo>
                  <a:cubicBezTo>
                    <a:pt x="3199" y="2653"/>
                    <a:pt x="2976" y="1927"/>
                    <a:pt x="2712" y="1223"/>
                  </a:cubicBezTo>
                  <a:cubicBezTo>
                    <a:pt x="2669" y="1112"/>
                    <a:pt x="2648" y="979"/>
                    <a:pt x="2579" y="911"/>
                  </a:cubicBezTo>
                  <a:cubicBezTo>
                    <a:pt x="2516" y="826"/>
                    <a:pt x="2383" y="778"/>
                    <a:pt x="2293" y="736"/>
                  </a:cubicBezTo>
                  <a:cubicBezTo>
                    <a:pt x="1875" y="561"/>
                    <a:pt x="1456" y="429"/>
                    <a:pt x="1017" y="296"/>
                  </a:cubicBezTo>
                  <a:cubicBezTo>
                    <a:pt x="704" y="185"/>
                    <a:pt x="376" y="95"/>
                    <a:pt x="42" y="5"/>
                  </a:cubicBezTo>
                  <a:cubicBezTo>
                    <a:pt x="37" y="2"/>
                    <a:pt x="32"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683" name="Google Shape;683;p29"/>
            <p:cNvSpPr/>
            <p:nvPr/>
          </p:nvSpPr>
          <p:spPr>
            <a:xfrm>
              <a:off x="3660405" y="3594496"/>
              <a:ext cx="287273" cy="353284"/>
            </a:xfrm>
            <a:custGeom>
              <a:avLst/>
              <a:gdLst/>
              <a:ahLst/>
              <a:cxnLst/>
              <a:rect l="l" t="t" r="r" b="b"/>
              <a:pathLst>
                <a:path w="3747" h="4608" extrusionOk="0">
                  <a:moveTo>
                    <a:pt x="151" y="1"/>
                  </a:moveTo>
                  <a:cubicBezTo>
                    <a:pt x="136" y="1"/>
                    <a:pt x="118" y="7"/>
                    <a:pt x="106" y="18"/>
                  </a:cubicBezTo>
                  <a:cubicBezTo>
                    <a:pt x="0" y="500"/>
                    <a:pt x="0" y="988"/>
                    <a:pt x="106" y="1448"/>
                  </a:cubicBezTo>
                  <a:cubicBezTo>
                    <a:pt x="154" y="1740"/>
                    <a:pt x="218" y="2068"/>
                    <a:pt x="371" y="2312"/>
                  </a:cubicBezTo>
                  <a:cubicBezTo>
                    <a:pt x="504" y="2508"/>
                    <a:pt x="726" y="2640"/>
                    <a:pt x="927" y="2751"/>
                  </a:cubicBezTo>
                  <a:cubicBezTo>
                    <a:pt x="1611" y="3127"/>
                    <a:pt x="2273" y="3567"/>
                    <a:pt x="2913" y="3991"/>
                  </a:cubicBezTo>
                  <a:cubicBezTo>
                    <a:pt x="3088" y="4097"/>
                    <a:pt x="3242" y="4208"/>
                    <a:pt x="3417" y="4319"/>
                  </a:cubicBezTo>
                  <a:cubicBezTo>
                    <a:pt x="3464" y="4361"/>
                    <a:pt x="3528" y="4409"/>
                    <a:pt x="3597" y="4451"/>
                  </a:cubicBezTo>
                  <a:cubicBezTo>
                    <a:pt x="3597" y="4451"/>
                    <a:pt x="3681" y="4541"/>
                    <a:pt x="3660" y="4541"/>
                  </a:cubicBezTo>
                  <a:cubicBezTo>
                    <a:pt x="3654" y="4539"/>
                    <a:pt x="3649" y="4537"/>
                    <a:pt x="3644" y="4537"/>
                  </a:cubicBezTo>
                  <a:cubicBezTo>
                    <a:pt x="3613" y="4537"/>
                    <a:pt x="3603" y="4587"/>
                    <a:pt x="3639" y="4605"/>
                  </a:cubicBezTo>
                  <a:cubicBezTo>
                    <a:pt x="3645" y="4607"/>
                    <a:pt x="3651" y="4608"/>
                    <a:pt x="3657" y="4608"/>
                  </a:cubicBezTo>
                  <a:cubicBezTo>
                    <a:pt x="3715" y="4608"/>
                    <a:pt x="3746" y="4516"/>
                    <a:pt x="3708" y="4473"/>
                  </a:cubicBezTo>
                  <a:cubicBezTo>
                    <a:pt x="3681" y="4409"/>
                    <a:pt x="3575" y="4340"/>
                    <a:pt x="3507" y="4319"/>
                  </a:cubicBezTo>
                  <a:cubicBezTo>
                    <a:pt x="3178" y="4075"/>
                    <a:pt x="2845" y="3858"/>
                    <a:pt x="2516" y="3657"/>
                  </a:cubicBezTo>
                  <a:cubicBezTo>
                    <a:pt x="2161" y="3435"/>
                    <a:pt x="1828" y="3217"/>
                    <a:pt x="1499" y="3016"/>
                  </a:cubicBezTo>
                  <a:cubicBezTo>
                    <a:pt x="1060" y="2730"/>
                    <a:pt x="482" y="2577"/>
                    <a:pt x="329" y="2026"/>
                  </a:cubicBezTo>
                  <a:cubicBezTo>
                    <a:pt x="196" y="1629"/>
                    <a:pt x="64" y="1210"/>
                    <a:pt x="85" y="786"/>
                  </a:cubicBezTo>
                  <a:cubicBezTo>
                    <a:pt x="85" y="548"/>
                    <a:pt x="133" y="283"/>
                    <a:pt x="175" y="40"/>
                  </a:cubicBezTo>
                  <a:cubicBezTo>
                    <a:pt x="187" y="12"/>
                    <a:pt x="172"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684" name="Google Shape;684;p29"/>
            <p:cNvSpPr/>
            <p:nvPr/>
          </p:nvSpPr>
          <p:spPr>
            <a:xfrm>
              <a:off x="1997175" y="3720922"/>
              <a:ext cx="1282417" cy="784999"/>
            </a:xfrm>
            <a:custGeom>
              <a:avLst/>
              <a:gdLst/>
              <a:ahLst/>
              <a:cxnLst/>
              <a:rect l="l" t="t" r="r" b="b"/>
              <a:pathLst>
                <a:path w="16727" h="10239" extrusionOk="0">
                  <a:moveTo>
                    <a:pt x="15911" y="1"/>
                  </a:moveTo>
                  <a:lnTo>
                    <a:pt x="727" y="3533"/>
                  </a:lnTo>
                  <a:cubicBezTo>
                    <a:pt x="727" y="3533"/>
                    <a:pt x="1" y="6023"/>
                    <a:pt x="727" y="7876"/>
                  </a:cubicBezTo>
                  <a:cubicBezTo>
                    <a:pt x="1479" y="9730"/>
                    <a:pt x="2713" y="10238"/>
                    <a:pt x="2713" y="10238"/>
                  </a:cubicBezTo>
                  <a:lnTo>
                    <a:pt x="16308" y="3507"/>
                  </a:lnTo>
                  <a:lnTo>
                    <a:pt x="16727" y="1632"/>
                  </a:lnTo>
                  <a:lnTo>
                    <a:pt x="159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685" name="Google Shape;685;p29"/>
          <p:cNvGrpSpPr/>
          <p:nvPr/>
        </p:nvGrpSpPr>
        <p:grpSpPr>
          <a:xfrm>
            <a:off x="4063865" y="3583065"/>
            <a:ext cx="3284189" cy="1168269"/>
            <a:chOff x="2536050" y="2210275"/>
            <a:chExt cx="5672175" cy="2017737"/>
          </a:xfrm>
        </p:grpSpPr>
        <p:sp>
          <p:nvSpPr>
            <p:cNvPr id="686" name="Google Shape;686;p29"/>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687" name="Google Shape;687;p29"/>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688" name="Google Shape;688;p29"/>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Arial" panose="020B0604020202020204" pitchFamily="34" charset="0"/>
                <a:cs typeface="Arial" panose="020B0604020202020204" pitchFamily="34" charset="0"/>
              </a:endParaRPr>
            </a:p>
          </p:txBody>
        </p:sp>
        <p:sp>
          <p:nvSpPr>
            <p:cNvPr id="689" name="Google Shape;689;p29"/>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690" name="Google Shape;690;p29"/>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Arial" panose="020B0604020202020204" pitchFamily="34" charset="0"/>
                <a:cs typeface="Arial" panose="020B0604020202020204" pitchFamily="34" charset="0"/>
              </a:endParaRPr>
            </a:p>
          </p:txBody>
        </p:sp>
        <p:sp>
          <p:nvSpPr>
            <p:cNvPr id="691" name="Google Shape;691;p29"/>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Arial" panose="020B0604020202020204" pitchFamily="34" charset="0"/>
                <a:cs typeface="Arial" panose="020B0604020202020204" pitchFamily="34" charset="0"/>
              </a:endParaRPr>
            </a:p>
          </p:txBody>
        </p:sp>
        <p:sp>
          <p:nvSpPr>
            <p:cNvPr id="692" name="Google Shape;692;p29"/>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693" name="Google Shape;693;p29"/>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Arial" panose="020B0604020202020204" pitchFamily="34" charset="0"/>
                <a:cs typeface="Arial" panose="020B0604020202020204" pitchFamily="34" charset="0"/>
              </a:endParaRPr>
            </a:p>
          </p:txBody>
        </p:sp>
        <p:sp>
          <p:nvSpPr>
            <p:cNvPr id="694" name="Google Shape;694;p29"/>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Arial" panose="020B0604020202020204" pitchFamily="34" charset="0"/>
                <a:cs typeface="Arial" panose="020B0604020202020204" pitchFamily="34" charset="0"/>
              </a:endParaRPr>
            </a:p>
          </p:txBody>
        </p:sp>
        <p:sp>
          <p:nvSpPr>
            <p:cNvPr id="695" name="Google Shape;695;p29"/>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Arial" panose="020B0604020202020204" pitchFamily="34" charset="0"/>
                <a:cs typeface="Arial" panose="020B0604020202020204" pitchFamily="34" charset="0"/>
              </a:endParaRPr>
            </a:p>
          </p:txBody>
        </p:sp>
        <p:sp>
          <p:nvSpPr>
            <p:cNvPr id="696" name="Google Shape;696;p29"/>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Arial" panose="020B0604020202020204" pitchFamily="34" charset="0"/>
                <a:cs typeface="Arial" panose="020B0604020202020204" pitchFamily="34" charset="0"/>
              </a:endParaRPr>
            </a:p>
          </p:txBody>
        </p:sp>
        <p:sp>
          <p:nvSpPr>
            <p:cNvPr id="697" name="Google Shape;697;p29"/>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Arial" panose="020B0604020202020204" pitchFamily="34" charset="0"/>
                <a:cs typeface="Arial" panose="020B0604020202020204" pitchFamily="34" charset="0"/>
              </a:endParaRPr>
            </a:p>
          </p:txBody>
        </p:sp>
        <p:sp>
          <p:nvSpPr>
            <p:cNvPr id="698" name="Google Shape;698;p29"/>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Arial" panose="020B0604020202020204" pitchFamily="34" charset="0"/>
                <a:cs typeface="Arial" panose="020B0604020202020204" pitchFamily="34" charset="0"/>
              </a:endParaRPr>
            </a:p>
          </p:txBody>
        </p:sp>
        <p:sp>
          <p:nvSpPr>
            <p:cNvPr id="699" name="Google Shape;699;p29"/>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Arial" panose="020B0604020202020204" pitchFamily="34" charset="0"/>
                <a:cs typeface="Arial" panose="020B0604020202020204" pitchFamily="34" charset="0"/>
              </a:endParaRPr>
            </a:p>
          </p:txBody>
        </p:sp>
        <p:sp>
          <p:nvSpPr>
            <p:cNvPr id="700" name="Google Shape;700;p29"/>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Arial" panose="020B0604020202020204" pitchFamily="34" charset="0"/>
                <a:cs typeface="Arial" panose="020B0604020202020204" pitchFamily="34" charset="0"/>
              </a:endParaRPr>
            </a:p>
          </p:txBody>
        </p:sp>
        <p:sp>
          <p:nvSpPr>
            <p:cNvPr id="701" name="Google Shape;701;p29"/>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Arial" panose="020B0604020202020204" pitchFamily="34" charset="0"/>
                <a:cs typeface="Arial" panose="020B0604020202020204" pitchFamily="34" charset="0"/>
              </a:endParaRPr>
            </a:p>
          </p:txBody>
        </p:sp>
        <p:sp>
          <p:nvSpPr>
            <p:cNvPr id="702" name="Google Shape;702;p29"/>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Arial" panose="020B0604020202020204" pitchFamily="34" charset="0"/>
                <a:cs typeface="Arial" panose="020B0604020202020204" pitchFamily="34" charset="0"/>
              </a:endParaRPr>
            </a:p>
          </p:txBody>
        </p:sp>
        <p:sp>
          <p:nvSpPr>
            <p:cNvPr id="703" name="Google Shape;703;p29"/>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704" name="Google Shape;704;p29"/>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705" name="Google Shape;705;p29"/>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706" name="Google Shape;706;p29"/>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sp>
        <p:nvSpPr>
          <p:cNvPr id="707" name="Google Shape;707;p29"/>
          <p:cNvSpPr/>
          <p:nvPr/>
        </p:nvSpPr>
        <p:spPr>
          <a:xfrm>
            <a:off x="5036100" y="306014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708" name="Google Shape;708;p29"/>
          <p:cNvSpPr/>
          <p:nvPr/>
        </p:nvSpPr>
        <p:spPr>
          <a:xfrm>
            <a:off x="5330000" y="2812655"/>
            <a:ext cx="250671" cy="247486"/>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072" name="Shape 1072"/>
        <p:cNvGrpSpPr/>
        <p:nvPr/>
      </p:nvGrpSpPr>
      <p:grpSpPr>
        <a:xfrm>
          <a:off x="0" y="0"/>
          <a:ext cx="0" cy="0"/>
          <a:chOff x="0" y="0"/>
          <a:chExt cx="0" cy="0"/>
        </a:xfrm>
      </p:grpSpPr>
      <p:sp>
        <p:nvSpPr>
          <p:cNvPr id="1074" name="Google Shape;1074;p37"/>
          <p:cNvSpPr txBox="1"/>
          <p:nvPr>
            <p:ph type="subTitle" idx="1"/>
          </p:nvPr>
        </p:nvSpPr>
        <p:spPr>
          <a:xfrm>
            <a:off x="1382096" y="1615011"/>
            <a:ext cx="1828800" cy="11052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GB">
                <a:latin typeface="Arial" panose="020B0604020202020204" pitchFamily="34" charset="0"/>
                <a:cs typeface="Arial" panose="020B0604020202020204" pitchFamily="34" charset="0"/>
              </a:rPr>
              <a:t>Analysis of dataset features</a:t>
            </a:r>
            <a:endParaRPr lang="en-GB">
              <a:latin typeface="Arial" panose="020B0604020202020204" pitchFamily="34" charset="0"/>
              <a:cs typeface="Arial" panose="020B0604020202020204" pitchFamily="34" charset="0"/>
            </a:endParaRPr>
          </a:p>
          <a:p>
            <a:pPr marL="171450" lvl="0" indent="-171450" algn="l" rtl="0">
              <a:spcBef>
                <a:spcPts val="0"/>
              </a:spcBef>
              <a:spcAft>
                <a:spcPts val="0"/>
              </a:spcAft>
              <a:buFont typeface="Arial" panose="020B0604020202020204" pitchFamily="34" charset="0"/>
              <a:buChar char="•"/>
            </a:pPr>
            <a:r>
              <a:rPr lang="en-GB">
                <a:latin typeface="Arial" panose="020B0604020202020204" pitchFamily="34" charset="0"/>
                <a:cs typeface="Arial" panose="020B0604020202020204" pitchFamily="34" charset="0"/>
              </a:rPr>
              <a:t>Distribution of fraud indicators</a:t>
            </a:r>
            <a:endParaRPr lang="en-GB">
              <a:latin typeface="Arial" panose="020B0604020202020204" pitchFamily="34" charset="0"/>
              <a:cs typeface="Arial" panose="020B0604020202020204" pitchFamily="34" charset="0"/>
            </a:endParaRPr>
          </a:p>
        </p:txBody>
      </p:sp>
      <p:sp>
        <p:nvSpPr>
          <p:cNvPr id="1075" name="Google Shape;1075;p37"/>
          <p:cNvSpPr txBox="1"/>
          <p:nvPr>
            <p:ph type="subTitle" idx="2"/>
          </p:nvPr>
        </p:nvSpPr>
        <p:spPr>
          <a:xfrm>
            <a:off x="4012496" y="1615011"/>
            <a:ext cx="1828800" cy="11052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GB">
                <a:latin typeface="Arial" panose="020B0604020202020204" pitchFamily="34" charset="0"/>
                <a:cs typeface="Arial" panose="020B0604020202020204" pitchFamily="34" charset="0"/>
              </a:rPr>
              <a:t>Identified and engineered relevant features</a:t>
            </a:r>
            <a:endParaRPr lang="en-GB">
              <a:latin typeface="Arial" panose="020B0604020202020204" pitchFamily="34" charset="0"/>
              <a:cs typeface="Arial" panose="020B0604020202020204" pitchFamily="34" charset="0"/>
            </a:endParaRPr>
          </a:p>
          <a:p>
            <a:pPr marL="171450" lvl="0" indent="-171450" algn="l" rtl="0">
              <a:spcBef>
                <a:spcPts val="0"/>
              </a:spcBef>
              <a:spcAft>
                <a:spcPts val="0"/>
              </a:spcAft>
              <a:buFont typeface="Arial" panose="020B0604020202020204" pitchFamily="34" charset="0"/>
              <a:buChar char="•"/>
            </a:pPr>
            <a:r>
              <a:rPr lang="en-GB">
                <a:latin typeface="Arial" panose="020B0604020202020204" pitchFamily="34" charset="0"/>
                <a:cs typeface="Arial" panose="020B0604020202020204" pitchFamily="34" charset="0"/>
              </a:rPr>
              <a:t>Improved accuracy in fraud detection</a:t>
            </a:r>
            <a:endParaRPr lang="en-GB">
              <a:latin typeface="Arial" panose="020B0604020202020204" pitchFamily="34" charset="0"/>
              <a:cs typeface="Arial" panose="020B0604020202020204" pitchFamily="34" charset="0"/>
            </a:endParaRPr>
          </a:p>
        </p:txBody>
      </p:sp>
      <p:sp>
        <p:nvSpPr>
          <p:cNvPr id="1076" name="Google Shape;1076;p37"/>
          <p:cNvSpPr txBox="1"/>
          <p:nvPr>
            <p:ph type="subTitle" idx="3"/>
          </p:nvPr>
        </p:nvSpPr>
        <p:spPr>
          <a:xfrm>
            <a:off x="1382096" y="3342075"/>
            <a:ext cx="1828800" cy="11052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GB">
                <a:latin typeface="Arial" panose="020B0604020202020204" pitchFamily="34" charset="0"/>
                <a:cs typeface="Arial" panose="020B0604020202020204" pitchFamily="34" charset="0"/>
              </a:rPr>
              <a:t>Explored feasibility</a:t>
            </a:r>
            <a:endParaRPr lang="en-GB">
              <a:latin typeface="Arial" panose="020B0604020202020204" pitchFamily="34" charset="0"/>
              <a:cs typeface="Arial" panose="020B0604020202020204" pitchFamily="34" charset="0"/>
            </a:endParaRPr>
          </a:p>
          <a:p>
            <a:pPr marL="171450" lvl="0" indent="-171450" algn="l" rtl="0">
              <a:spcBef>
                <a:spcPts val="0"/>
              </a:spcBef>
              <a:spcAft>
                <a:spcPts val="0"/>
              </a:spcAft>
              <a:buFont typeface="Arial" panose="020B0604020202020204" pitchFamily="34" charset="0"/>
              <a:buChar char="•"/>
            </a:pPr>
            <a:r>
              <a:rPr lang="en-GB">
                <a:latin typeface="Arial" panose="020B0604020202020204" pitchFamily="34" charset="0"/>
                <a:cs typeface="Arial" panose="020B0604020202020204" pitchFamily="34" charset="0"/>
              </a:rPr>
              <a:t>Importance for practical implementation</a:t>
            </a:r>
            <a:endParaRPr lang="en-GB">
              <a:latin typeface="Arial" panose="020B0604020202020204" pitchFamily="34" charset="0"/>
              <a:cs typeface="Arial" panose="020B0604020202020204" pitchFamily="34" charset="0"/>
            </a:endParaRPr>
          </a:p>
        </p:txBody>
      </p:sp>
      <p:sp>
        <p:nvSpPr>
          <p:cNvPr id="1078" name="Google Shape;1078;p37"/>
          <p:cNvSpPr txBox="1"/>
          <p:nvPr>
            <p:ph type="subTitle" idx="7"/>
          </p:nvPr>
        </p:nvSpPr>
        <p:spPr>
          <a:xfrm>
            <a:off x="1385692" y="1279588"/>
            <a:ext cx="1821600" cy="41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latin typeface="Arial" panose="020B0604020202020204" pitchFamily="34" charset="0"/>
                <a:cs typeface="Arial" panose="020B0604020202020204" pitchFamily="34" charset="0"/>
              </a:rPr>
              <a:t>Data Exploration</a:t>
            </a:r>
            <a:endParaRPr lang="en-GB">
              <a:latin typeface="Arial" panose="020B0604020202020204" pitchFamily="34" charset="0"/>
              <a:cs typeface="Arial" panose="020B0604020202020204" pitchFamily="34" charset="0"/>
            </a:endParaRPr>
          </a:p>
        </p:txBody>
      </p:sp>
      <p:sp>
        <p:nvSpPr>
          <p:cNvPr id="1079" name="Google Shape;1079;p37"/>
          <p:cNvSpPr txBox="1"/>
          <p:nvPr>
            <p:ph type="subTitle" idx="8"/>
          </p:nvPr>
        </p:nvSpPr>
        <p:spPr>
          <a:xfrm>
            <a:off x="4016088" y="1279588"/>
            <a:ext cx="1821600" cy="41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latin typeface="Arial" panose="020B0604020202020204" pitchFamily="34" charset="0"/>
                <a:cs typeface="Arial" panose="020B0604020202020204" pitchFamily="34" charset="0"/>
              </a:rPr>
              <a:t>Feature Engineering</a:t>
            </a:r>
            <a:endParaRPr lang="en-GB">
              <a:latin typeface="Arial" panose="020B0604020202020204" pitchFamily="34" charset="0"/>
              <a:cs typeface="Arial" panose="020B0604020202020204" pitchFamily="34" charset="0"/>
            </a:endParaRPr>
          </a:p>
        </p:txBody>
      </p:sp>
      <p:sp>
        <p:nvSpPr>
          <p:cNvPr id="1080" name="Google Shape;1080;p37"/>
          <p:cNvSpPr txBox="1"/>
          <p:nvPr>
            <p:ph type="subTitle" idx="9"/>
          </p:nvPr>
        </p:nvSpPr>
        <p:spPr>
          <a:xfrm>
            <a:off x="6646545" y="1279525"/>
            <a:ext cx="1992630" cy="41148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latin typeface="Arial" panose="020B0604020202020204" pitchFamily="34" charset="0"/>
                <a:cs typeface="Arial" panose="020B0604020202020204" pitchFamily="34" charset="0"/>
              </a:rPr>
              <a:t>Model Development</a:t>
            </a:r>
            <a:endParaRPr lang="en-GB">
              <a:latin typeface="Arial" panose="020B0604020202020204" pitchFamily="34" charset="0"/>
              <a:cs typeface="Arial" panose="020B0604020202020204" pitchFamily="34" charset="0"/>
            </a:endParaRPr>
          </a:p>
        </p:txBody>
      </p:sp>
      <p:sp>
        <p:nvSpPr>
          <p:cNvPr id="1081" name="Google Shape;1081;p37"/>
          <p:cNvSpPr txBox="1"/>
          <p:nvPr>
            <p:ph type="subTitle" idx="5"/>
          </p:nvPr>
        </p:nvSpPr>
        <p:spPr>
          <a:xfrm>
            <a:off x="6642735" y="1614805"/>
            <a:ext cx="2500630" cy="2336165"/>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Font typeface="Arial" panose="020B0604020202020204" pitchFamily="34" charset="0"/>
            </a:pPr>
            <a:r>
              <a:rPr lang="en-GB">
                <a:latin typeface="Arial" panose="020B0604020202020204" pitchFamily="34" charset="0"/>
                <a:cs typeface="Arial" panose="020B0604020202020204" pitchFamily="34" charset="0"/>
              </a:rPr>
              <a:t>Overview of models used:</a:t>
            </a:r>
            <a:endParaRPr lang="en-GB">
              <a:latin typeface="Arial" panose="020B0604020202020204" pitchFamily="34" charset="0"/>
              <a:cs typeface="Arial" panose="020B0604020202020204" pitchFamily="34" charset="0"/>
            </a:endParaRPr>
          </a:p>
          <a:p>
            <a:pPr marL="0" lvl="0" indent="0" algn="l" rtl="0">
              <a:lnSpc>
                <a:spcPct val="90000"/>
              </a:lnSpc>
              <a:spcBef>
                <a:spcPts val="0"/>
              </a:spcBef>
              <a:spcAft>
                <a:spcPts val="0"/>
              </a:spcAft>
            </a:pPr>
            <a:endParaRPr lang="en-US" b="1">
              <a:latin typeface="Arial" panose="020B0604020202020204" pitchFamily="34" charset="0"/>
              <a:cs typeface="Arial" panose="020B0604020202020204" pitchFamily="34" charset="0"/>
            </a:endParaRPr>
          </a:p>
          <a:p>
            <a:pPr marL="342900" indent="-342900">
              <a:lnSpc>
                <a:spcPct val="90000"/>
              </a:lnSpc>
              <a:buFont typeface="Arial" panose="020B0604020202020204" pitchFamily="34" charset="0"/>
              <a:buChar char="•"/>
            </a:pPr>
            <a:r>
              <a:rPr lang="en-US">
                <a:latin typeface="Arial" panose="020B0604020202020204" pitchFamily="34" charset="0"/>
                <a:cs typeface="Arial" panose="020B0604020202020204" pitchFamily="34" charset="0"/>
                <a:sym typeface="+mn-ea"/>
              </a:rPr>
              <a:t>Logistic Regression</a:t>
            </a:r>
            <a:endParaRPr lang="en-US">
              <a:latin typeface="Arial" panose="020B0604020202020204" pitchFamily="34" charset="0"/>
              <a:cs typeface="Arial" panose="020B0604020202020204" pitchFamily="34" charset="0"/>
            </a:endParaRPr>
          </a:p>
          <a:p>
            <a:pPr marL="342900" indent="-342900">
              <a:lnSpc>
                <a:spcPct val="90000"/>
              </a:lnSpc>
              <a:buFont typeface="Arial" panose="020B0604020202020204" pitchFamily="34" charset="0"/>
              <a:buChar char="•"/>
            </a:pPr>
            <a:r>
              <a:rPr lang="en-US">
                <a:latin typeface="Arial" panose="020B0604020202020204" pitchFamily="34" charset="0"/>
                <a:cs typeface="Arial" panose="020B0604020202020204" pitchFamily="34" charset="0"/>
                <a:sym typeface="+mn-ea"/>
              </a:rPr>
              <a:t>support Vector Machine </a:t>
            </a:r>
            <a:endParaRPr lang="en-US">
              <a:latin typeface="Arial" panose="020B0604020202020204" pitchFamily="34" charset="0"/>
              <a:cs typeface="Arial" panose="020B0604020202020204" pitchFamily="34" charset="0"/>
            </a:endParaRPr>
          </a:p>
          <a:p>
            <a:pPr marL="342900" indent="-342900">
              <a:lnSpc>
                <a:spcPct val="90000"/>
              </a:lnSpc>
              <a:buFont typeface="Arial" panose="020B0604020202020204" pitchFamily="34" charset="0"/>
              <a:buChar char="•"/>
            </a:pPr>
            <a:r>
              <a:rPr lang="en-US">
                <a:latin typeface="Arial" panose="020B0604020202020204" pitchFamily="34" charset="0"/>
                <a:cs typeface="Arial" panose="020B0604020202020204" pitchFamily="34" charset="0"/>
                <a:sym typeface="+mn-ea"/>
              </a:rPr>
              <a:t>Random Forest</a:t>
            </a:r>
            <a:endParaRPr lang="en-US">
              <a:latin typeface="Arial" panose="020B0604020202020204" pitchFamily="34" charset="0"/>
              <a:cs typeface="Arial" panose="020B0604020202020204" pitchFamily="34" charset="0"/>
            </a:endParaRPr>
          </a:p>
          <a:p>
            <a:pPr marL="342900" indent="-342900">
              <a:lnSpc>
                <a:spcPct val="90000"/>
              </a:lnSpc>
              <a:buFont typeface="Arial" panose="020B0604020202020204" pitchFamily="34" charset="0"/>
              <a:buChar char="•"/>
            </a:pPr>
            <a:r>
              <a:rPr lang="en-US">
                <a:latin typeface="Arial" panose="020B0604020202020204" pitchFamily="34" charset="0"/>
                <a:cs typeface="Arial" panose="020B0604020202020204" pitchFamily="34" charset="0"/>
                <a:sym typeface="+mn-ea"/>
              </a:rPr>
              <a:t>Gradient Boosting</a:t>
            </a:r>
            <a:endParaRPr lang="en-US">
              <a:latin typeface="Arial" panose="020B0604020202020204" pitchFamily="34" charset="0"/>
              <a:cs typeface="Arial" panose="020B0604020202020204" pitchFamily="34" charset="0"/>
            </a:endParaRPr>
          </a:p>
          <a:p>
            <a:pPr marL="342900" indent="-342900">
              <a:lnSpc>
                <a:spcPct val="90000"/>
              </a:lnSpc>
              <a:buFont typeface="Arial" panose="020B0604020202020204" pitchFamily="34" charset="0"/>
              <a:buChar char="•"/>
            </a:pPr>
            <a:r>
              <a:rPr lang="en-US">
                <a:latin typeface="Arial" panose="020B0604020202020204" pitchFamily="34" charset="0"/>
                <a:cs typeface="Arial" panose="020B0604020202020204" pitchFamily="34" charset="0"/>
                <a:sym typeface="+mn-ea"/>
              </a:rPr>
              <a:t>Neural Network</a:t>
            </a:r>
            <a:endParaRPr lang="en-GB">
              <a:latin typeface="Arial" panose="020B0604020202020204" pitchFamily="34" charset="0"/>
              <a:cs typeface="Arial" panose="020B0604020202020204" pitchFamily="34" charset="0"/>
            </a:endParaRPr>
          </a:p>
          <a:p>
            <a:pPr marL="0" lvl="0" indent="0" algn="l" rtl="0">
              <a:lnSpc>
                <a:spcPct val="90000"/>
              </a:lnSpc>
              <a:spcBef>
                <a:spcPts val="0"/>
              </a:spcBef>
              <a:spcAft>
                <a:spcPts val="0"/>
              </a:spcAft>
            </a:pPr>
            <a:endParaRPr lang="en-GB">
              <a:latin typeface="Arial" panose="020B0604020202020204" pitchFamily="34" charset="0"/>
              <a:cs typeface="Arial" panose="020B0604020202020204" pitchFamily="34" charset="0"/>
            </a:endParaRPr>
          </a:p>
          <a:p>
            <a:pPr marL="0" lvl="0" indent="0" algn="l" rtl="0">
              <a:spcBef>
                <a:spcPts val="0"/>
              </a:spcBef>
              <a:spcAft>
                <a:spcPts val="0"/>
              </a:spcAft>
            </a:pPr>
            <a:r>
              <a:rPr lang="en-GB">
                <a:latin typeface="Arial" panose="020B0604020202020204" pitchFamily="34" charset="0"/>
                <a:cs typeface="Arial" panose="020B0604020202020204" pitchFamily="34" charset="0"/>
              </a:rPr>
              <a:t>Evaluation metrics:</a:t>
            </a:r>
            <a:endParaRPr lang="en-GB">
              <a:latin typeface="Arial" panose="020B0604020202020204" pitchFamily="34" charset="0"/>
              <a:cs typeface="Arial" panose="020B0604020202020204" pitchFamily="34" charset="0"/>
            </a:endParaRPr>
          </a:p>
          <a:p>
            <a:pPr marL="171450" lvl="0" indent="-171450" algn="l" rtl="0">
              <a:spcBef>
                <a:spcPts val="0"/>
              </a:spcBef>
              <a:spcAft>
                <a:spcPts val="0"/>
              </a:spcAft>
              <a:buFont typeface="Arial" panose="020B0604020202020204" pitchFamily="34" charset="0"/>
              <a:buChar char="•"/>
            </a:pPr>
            <a:r>
              <a:rPr lang="en-US" altLang="en-GB">
                <a:latin typeface="Arial" panose="020B0604020202020204" pitchFamily="34" charset="0"/>
                <a:cs typeface="Arial" panose="020B0604020202020204" pitchFamily="34" charset="0"/>
              </a:rPr>
              <a:t>P</a:t>
            </a:r>
            <a:r>
              <a:rPr lang="en-GB">
                <a:latin typeface="Arial" panose="020B0604020202020204" pitchFamily="34" charset="0"/>
                <a:cs typeface="Arial" panose="020B0604020202020204" pitchFamily="34" charset="0"/>
              </a:rPr>
              <a:t>recision</a:t>
            </a:r>
            <a:endParaRPr lang="en-GB">
              <a:latin typeface="Arial" panose="020B0604020202020204" pitchFamily="34" charset="0"/>
              <a:cs typeface="Arial" panose="020B0604020202020204" pitchFamily="34" charset="0"/>
            </a:endParaRPr>
          </a:p>
          <a:p>
            <a:pPr marL="171450" lvl="0" indent="-171450" algn="l" rtl="0">
              <a:spcBef>
                <a:spcPts val="0"/>
              </a:spcBef>
              <a:spcAft>
                <a:spcPts val="0"/>
              </a:spcAft>
              <a:buFont typeface="Arial" panose="020B0604020202020204" pitchFamily="34" charset="0"/>
              <a:buChar char="•"/>
            </a:pPr>
            <a:r>
              <a:rPr lang="en-US" altLang="en-GB">
                <a:latin typeface="Arial" panose="020B0604020202020204" pitchFamily="34" charset="0"/>
                <a:cs typeface="Arial" panose="020B0604020202020204" pitchFamily="34" charset="0"/>
              </a:rPr>
              <a:t>R</a:t>
            </a:r>
            <a:r>
              <a:rPr lang="en-GB">
                <a:latin typeface="Arial" panose="020B0604020202020204" pitchFamily="34" charset="0"/>
                <a:cs typeface="Arial" panose="020B0604020202020204" pitchFamily="34" charset="0"/>
              </a:rPr>
              <a:t>ecall</a:t>
            </a:r>
            <a:endParaRPr lang="en-GB">
              <a:latin typeface="Arial" panose="020B0604020202020204" pitchFamily="34" charset="0"/>
              <a:cs typeface="Arial" panose="020B0604020202020204" pitchFamily="34" charset="0"/>
            </a:endParaRPr>
          </a:p>
          <a:p>
            <a:pPr marL="171450" lvl="0" indent="-171450" algn="l" rtl="0">
              <a:spcBef>
                <a:spcPts val="0"/>
              </a:spcBef>
              <a:spcAft>
                <a:spcPts val="0"/>
              </a:spcAft>
              <a:buFont typeface="Arial" panose="020B0604020202020204" pitchFamily="34" charset="0"/>
              <a:buChar char="•"/>
            </a:pPr>
            <a:r>
              <a:rPr lang="en-GB">
                <a:latin typeface="Arial" panose="020B0604020202020204" pitchFamily="34" charset="0"/>
                <a:cs typeface="Arial" panose="020B0604020202020204" pitchFamily="34" charset="0"/>
              </a:rPr>
              <a:t>F1 score</a:t>
            </a:r>
            <a:endParaRPr lang="en-GB">
              <a:latin typeface="Arial" panose="020B0604020202020204" pitchFamily="34" charset="0"/>
              <a:cs typeface="Arial" panose="020B0604020202020204" pitchFamily="34" charset="0"/>
            </a:endParaRPr>
          </a:p>
          <a:p>
            <a:pPr marL="171450" lvl="0" indent="-171450" algn="l" rtl="0">
              <a:spcBef>
                <a:spcPts val="0"/>
              </a:spcBef>
              <a:spcAft>
                <a:spcPts val="0"/>
              </a:spcAft>
              <a:buFont typeface="Arial" panose="020B0604020202020204" pitchFamily="34" charset="0"/>
              <a:buChar char="•"/>
            </a:pPr>
            <a:r>
              <a:rPr lang="en-US" altLang="en-GB">
                <a:latin typeface="Arial" panose="020B0604020202020204" pitchFamily="34" charset="0"/>
                <a:cs typeface="Arial" panose="020B0604020202020204" pitchFamily="34" charset="0"/>
              </a:rPr>
              <a:t>A</a:t>
            </a:r>
            <a:r>
              <a:rPr lang="en-GB">
                <a:latin typeface="Arial" panose="020B0604020202020204" pitchFamily="34" charset="0"/>
                <a:cs typeface="Arial" panose="020B0604020202020204" pitchFamily="34" charset="0"/>
              </a:rPr>
              <a:t>ccuracy</a:t>
            </a:r>
            <a:endParaRPr lang="en-GB">
              <a:latin typeface="Arial" panose="020B0604020202020204" pitchFamily="34" charset="0"/>
              <a:cs typeface="Arial" panose="020B0604020202020204" pitchFamily="34" charset="0"/>
            </a:endParaRPr>
          </a:p>
          <a:p>
            <a:pPr marL="171450" lvl="0" indent="-171450" algn="l" rtl="0">
              <a:spcBef>
                <a:spcPts val="0"/>
              </a:spcBef>
              <a:spcAft>
                <a:spcPts val="0"/>
              </a:spcAft>
              <a:buFont typeface="Arial" panose="020B0604020202020204" pitchFamily="34" charset="0"/>
              <a:buChar char="•"/>
            </a:pPr>
            <a:endParaRPr lang="en-GB">
              <a:latin typeface="Arial" panose="020B0604020202020204" pitchFamily="34" charset="0"/>
              <a:cs typeface="Arial" panose="020B0604020202020204" pitchFamily="34" charset="0"/>
            </a:endParaRPr>
          </a:p>
        </p:txBody>
      </p:sp>
      <p:sp>
        <p:nvSpPr>
          <p:cNvPr id="1082" name="Google Shape;1082;p37"/>
          <p:cNvSpPr txBox="1"/>
          <p:nvPr>
            <p:ph type="subTitle" idx="6"/>
          </p:nvPr>
        </p:nvSpPr>
        <p:spPr>
          <a:xfrm>
            <a:off x="4699792" y="3342075"/>
            <a:ext cx="1828800" cy="11052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GB">
                <a:latin typeface="Arial" panose="020B0604020202020204" pitchFamily="34" charset="0"/>
                <a:cs typeface="Arial" panose="020B0604020202020204" pitchFamily="34" charset="0"/>
              </a:rPr>
              <a:t>Insights into factors contributing to fraudulent transactions</a:t>
            </a:r>
            <a:endParaRPr lang="en-GB">
              <a:latin typeface="Arial" panose="020B0604020202020204" pitchFamily="34" charset="0"/>
              <a:cs typeface="Arial" panose="020B0604020202020204" pitchFamily="34" charset="0"/>
            </a:endParaRPr>
          </a:p>
        </p:txBody>
      </p:sp>
      <p:sp>
        <p:nvSpPr>
          <p:cNvPr id="1083" name="Google Shape;1083;p37"/>
          <p:cNvSpPr txBox="1"/>
          <p:nvPr>
            <p:ph type="subTitle" idx="13"/>
          </p:nvPr>
        </p:nvSpPr>
        <p:spPr>
          <a:xfrm>
            <a:off x="1285875" y="3006725"/>
            <a:ext cx="2344420" cy="41148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latin typeface="Arial" panose="020B0604020202020204" pitchFamily="34" charset="0"/>
                <a:cs typeface="Arial" panose="020B0604020202020204" pitchFamily="34" charset="0"/>
              </a:rPr>
              <a:t>Real-time </a:t>
            </a:r>
            <a:endParaRPr lang="en-GB">
              <a:latin typeface="Arial" panose="020B0604020202020204" pitchFamily="34" charset="0"/>
              <a:cs typeface="Arial" panose="020B0604020202020204" pitchFamily="34" charset="0"/>
            </a:endParaRPr>
          </a:p>
          <a:p>
            <a:pPr marL="0" lvl="0" indent="0" algn="l" rtl="0">
              <a:spcBef>
                <a:spcPts val="0"/>
              </a:spcBef>
              <a:spcAft>
                <a:spcPts val="0"/>
              </a:spcAft>
              <a:buNone/>
            </a:pPr>
            <a:r>
              <a:rPr lang="en-GB">
                <a:latin typeface="Arial" panose="020B0604020202020204" pitchFamily="34" charset="0"/>
                <a:cs typeface="Arial" panose="020B0604020202020204" pitchFamily="34" charset="0"/>
              </a:rPr>
              <a:t>Fraud Detection</a:t>
            </a:r>
            <a:endParaRPr lang="en-GB">
              <a:latin typeface="Arial" panose="020B0604020202020204" pitchFamily="34" charset="0"/>
              <a:cs typeface="Arial" panose="020B0604020202020204" pitchFamily="34" charset="0"/>
            </a:endParaRPr>
          </a:p>
        </p:txBody>
      </p:sp>
      <p:sp>
        <p:nvSpPr>
          <p:cNvPr id="1085" name="Google Shape;1085;p37"/>
          <p:cNvSpPr txBox="1"/>
          <p:nvPr>
            <p:ph type="subTitle" idx="15"/>
          </p:nvPr>
        </p:nvSpPr>
        <p:spPr>
          <a:xfrm>
            <a:off x="4703381" y="3006675"/>
            <a:ext cx="1821600" cy="41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latin typeface="Arial" panose="020B0604020202020204" pitchFamily="34" charset="0"/>
                <a:cs typeface="Arial" panose="020B0604020202020204" pitchFamily="34" charset="0"/>
              </a:rPr>
              <a:t>Explanatory Analysis</a:t>
            </a:r>
            <a:endParaRPr lang="en-GB">
              <a:latin typeface="Arial" panose="020B0604020202020204" pitchFamily="34" charset="0"/>
              <a:cs typeface="Arial" panose="020B0604020202020204" pitchFamily="34" charset="0"/>
            </a:endParaRPr>
          </a:p>
        </p:txBody>
      </p:sp>
      <p:sp>
        <p:nvSpPr>
          <p:cNvPr id="1086" name="Google Shape;1086;p37"/>
          <p:cNvSpPr/>
          <p:nvPr/>
        </p:nvSpPr>
        <p:spPr>
          <a:xfrm>
            <a:off x="3298808" y="1279600"/>
            <a:ext cx="641400" cy="641400"/>
          </a:xfrm>
          <a:prstGeom prst="rect">
            <a:avLst/>
          </a:prstGeom>
          <a:solidFill>
            <a:schemeClr val="accent6"/>
          </a:solidFill>
          <a:ln>
            <a:noFill/>
          </a:ln>
          <a:effectLst>
            <a:outerShdw dist="104775" dir="2760000" algn="bl" rotWithShape="0">
              <a:schemeClr val="lt2">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87" name="Google Shape;1087;p37"/>
          <p:cNvSpPr/>
          <p:nvPr/>
        </p:nvSpPr>
        <p:spPr>
          <a:xfrm>
            <a:off x="5925308" y="1279600"/>
            <a:ext cx="641400" cy="641400"/>
          </a:xfrm>
          <a:prstGeom prst="rect">
            <a:avLst/>
          </a:prstGeom>
          <a:solidFill>
            <a:schemeClr val="accent6"/>
          </a:solidFill>
          <a:ln>
            <a:noFill/>
          </a:ln>
          <a:effectLst>
            <a:outerShdw dist="104775" dir="2760000" algn="bl" rotWithShape="0">
              <a:schemeClr val="lt2">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88" name="Google Shape;1088;p37"/>
          <p:cNvSpPr/>
          <p:nvPr/>
        </p:nvSpPr>
        <p:spPr>
          <a:xfrm>
            <a:off x="672308" y="1279600"/>
            <a:ext cx="641400" cy="641400"/>
          </a:xfrm>
          <a:prstGeom prst="rect">
            <a:avLst/>
          </a:prstGeom>
          <a:solidFill>
            <a:schemeClr val="accent6"/>
          </a:solidFill>
          <a:ln>
            <a:noFill/>
          </a:ln>
          <a:effectLst>
            <a:outerShdw dist="104775" dir="2760000" algn="bl" rotWithShape="0">
              <a:schemeClr val="lt2">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90" name="Google Shape;1090;p37"/>
          <p:cNvSpPr/>
          <p:nvPr/>
        </p:nvSpPr>
        <p:spPr>
          <a:xfrm>
            <a:off x="3982208" y="3006675"/>
            <a:ext cx="641400" cy="641400"/>
          </a:xfrm>
          <a:prstGeom prst="rect">
            <a:avLst/>
          </a:prstGeom>
          <a:solidFill>
            <a:schemeClr val="accent6"/>
          </a:solidFill>
          <a:ln>
            <a:noFill/>
          </a:ln>
          <a:effectLst>
            <a:outerShdw dist="104775" dir="2760000" algn="bl" rotWithShape="0">
              <a:schemeClr val="lt2">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91" name="Google Shape;1091;p37"/>
          <p:cNvSpPr/>
          <p:nvPr/>
        </p:nvSpPr>
        <p:spPr>
          <a:xfrm>
            <a:off x="672308" y="3006675"/>
            <a:ext cx="641400" cy="641400"/>
          </a:xfrm>
          <a:prstGeom prst="rect">
            <a:avLst/>
          </a:prstGeom>
          <a:solidFill>
            <a:schemeClr val="accent6"/>
          </a:solidFill>
          <a:ln>
            <a:noFill/>
          </a:ln>
          <a:effectLst>
            <a:outerShdw dist="104775" dir="2760000" algn="bl" rotWithShape="0">
              <a:schemeClr val="lt2">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1092" name="Google Shape;1092;p37"/>
          <p:cNvGrpSpPr/>
          <p:nvPr/>
        </p:nvGrpSpPr>
        <p:grpSpPr>
          <a:xfrm>
            <a:off x="4158667" y="3139582"/>
            <a:ext cx="284223" cy="375582"/>
            <a:chOff x="6422342" y="3831082"/>
            <a:chExt cx="284223" cy="375582"/>
          </a:xfrm>
        </p:grpSpPr>
        <p:sp>
          <p:nvSpPr>
            <p:cNvPr id="1093" name="Google Shape;1093;p37"/>
            <p:cNvSpPr/>
            <p:nvPr/>
          </p:nvSpPr>
          <p:spPr>
            <a:xfrm>
              <a:off x="6443019" y="3888672"/>
              <a:ext cx="65101" cy="62618"/>
            </a:xfrm>
            <a:custGeom>
              <a:avLst/>
              <a:gdLst/>
              <a:ahLst/>
              <a:cxnLst/>
              <a:rect l="l" t="t" r="r" b="b"/>
              <a:pathLst>
                <a:path w="2097" h="2017" extrusionOk="0">
                  <a:moveTo>
                    <a:pt x="1593" y="0"/>
                  </a:moveTo>
                  <a:lnTo>
                    <a:pt x="504" y="585"/>
                  </a:lnTo>
                  <a:lnTo>
                    <a:pt x="0" y="1513"/>
                  </a:lnTo>
                  <a:lnTo>
                    <a:pt x="504" y="2017"/>
                  </a:lnTo>
                  <a:lnTo>
                    <a:pt x="1674" y="1432"/>
                  </a:lnTo>
                  <a:lnTo>
                    <a:pt x="2097" y="504"/>
                  </a:lnTo>
                  <a:lnTo>
                    <a:pt x="1593" y="0"/>
                  </a:ln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94" name="Google Shape;1094;p37"/>
            <p:cNvSpPr/>
            <p:nvPr/>
          </p:nvSpPr>
          <p:spPr>
            <a:xfrm>
              <a:off x="6422342" y="3866133"/>
              <a:ext cx="75160" cy="74508"/>
            </a:xfrm>
            <a:custGeom>
              <a:avLst/>
              <a:gdLst/>
              <a:ahLst/>
              <a:cxnLst/>
              <a:rect l="l" t="t" r="r" b="b"/>
              <a:pathLst>
                <a:path w="2421" h="2400" extrusionOk="0">
                  <a:moveTo>
                    <a:pt x="1956" y="1"/>
                  </a:moveTo>
                  <a:cubicBezTo>
                    <a:pt x="1921" y="1"/>
                    <a:pt x="1876" y="21"/>
                    <a:pt x="1835" y="61"/>
                  </a:cubicBezTo>
                  <a:lnTo>
                    <a:pt x="81" y="1815"/>
                  </a:lnTo>
                  <a:cubicBezTo>
                    <a:pt x="1" y="1896"/>
                    <a:pt x="1" y="1997"/>
                    <a:pt x="81" y="2077"/>
                  </a:cubicBezTo>
                  <a:lnTo>
                    <a:pt x="404" y="2400"/>
                  </a:lnTo>
                  <a:lnTo>
                    <a:pt x="585" y="2400"/>
                  </a:lnTo>
                  <a:lnTo>
                    <a:pt x="2340" y="565"/>
                  </a:lnTo>
                  <a:cubicBezTo>
                    <a:pt x="2420" y="565"/>
                    <a:pt x="2420" y="485"/>
                    <a:pt x="2340" y="384"/>
                  </a:cubicBezTo>
                  <a:lnTo>
                    <a:pt x="2017" y="61"/>
                  </a:lnTo>
                  <a:cubicBezTo>
                    <a:pt x="2017" y="21"/>
                    <a:pt x="1992" y="1"/>
                    <a:pt x="1956"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95" name="Google Shape;1095;p37"/>
            <p:cNvSpPr/>
            <p:nvPr/>
          </p:nvSpPr>
          <p:spPr>
            <a:xfrm>
              <a:off x="6448017" y="3831082"/>
              <a:ext cx="242896" cy="375582"/>
            </a:xfrm>
            <a:custGeom>
              <a:avLst/>
              <a:gdLst/>
              <a:ahLst/>
              <a:cxnLst/>
              <a:rect l="l" t="t" r="r" b="b"/>
              <a:pathLst>
                <a:path w="7824" h="12098" extrusionOk="0">
                  <a:moveTo>
                    <a:pt x="7642" y="978"/>
                  </a:moveTo>
                  <a:lnTo>
                    <a:pt x="7642" y="1564"/>
                  </a:lnTo>
                  <a:lnTo>
                    <a:pt x="7823" y="1271"/>
                  </a:lnTo>
                  <a:lnTo>
                    <a:pt x="7642" y="978"/>
                  </a:lnTo>
                  <a:close/>
                  <a:moveTo>
                    <a:pt x="5545" y="1"/>
                  </a:moveTo>
                  <a:cubicBezTo>
                    <a:pt x="5222" y="1"/>
                    <a:pt x="4960" y="101"/>
                    <a:pt x="4718" y="263"/>
                  </a:cubicBezTo>
                  <a:lnTo>
                    <a:pt x="3367" y="1694"/>
                  </a:lnTo>
                  <a:cubicBezTo>
                    <a:pt x="3287" y="1775"/>
                    <a:pt x="3105" y="1775"/>
                    <a:pt x="3025" y="1775"/>
                  </a:cubicBezTo>
                  <a:lnTo>
                    <a:pt x="2702" y="1775"/>
                  </a:lnTo>
                  <a:cubicBezTo>
                    <a:pt x="2521" y="1775"/>
                    <a:pt x="2440" y="1855"/>
                    <a:pt x="2279" y="1936"/>
                  </a:cubicBezTo>
                  <a:lnTo>
                    <a:pt x="182" y="4134"/>
                  </a:lnTo>
                  <a:cubicBezTo>
                    <a:pt x="81" y="4214"/>
                    <a:pt x="0" y="4295"/>
                    <a:pt x="0" y="4456"/>
                  </a:cubicBezTo>
                  <a:lnTo>
                    <a:pt x="0" y="11432"/>
                  </a:lnTo>
                  <a:cubicBezTo>
                    <a:pt x="0" y="11775"/>
                    <a:pt x="343" y="12098"/>
                    <a:pt x="767" y="12098"/>
                  </a:cubicBezTo>
                  <a:lnTo>
                    <a:pt x="6896" y="12098"/>
                  </a:lnTo>
                  <a:cubicBezTo>
                    <a:pt x="7319" y="12098"/>
                    <a:pt x="7642" y="11775"/>
                    <a:pt x="7642" y="11432"/>
                  </a:cubicBezTo>
                  <a:lnTo>
                    <a:pt x="7642" y="1564"/>
                  </a:lnTo>
                  <a:lnTo>
                    <a:pt x="7561" y="1694"/>
                  </a:lnTo>
                  <a:cubicBezTo>
                    <a:pt x="7561" y="1775"/>
                    <a:pt x="7480" y="1775"/>
                    <a:pt x="7400" y="1775"/>
                  </a:cubicBezTo>
                  <a:lnTo>
                    <a:pt x="4375" y="1775"/>
                  </a:lnTo>
                  <a:cubicBezTo>
                    <a:pt x="4375" y="1775"/>
                    <a:pt x="4295" y="1775"/>
                    <a:pt x="4375" y="1694"/>
                  </a:cubicBezTo>
                  <a:lnTo>
                    <a:pt x="5303" y="847"/>
                  </a:lnTo>
                  <a:cubicBezTo>
                    <a:pt x="5303" y="767"/>
                    <a:pt x="5464" y="686"/>
                    <a:pt x="5545" y="686"/>
                  </a:cubicBezTo>
                  <a:lnTo>
                    <a:pt x="7400" y="686"/>
                  </a:lnTo>
                  <a:cubicBezTo>
                    <a:pt x="7480" y="686"/>
                    <a:pt x="7561" y="767"/>
                    <a:pt x="7561" y="847"/>
                  </a:cubicBezTo>
                  <a:lnTo>
                    <a:pt x="7642" y="978"/>
                  </a:lnTo>
                  <a:lnTo>
                    <a:pt x="7642" y="686"/>
                  </a:lnTo>
                  <a:cubicBezTo>
                    <a:pt x="7642" y="343"/>
                    <a:pt x="7319" y="1"/>
                    <a:pt x="6896"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96" name="Google Shape;1096;p37"/>
            <p:cNvSpPr/>
            <p:nvPr/>
          </p:nvSpPr>
          <p:spPr>
            <a:xfrm>
              <a:off x="6633299" y="3831082"/>
              <a:ext cx="73266" cy="375582"/>
            </a:xfrm>
            <a:custGeom>
              <a:avLst/>
              <a:gdLst/>
              <a:ahLst/>
              <a:cxnLst/>
              <a:rect l="l" t="t" r="r" b="b"/>
              <a:pathLst>
                <a:path w="2360" h="12098" extrusionOk="0">
                  <a:moveTo>
                    <a:pt x="847" y="1"/>
                  </a:moveTo>
                  <a:cubicBezTo>
                    <a:pt x="1270" y="1"/>
                    <a:pt x="1593" y="343"/>
                    <a:pt x="1593" y="686"/>
                  </a:cubicBezTo>
                  <a:lnTo>
                    <a:pt x="1593" y="847"/>
                  </a:lnTo>
                  <a:lnTo>
                    <a:pt x="1593" y="1694"/>
                  </a:lnTo>
                  <a:lnTo>
                    <a:pt x="1593" y="2702"/>
                  </a:lnTo>
                  <a:lnTo>
                    <a:pt x="0" y="8065"/>
                  </a:lnTo>
                  <a:lnTo>
                    <a:pt x="1593" y="11190"/>
                  </a:lnTo>
                  <a:lnTo>
                    <a:pt x="1593" y="11432"/>
                  </a:lnTo>
                  <a:cubicBezTo>
                    <a:pt x="1593" y="11775"/>
                    <a:pt x="1270" y="12098"/>
                    <a:pt x="847" y="12098"/>
                  </a:cubicBezTo>
                  <a:lnTo>
                    <a:pt x="1593" y="12098"/>
                  </a:lnTo>
                  <a:cubicBezTo>
                    <a:pt x="2016" y="12098"/>
                    <a:pt x="2359" y="11775"/>
                    <a:pt x="2359" y="11432"/>
                  </a:cubicBezTo>
                  <a:lnTo>
                    <a:pt x="2359" y="686"/>
                  </a:lnTo>
                  <a:cubicBezTo>
                    <a:pt x="2359" y="343"/>
                    <a:pt x="2016" y="1"/>
                    <a:pt x="1593"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97" name="Google Shape;1097;p37"/>
            <p:cNvSpPr/>
            <p:nvPr/>
          </p:nvSpPr>
          <p:spPr>
            <a:xfrm>
              <a:off x="6471798" y="3909318"/>
              <a:ext cx="210951" cy="237898"/>
            </a:xfrm>
            <a:custGeom>
              <a:avLst/>
              <a:gdLst/>
              <a:ahLst/>
              <a:cxnLst/>
              <a:rect l="l" t="t" r="r" b="b"/>
              <a:pathLst>
                <a:path w="6795" h="7663" extrusionOk="0">
                  <a:moveTo>
                    <a:pt x="2017" y="1"/>
                  </a:moveTo>
                  <a:lnTo>
                    <a:pt x="1936" y="102"/>
                  </a:lnTo>
                  <a:lnTo>
                    <a:pt x="1" y="2017"/>
                  </a:lnTo>
                  <a:lnTo>
                    <a:pt x="1" y="2118"/>
                  </a:lnTo>
                  <a:lnTo>
                    <a:pt x="1" y="6392"/>
                  </a:lnTo>
                  <a:lnTo>
                    <a:pt x="3609" y="7662"/>
                  </a:lnTo>
                  <a:lnTo>
                    <a:pt x="6795" y="6392"/>
                  </a:lnTo>
                  <a:lnTo>
                    <a:pt x="6795" y="182"/>
                  </a:lnTo>
                  <a:cubicBezTo>
                    <a:pt x="6795" y="102"/>
                    <a:pt x="6714" y="1"/>
                    <a:pt x="6714" y="1"/>
                  </a:cubicBezTo>
                  <a:close/>
                </a:path>
              </a:pathLst>
            </a:custGeom>
            <a:solidFill>
              <a:srgbClr val="9C57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98" name="Google Shape;1098;p37"/>
            <p:cNvSpPr/>
            <p:nvPr/>
          </p:nvSpPr>
          <p:spPr>
            <a:xfrm>
              <a:off x="6471798" y="4107732"/>
              <a:ext cx="210951" cy="78295"/>
            </a:xfrm>
            <a:custGeom>
              <a:avLst/>
              <a:gdLst/>
              <a:ahLst/>
              <a:cxnLst/>
              <a:rect l="l" t="t" r="r" b="b"/>
              <a:pathLst>
                <a:path w="6795" h="2522" extrusionOk="0">
                  <a:moveTo>
                    <a:pt x="1" y="1"/>
                  </a:moveTo>
                  <a:lnTo>
                    <a:pt x="1" y="2279"/>
                  </a:lnTo>
                  <a:cubicBezTo>
                    <a:pt x="1" y="2360"/>
                    <a:pt x="81" y="2521"/>
                    <a:pt x="242" y="2521"/>
                  </a:cubicBezTo>
                  <a:lnTo>
                    <a:pt x="6553" y="2521"/>
                  </a:lnTo>
                  <a:cubicBezTo>
                    <a:pt x="6714" y="2521"/>
                    <a:pt x="6795" y="2360"/>
                    <a:pt x="6795" y="2279"/>
                  </a:cubicBezTo>
                  <a:lnTo>
                    <a:pt x="67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99" name="Google Shape;1099;p37"/>
            <p:cNvSpPr/>
            <p:nvPr/>
          </p:nvSpPr>
          <p:spPr>
            <a:xfrm>
              <a:off x="6526252" y="3951261"/>
              <a:ext cx="91428" cy="120206"/>
            </a:xfrm>
            <a:custGeom>
              <a:avLst/>
              <a:gdLst/>
              <a:ahLst/>
              <a:cxnLst/>
              <a:rect l="l" t="t" r="r" b="b"/>
              <a:pathLst>
                <a:path w="2945" h="3872" extrusionOk="0">
                  <a:moveTo>
                    <a:pt x="1271" y="1"/>
                  </a:moveTo>
                  <a:cubicBezTo>
                    <a:pt x="686" y="424"/>
                    <a:pt x="1" y="1513"/>
                    <a:pt x="1" y="2279"/>
                  </a:cubicBezTo>
                  <a:cubicBezTo>
                    <a:pt x="1" y="3025"/>
                    <a:pt x="505" y="3690"/>
                    <a:pt x="1271" y="3872"/>
                  </a:cubicBezTo>
                  <a:lnTo>
                    <a:pt x="1936" y="3872"/>
                  </a:lnTo>
                  <a:cubicBezTo>
                    <a:pt x="1936" y="3872"/>
                    <a:pt x="2944" y="3186"/>
                    <a:pt x="2944" y="2279"/>
                  </a:cubicBezTo>
                  <a:cubicBezTo>
                    <a:pt x="2944" y="1351"/>
                    <a:pt x="1936" y="81"/>
                    <a:pt x="1271"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00" name="Google Shape;1100;p37"/>
            <p:cNvSpPr/>
            <p:nvPr/>
          </p:nvSpPr>
          <p:spPr>
            <a:xfrm>
              <a:off x="6565681" y="3946262"/>
              <a:ext cx="62618" cy="125204"/>
            </a:xfrm>
            <a:custGeom>
              <a:avLst/>
              <a:gdLst/>
              <a:ahLst/>
              <a:cxnLst/>
              <a:rect l="l" t="t" r="r" b="b"/>
              <a:pathLst>
                <a:path w="2017" h="4033" extrusionOk="0">
                  <a:moveTo>
                    <a:pt x="323" y="0"/>
                  </a:moveTo>
                  <a:cubicBezTo>
                    <a:pt x="243" y="0"/>
                    <a:pt x="162" y="81"/>
                    <a:pt x="1" y="162"/>
                  </a:cubicBezTo>
                  <a:lnTo>
                    <a:pt x="666" y="827"/>
                  </a:lnTo>
                  <a:cubicBezTo>
                    <a:pt x="1009" y="1331"/>
                    <a:pt x="1251" y="1936"/>
                    <a:pt x="1251" y="2440"/>
                  </a:cubicBezTo>
                  <a:cubicBezTo>
                    <a:pt x="1251" y="2843"/>
                    <a:pt x="1090" y="3266"/>
                    <a:pt x="827" y="3609"/>
                  </a:cubicBezTo>
                  <a:cubicBezTo>
                    <a:pt x="585" y="3771"/>
                    <a:pt x="323" y="3952"/>
                    <a:pt x="1" y="4033"/>
                  </a:cubicBezTo>
                  <a:lnTo>
                    <a:pt x="323" y="4033"/>
                  </a:lnTo>
                  <a:cubicBezTo>
                    <a:pt x="827" y="4033"/>
                    <a:pt x="1251" y="3851"/>
                    <a:pt x="1513" y="3609"/>
                  </a:cubicBezTo>
                  <a:cubicBezTo>
                    <a:pt x="1835" y="3266"/>
                    <a:pt x="2017" y="2843"/>
                    <a:pt x="2017" y="2440"/>
                  </a:cubicBezTo>
                  <a:cubicBezTo>
                    <a:pt x="2017" y="1936"/>
                    <a:pt x="1755" y="1331"/>
                    <a:pt x="1331" y="827"/>
                  </a:cubicBezTo>
                  <a:cubicBezTo>
                    <a:pt x="1009" y="424"/>
                    <a:pt x="585" y="0"/>
                    <a:pt x="323" y="0"/>
                  </a:cubicBez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01" name="Google Shape;1101;p37"/>
            <p:cNvSpPr/>
            <p:nvPr/>
          </p:nvSpPr>
          <p:spPr>
            <a:xfrm>
              <a:off x="6531903" y="4152190"/>
              <a:ext cx="96395" cy="10679"/>
            </a:xfrm>
            <a:custGeom>
              <a:avLst/>
              <a:gdLst/>
              <a:ahLst/>
              <a:cxnLst/>
              <a:rect l="l" t="t" r="r" b="b"/>
              <a:pathLst>
                <a:path w="3105" h="344" extrusionOk="0">
                  <a:moveTo>
                    <a:pt x="242" y="0"/>
                  </a:moveTo>
                  <a:cubicBezTo>
                    <a:pt x="81" y="0"/>
                    <a:pt x="0" y="81"/>
                    <a:pt x="0" y="162"/>
                  </a:cubicBezTo>
                  <a:cubicBezTo>
                    <a:pt x="81" y="343"/>
                    <a:pt x="161" y="343"/>
                    <a:pt x="242" y="343"/>
                  </a:cubicBezTo>
                  <a:lnTo>
                    <a:pt x="2923" y="343"/>
                  </a:lnTo>
                  <a:cubicBezTo>
                    <a:pt x="3024" y="343"/>
                    <a:pt x="3105" y="242"/>
                    <a:pt x="3105" y="162"/>
                  </a:cubicBezTo>
                  <a:cubicBezTo>
                    <a:pt x="3105" y="81"/>
                    <a:pt x="3024" y="0"/>
                    <a:pt x="2923"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02" name="Google Shape;1102;p37"/>
            <p:cNvSpPr/>
            <p:nvPr/>
          </p:nvSpPr>
          <p:spPr>
            <a:xfrm>
              <a:off x="6586357" y="4128408"/>
              <a:ext cx="67616" cy="13163"/>
            </a:xfrm>
            <a:custGeom>
              <a:avLst/>
              <a:gdLst/>
              <a:ahLst/>
              <a:cxnLst/>
              <a:rect l="l" t="t" r="r" b="b"/>
              <a:pathLst>
                <a:path w="2178" h="424" extrusionOk="0">
                  <a:moveTo>
                    <a:pt x="161" y="0"/>
                  </a:moveTo>
                  <a:cubicBezTo>
                    <a:pt x="81" y="0"/>
                    <a:pt x="0" y="101"/>
                    <a:pt x="0" y="182"/>
                  </a:cubicBezTo>
                  <a:cubicBezTo>
                    <a:pt x="0" y="343"/>
                    <a:pt x="81" y="424"/>
                    <a:pt x="262" y="424"/>
                  </a:cubicBezTo>
                  <a:lnTo>
                    <a:pt x="2016" y="424"/>
                  </a:lnTo>
                  <a:cubicBezTo>
                    <a:pt x="2097" y="424"/>
                    <a:pt x="2178" y="343"/>
                    <a:pt x="2178" y="182"/>
                  </a:cubicBezTo>
                  <a:cubicBezTo>
                    <a:pt x="2178" y="101"/>
                    <a:pt x="2097" y="0"/>
                    <a:pt x="1936"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03" name="Google Shape;1103;p37"/>
            <p:cNvSpPr/>
            <p:nvPr/>
          </p:nvSpPr>
          <p:spPr>
            <a:xfrm>
              <a:off x="6508091" y="4128408"/>
              <a:ext cx="65132" cy="13163"/>
            </a:xfrm>
            <a:custGeom>
              <a:avLst/>
              <a:gdLst/>
              <a:ahLst/>
              <a:cxnLst/>
              <a:rect l="l" t="t" r="r" b="b"/>
              <a:pathLst>
                <a:path w="2098" h="424" extrusionOk="0">
                  <a:moveTo>
                    <a:pt x="162" y="0"/>
                  </a:moveTo>
                  <a:cubicBezTo>
                    <a:pt x="82" y="0"/>
                    <a:pt x="1" y="101"/>
                    <a:pt x="1" y="182"/>
                  </a:cubicBezTo>
                  <a:cubicBezTo>
                    <a:pt x="1" y="343"/>
                    <a:pt x="82" y="424"/>
                    <a:pt x="162" y="424"/>
                  </a:cubicBezTo>
                  <a:lnTo>
                    <a:pt x="1936" y="424"/>
                  </a:lnTo>
                  <a:cubicBezTo>
                    <a:pt x="2017" y="424"/>
                    <a:pt x="2098" y="343"/>
                    <a:pt x="2098" y="182"/>
                  </a:cubicBezTo>
                  <a:cubicBezTo>
                    <a:pt x="2098" y="101"/>
                    <a:pt x="2017" y="0"/>
                    <a:pt x="1936"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129" name="Google Shape;1129;p37"/>
          <p:cNvGrpSpPr/>
          <p:nvPr/>
        </p:nvGrpSpPr>
        <p:grpSpPr>
          <a:xfrm>
            <a:off x="826174" y="3139579"/>
            <a:ext cx="333649" cy="375592"/>
            <a:chOff x="7225436" y="2621163"/>
            <a:chExt cx="333649" cy="375592"/>
          </a:xfrm>
        </p:grpSpPr>
        <p:sp>
          <p:nvSpPr>
            <p:cNvPr id="1130" name="Google Shape;1130;p37"/>
            <p:cNvSpPr/>
            <p:nvPr/>
          </p:nvSpPr>
          <p:spPr>
            <a:xfrm>
              <a:off x="7386906" y="2699398"/>
              <a:ext cx="10679" cy="36323"/>
            </a:xfrm>
            <a:custGeom>
              <a:avLst/>
              <a:gdLst/>
              <a:ahLst/>
              <a:cxnLst/>
              <a:rect l="l" t="t" r="r" b="b"/>
              <a:pathLst>
                <a:path w="344" h="1170" extrusionOk="0">
                  <a:moveTo>
                    <a:pt x="182" y="1"/>
                  </a:moveTo>
                  <a:cubicBezTo>
                    <a:pt x="81" y="1"/>
                    <a:pt x="1" y="81"/>
                    <a:pt x="1" y="162"/>
                  </a:cubicBezTo>
                  <a:lnTo>
                    <a:pt x="1" y="1009"/>
                  </a:lnTo>
                  <a:cubicBezTo>
                    <a:pt x="1" y="1089"/>
                    <a:pt x="81" y="1170"/>
                    <a:pt x="182" y="1170"/>
                  </a:cubicBezTo>
                  <a:cubicBezTo>
                    <a:pt x="263" y="1170"/>
                    <a:pt x="344" y="1089"/>
                    <a:pt x="344" y="1009"/>
                  </a:cubicBezTo>
                  <a:lnTo>
                    <a:pt x="344" y="162"/>
                  </a:lnTo>
                  <a:cubicBezTo>
                    <a:pt x="344" y="81"/>
                    <a:pt x="263" y="1"/>
                    <a:pt x="182" y="1"/>
                  </a:cubicBez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31" name="Google Shape;1131;p37"/>
            <p:cNvSpPr/>
            <p:nvPr/>
          </p:nvSpPr>
          <p:spPr>
            <a:xfrm>
              <a:off x="7246082" y="2782663"/>
              <a:ext cx="294834" cy="206480"/>
            </a:xfrm>
            <a:custGeom>
              <a:avLst/>
              <a:gdLst/>
              <a:ahLst/>
              <a:cxnLst/>
              <a:rect l="l" t="t" r="r" b="b"/>
              <a:pathLst>
                <a:path w="9497" h="6651" extrusionOk="0">
                  <a:moveTo>
                    <a:pt x="0" y="0"/>
                  </a:moveTo>
                  <a:lnTo>
                    <a:pt x="0" y="6230"/>
                  </a:lnTo>
                  <a:cubicBezTo>
                    <a:pt x="0" y="6230"/>
                    <a:pt x="1887" y="6650"/>
                    <a:pt x="4884" y="6650"/>
                  </a:cubicBezTo>
                  <a:cubicBezTo>
                    <a:pt x="6090" y="6650"/>
                    <a:pt x="7477" y="6582"/>
                    <a:pt x="8992" y="6391"/>
                  </a:cubicBezTo>
                  <a:lnTo>
                    <a:pt x="9497" y="0"/>
                  </a:lnTo>
                  <a:close/>
                </a:path>
              </a:pathLst>
            </a:custGeom>
            <a:solidFill>
              <a:srgbClr val="9C57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32" name="Google Shape;1132;p37"/>
            <p:cNvSpPr/>
            <p:nvPr/>
          </p:nvSpPr>
          <p:spPr>
            <a:xfrm>
              <a:off x="7517733" y="2782663"/>
              <a:ext cx="23191" cy="198440"/>
            </a:xfrm>
            <a:custGeom>
              <a:avLst/>
              <a:gdLst/>
              <a:ahLst/>
              <a:cxnLst/>
              <a:rect l="l" t="t" r="r" b="b"/>
              <a:pathLst>
                <a:path w="747" h="6392" extrusionOk="0">
                  <a:moveTo>
                    <a:pt x="1" y="0"/>
                  </a:moveTo>
                  <a:lnTo>
                    <a:pt x="1" y="6149"/>
                  </a:lnTo>
                  <a:lnTo>
                    <a:pt x="404" y="6391"/>
                  </a:lnTo>
                  <a:lnTo>
                    <a:pt x="747" y="6149"/>
                  </a:lnTo>
                  <a:lnTo>
                    <a:pt x="747" y="0"/>
                  </a:lnTo>
                  <a:close/>
                </a:path>
              </a:pathLst>
            </a:custGeom>
            <a:solidFill>
              <a:srgbClr val="E391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33" name="Google Shape;1133;p37"/>
            <p:cNvSpPr/>
            <p:nvPr/>
          </p:nvSpPr>
          <p:spPr>
            <a:xfrm>
              <a:off x="7493952" y="2785768"/>
              <a:ext cx="55105" cy="59513"/>
            </a:xfrm>
            <a:custGeom>
              <a:avLst/>
              <a:gdLst/>
              <a:ahLst/>
              <a:cxnLst/>
              <a:rect l="l" t="t" r="r" b="b"/>
              <a:pathLst>
                <a:path w="1775" h="1917" extrusionOk="0">
                  <a:moveTo>
                    <a:pt x="1432" y="1"/>
                  </a:moveTo>
                  <a:lnTo>
                    <a:pt x="0" y="323"/>
                  </a:lnTo>
                  <a:lnTo>
                    <a:pt x="0" y="908"/>
                  </a:lnTo>
                  <a:cubicBezTo>
                    <a:pt x="0" y="1331"/>
                    <a:pt x="262" y="1755"/>
                    <a:pt x="666" y="1916"/>
                  </a:cubicBezTo>
                  <a:cubicBezTo>
                    <a:pt x="847" y="1916"/>
                    <a:pt x="1775" y="1755"/>
                    <a:pt x="1775" y="1170"/>
                  </a:cubicBezTo>
                  <a:lnTo>
                    <a:pt x="1432" y="1"/>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34" name="Google Shape;1134;p37"/>
            <p:cNvSpPr/>
            <p:nvPr/>
          </p:nvSpPr>
          <p:spPr>
            <a:xfrm>
              <a:off x="7514598" y="2782663"/>
              <a:ext cx="44487" cy="63984"/>
            </a:xfrm>
            <a:custGeom>
              <a:avLst/>
              <a:gdLst/>
              <a:ahLst/>
              <a:cxnLst/>
              <a:rect l="l" t="t" r="r" b="b"/>
              <a:pathLst>
                <a:path w="1433" h="2061" extrusionOk="0">
                  <a:moveTo>
                    <a:pt x="686" y="0"/>
                  </a:moveTo>
                  <a:lnTo>
                    <a:pt x="686" y="1008"/>
                  </a:lnTo>
                  <a:cubicBezTo>
                    <a:pt x="686" y="1431"/>
                    <a:pt x="424" y="1855"/>
                    <a:pt x="1" y="2016"/>
                  </a:cubicBezTo>
                  <a:cubicBezTo>
                    <a:pt x="122" y="2016"/>
                    <a:pt x="234" y="2061"/>
                    <a:pt x="343" y="2061"/>
                  </a:cubicBezTo>
                  <a:cubicBezTo>
                    <a:pt x="397" y="2061"/>
                    <a:pt x="451" y="2050"/>
                    <a:pt x="505" y="2016"/>
                  </a:cubicBezTo>
                  <a:cubicBezTo>
                    <a:pt x="1009" y="2016"/>
                    <a:pt x="1432" y="1512"/>
                    <a:pt x="1432" y="927"/>
                  </a:cubicBezTo>
                  <a:lnTo>
                    <a:pt x="1432" y="423"/>
                  </a:lnTo>
                  <a:lnTo>
                    <a:pt x="686" y="0"/>
                  </a:ln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35" name="Google Shape;1135;p37"/>
            <p:cNvSpPr/>
            <p:nvPr/>
          </p:nvSpPr>
          <p:spPr>
            <a:xfrm>
              <a:off x="7426334" y="2777634"/>
              <a:ext cx="67647" cy="68051"/>
            </a:xfrm>
            <a:custGeom>
              <a:avLst/>
              <a:gdLst/>
              <a:ahLst/>
              <a:cxnLst/>
              <a:rect l="l" t="t" r="r" b="b"/>
              <a:pathLst>
                <a:path w="2179" h="2192" extrusionOk="0">
                  <a:moveTo>
                    <a:pt x="1090" y="1"/>
                  </a:moveTo>
                  <a:lnTo>
                    <a:pt x="1" y="585"/>
                  </a:lnTo>
                  <a:lnTo>
                    <a:pt x="1" y="1089"/>
                  </a:lnTo>
                  <a:cubicBezTo>
                    <a:pt x="1" y="1674"/>
                    <a:pt x="424" y="2098"/>
                    <a:pt x="928" y="2178"/>
                  </a:cubicBezTo>
                  <a:cubicBezTo>
                    <a:pt x="986" y="2187"/>
                    <a:pt x="1043" y="2191"/>
                    <a:pt x="1099" y="2191"/>
                  </a:cubicBezTo>
                  <a:cubicBezTo>
                    <a:pt x="1690" y="2191"/>
                    <a:pt x="2178" y="1723"/>
                    <a:pt x="2178" y="1170"/>
                  </a:cubicBezTo>
                  <a:lnTo>
                    <a:pt x="2178" y="585"/>
                  </a:lnTo>
                  <a:lnTo>
                    <a:pt x="10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36" name="Google Shape;1136;p37"/>
            <p:cNvSpPr/>
            <p:nvPr/>
          </p:nvSpPr>
          <p:spPr>
            <a:xfrm>
              <a:off x="7358126" y="2785768"/>
              <a:ext cx="68237" cy="59917"/>
            </a:xfrm>
            <a:custGeom>
              <a:avLst/>
              <a:gdLst/>
              <a:ahLst/>
              <a:cxnLst/>
              <a:rect l="l" t="t" r="r" b="b"/>
              <a:pathLst>
                <a:path w="2198" h="1930" extrusionOk="0">
                  <a:moveTo>
                    <a:pt x="1109" y="1"/>
                  </a:moveTo>
                  <a:lnTo>
                    <a:pt x="0" y="323"/>
                  </a:lnTo>
                  <a:lnTo>
                    <a:pt x="0" y="827"/>
                  </a:lnTo>
                  <a:cubicBezTo>
                    <a:pt x="0" y="1412"/>
                    <a:pt x="424" y="1836"/>
                    <a:pt x="1008" y="1916"/>
                  </a:cubicBezTo>
                  <a:cubicBezTo>
                    <a:pt x="1061" y="1925"/>
                    <a:pt x="1113" y="1929"/>
                    <a:pt x="1164" y="1929"/>
                  </a:cubicBezTo>
                  <a:cubicBezTo>
                    <a:pt x="1710" y="1929"/>
                    <a:pt x="2198" y="1461"/>
                    <a:pt x="2198" y="908"/>
                  </a:cubicBezTo>
                  <a:lnTo>
                    <a:pt x="2198" y="323"/>
                  </a:lnTo>
                  <a:lnTo>
                    <a:pt x="1109" y="1"/>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37" name="Google Shape;1137;p37"/>
            <p:cNvSpPr/>
            <p:nvPr/>
          </p:nvSpPr>
          <p:spPr>
            <a:xfrm>
              <a:off x="7293023" y="2785768"/>
              <a:ext cx="65132" cy="59917"/>
            </a:xfrm>
            <a:custGeom>
              <a:avLst/>
              <a:gdLst/>
              <a:ahLst/>
              <a:cxnLst/>
              <a:rect l="l" t="t" r="r" b="b"/>
              <a:pathLst>
                <a:path w="2098" h="1930" extrusionOk="0">
                  <a:moveTo>
                    <a:pt x="1089" y="1"/>
                  </a:moveTo>
                  <a:lnTo>
                    <a:pt x="1" y="323"/>
                  </a:lnTo>
                  <a:lnTo>
                    <a:pt x="1" y="827"/>
                  </a:lnTo>
                  <a:cubicBezTo>
                    <a:pt x="1" y="1412"/>
                    <a:pt x="343" y="1836"/>
                    <a:pt x="928" y="1916"/>
                  </a:cubicBezTo>
                  <a:cubicBezTo>
                    <a:pt x="985" y="1925"/>
                    <a:pt x="1042" y="1929"/>
                    <a:pt x="1097" y="1929"/>
                  </a:cubicBezTo>
                  <a:cubicBezTo>
                    <a:pt x="1677" y="1929"/>
                    <a:pt x="2097" y="1461"/>
                    <a:pt x="2097" y="908"/>
                  </a:cubicBezTo>
                  <a:lnTo>
                    <a:pt x="2097" y="323"/>
                  </a:lnTo>
                  <a:lnTo>
                    <a:pt x="10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38" name="Google Shape;1138;p37"/>
            <p:cNvSpPr/>
            <p:nvPr/>
          </p:nvSpPr>
          <p:spPr>
            <a:xfrm>
              <a:off x="7225436" y="2785768"/>
              <a:ext cx="67616" cy="59917"/>
            </a:xfrm>
            <a:custGeom>
              <a:avLst/>
              <a:gdLst/>
              <a:ahLst/>
              <a:cxnLst/>
              <a:rect l="l" t="t" r="r" b="b"/>
              <a:pathLst>
                <a:path w="2178" h="1930" extrusionOk="0">
                  <a:moveTo>
                    <a:pt x="1089" y="1"/>
                  </a:moveTo>
                  <a:lnTo>
                    <a:pt x="0" y="323"/>
                  </a:lnTo>
                  <a:lnTo>
                    <a:pt x="0" y="827"/>
                  </a:lnTo>
                  <a:cubicBezTo>
                    <a:pt x="0" y="1412"/>
                    <a:pt x="423" y="1836"/>
                    <a:pt x="928" y="1916"/>
                  </a:cubicBezTo>
                  <a:cubicBezTo>
                    <a:pt x="985" y="1925"/>
                    <a:pt x="1042" y="1929"/>
                    <a:pt x="1098" y="1929"/>
                  </a:cubicBezTo>
                  <a:cubicBezTo>
                    <a:pt x="1690" y="1929"/>
                    <a:pt x="2178" y="1461"/>
                    <a:pt x="2178" y="908"/>
                  </a:cubicBezTo>
                  <a:lnTo>
                    <a:pt x="2178" y="323"/>
                  </a:lnTo>
                  <a:lnTo>
                    <a:pt x="1089" y="1"/>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39" name="Google Shape;1139;p37"/>
            <p:cNvSpPr/>
            <p:nvPr/>
          </p:nvSpPr>
          <p:spPr>
            <a:xfrm>
              <a:off x="7410687" y="2751338"/>
              <a:ext cx="96426" cy="44487"/>
            </a:xfrm>
            <a:custGeom>
              <a:avLst/>
              <a:gdLst/>
              <a:ahLst/>
              <a:cxnLst/>
              <a:rect l="l" t="t" r="r" b="b"/>
              <a:pathLst>
                <a:path w="3106" h="1433" extrusionOk="0">
                  <a:moveTo>
                    <a:pt x="505" y="1"/>
                  </a:moveTo>
                  <a:lnTo>
                    <a:pt x="1" y="848"/>
                  </a:lnTo>
                  <a:lnTo>
                    <a:pt x="505" y="1432"/>
                  </a:lnTo>
                  <a:lnTo>
                    <a:pt x="2682" y="1432"/>
                  </a:lnTo>
                  <a:lnTo>
                    <a:pt x="3106" y="848"/>
                  </a:lnTo>
                  <a:lnTo>
                    <a:pt x="2682" y="1"/>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40" name="Google Shape;1140;p37"/>
            <p:cNvSpPr/>
            <p:nvPr/>
          </p:nvSpPr>
          <p:spPr>
            <a:xfrm>
              <a:off x="7274861" y="2751338"/>
              <a:ext cx="96426" cy="44487"/>
            </a:xfrm>
            <a:custGeom>
              <a:avLst/>
              <a:gdLst/>
              <a:ahLst/>
              <a:cxnLst/>
              <a:rect l="l" t="t" r="r" b="b"/>
              <a:pathLst>
                <a:path w="3106" h="1433" extrusionOk="0">
                  <a:moveTo>
                    <a:pt x="586" y="1"/>
                  </a:moveTo>
                  <a:lnTo>
                    <a:pt x="1" y="848"/>
                  </a:lnTo>
                  <a:lnTo>
                    <a:pt x="586" y="1432"/>
                  </a:lnTo>
                  <a:lnTo>
                    <a:pt x="2783" y="1432"/>
                  </a:lnTo>
                  <a:lnTo>
                    <a:pt x="3106" y="767"/>
                  </a:lnTo>
                  <a:lnTo>
                    <a:pt x="2783" y="1"/>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41" name="Google Shape;1141;p37"/>
            <p:cNvSpPr/>
            <p:nvPr/>
          </p:nvSpPr>
          <p:spPr>
            <a:xfrm>
              <a:off x="7290509" y="2621163"/>
              <a:ext cx="182824" cy="83263"/>
            </a:xfrm>
            <a:custGeom>
              <a:avLst/>
              <a:gdLst/>
              <a:ahLst/>
              <a:cxnLst/>
              <a:rect l="l" t="t" r="r" b="b"/>
              <a:pathLst>
                <a:path w="5889" h="2682" extrusionOk="0">
                  <a:moveTo>
                    <a:pt x="4537" y="585"/>
                  </a:moveTo>
                  <a:lnTo>
                    <a:pt x="4699" y="1170"/>
                  </a:lnTo>
                  <a:lnTo>
                    <a:pt x="2682" y="1170"/>
                  </a:lnTo>
                  <a:cubicBezTo>
                    <a:pt x="2602" y="1170"/>
                    <a:pt x="2602" y="1170"/>
                    <a:pt x="2602" y="1089"/>
                  </a:cubicBezTo>
                  <a:lnTo>
                    <a:pt x="2944" y="585"/>
                  </a:lnTo>
                  <a:close/>
                  <a:moveTo>
                    <a:pt x="2521" y="0"/>
                  </a:moveTo>
                  <a:lnTo>
                    <a:pt x="1936" y="1008"/>
                  </a:lnTo>
                  <a:cubicBezTo>
                    <a:pt x="1936" y="1008"/>
                    <a:pt x="1856" y="1089"/>
                    <a:pt x="1775" y="1089"/>
                  </a:cubicBezTo>
                  <a:lnTo>
                    <a:pt x="666" y="1089"/>
                  </a:lnTo>
                  <a:cubicBezTo>
                    <a:pt x="586" y="1089"/>
                    <a:pt x="505" y="1089"/>
                    <a:pt x="424" y="1170"/>
                  </a:cubicBezTo>
                  <a:lnTo>
                    <a:pt x="82" y="1593"/>
                  </a:lnTo>
                  <a:cubicBezTo>
                    <a:pt x="1" y="1674"/>
                    <a:pt x="1" y="1775"/>
                    <a:pt x="1" y="1775"/>
                  </a:cubicBezTo>
                  <a:lnTo>
                    <a:pt x="1" y="2521"/>
                  </a:lnTo>
                  <a:cubicBezTo>
                    <a:pt x="1" y="2601"/>
                    <a:pt x="82" y="2682"/>
                    <a:pt x="162" y="2682"/>
                  </a:cubicBezTo>
                  <a:lnTo>
                    <a:pt x="5707" y="2682"/>
                  </a:lnTo>
                  <a:cubicBezTo>
                    <a:pt x="5807" y="2682"/>
                    <a:pt x="5888" y="2601"/>
                    <a:pt x="5888" y="2521"/>
                  </a:cubicBezTo>
                  <a:lnTo>
                    <a:pt x="5888" y="1351"/>
                  </a:lnTo>
                  <a:cubicBezTo>
                    <a:pt x="5888" y="1170"/>
                    <a:pt x="5807" y="1089"/>
                    <a:pt x="5626" y="1089"/>
                  </a:cubicBezTo>
                  <a:lnTo>
                    <a:pt x="5545" y="1089"/>
                  </a:lnTo>
                  <a:cubicBezTo>
                    <a:pt x="5465" y="1089"/>
                    <a:pt x="4699" y="1008"/>
                    <a:pt x="4699" y="1008"/>
                  </a:cubicBezTo>
                  <a:lnTo>
                    <a:pt x="4376" y="81"/>
                  </a:lnTo>
                  <a:cubicBezTo>
                    <a:pt x="4376" y="0"/>
                    <a:pt x="4295" y="0"/>
                    <a:pt x="4194" y="0"/>
                  </a:cubicBezTo>
                  <a:close/>
                </a:path>
              </a:pathLst>
            </a:custGeom>
            <a:solidFill>
              <a:srgbClr val="9C57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42" name="Google Shape;1142;p37"/>
            <p:cNvSpPr/>
            <p:nvPr/>
          </p:nvSpPr>
          <p:spPr>
            <a:xfrm>
              <a:off x="7420715" y="2621163"/>
              <a:ext cx="41973" cy="33839"/>
            </a:xfrm>
            <a:custGeom>
              <a:avLst/>
              <a:gdLst/>
              <a:ahLst/>
              <a:cxnLst/>
              <a:rect l="l" t="t" r="r" b="b"/>
              <a:pathLst>
                <a:path w="1352" h="1090" extrusionOk="0">
                  <a:moveTo>
                    <a:pt x="0" y="0"/>
                  </a:moveTo>
                  <a:cubicBezTo>
                    <a:pt x="0" y="0"/>
                    <a:pt x="101" y="0"/>
                    <a:pt x="101" y="81"/>
                  </a:cubicBezTo>
                  <a:lnTo>
                    <a:pt x="424" y="1008"/>
                  </a:lnTo>
                  <a:cubicBezTo>
                    <a:pt x="505" y="1008"/>
                    <a:pt x="505" y="1089"/>
                    <a:pt x="605" y="1089"/>
                  </a:cubicBezTo>
                  <a:lnTo>
                    <a:pt x="1351" y="1089"/>
                  </a:lnTo>
                  <a:cubicBezTo>
                    <a:pt x="1271" y="1089"/>
                    <a:pt x="1190" y="1008"/>
                    <a:pt x="1190" y="1008"/>
                  </a:cubicBezTo>
                  <a:lnTo>
                    <a:pt x="847" y="81"/>
                  </a:lnTo>
                  <a:cubicBezTo>
                    <a:pt x="847" y="0"/>
                    <a:pt x="767" y="0"/>
                    <a:pt x="767"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43" name="Google Shape;1143;p37"/>
            <p:cNvSpPr/>
            <p:nvPr/>
          </p:nvSpPr>
          <p:spPr>
            <a:xfrm>
              <a:off x="7462658" y="2654972"/>
              <a:ext cx="31324" cy="49455"/>
            </a:xfrm>
            <a:custGeom>
              <a:avLst/>
              <a:gdLst/>
              <a:ahLst/>
              <a:cxnLst/>
              <a:rect l="l" t="t" r="r" b="b"/>
              <a:pathLst>
                <a:path w="1009" h="1593" extrusionOk="0">
                  <a:moveTo>
                    <a:pt x="0" y="0"/>
                  </a:moveTo>
                  <a:cubicBezTo>
                    <a:pt x="162" y="0"/>
                    <a:pt x="343" y="81"/>
                    <a:pt x="343" y="262"/>
                  </a:cubicBezTo>
                  <a:lnTo>
                    <a:pt x="343" y="1432"/>
                  </a:lnTo>
                  <a:cubicBezTo>
                    <a:pt x="343" y="1512"/>
                    <a:pt x="262" y="1593"/>
                    <a:pt x="162" y="1593"/>
                  </a:cubicBezTo>
                  <a:lnTo>
                    <a:pt x="928" y="1593"/>
                  </a:lnTo>
                  <a:cubicBezTo>
                    <a:pt x="1008" y="1593"/>
                    <a:pt x="1008" y="1512"/>
                    <a:pt x="1008" y="1432"/>
                  </a:cubicBezTo>
                  <a:lnTo>
                    <a:pt x="1008" y="262"/>
                  </a:lnTo>
                  <a:cubicBezTo>
                    <a:pt x="1008" y="81"/>
                    <a:pt x="928" y="0"/>
                    <a:pt x="766"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44" name="Google Shape;1144;p37"/>
            <p:cNvSpPr/>
            <p:nvPr/>
          </p:nvSpPr>
          <p:spPr>
            <a:xfrm>
              <a:off x="7431364" y="2688750"/>
              <a:ext cx="23812" cy="31324"/>
            </a:xfrm>
            <a:custGeom>
              <a:avLst/>
              <a:gdLst/>
              <a:ahLst/>
              <a:cxnLst/>
              <a:rect l="l" t="t" r="r" b="b"/>
              <a:pathLst>
                <a:path w="767" h="1009" extrusionOk="0">
                  <a:moveTo>
                    <a:pt x="262" y="1"/>
                  </a:moveTo>
                  <a:cubicBezTo>
                    <a:pt x="81" y="182"/>
                    <a:pt x="0" y="344"/>
                    <a:pt x="0" y="505"/>
                  </a:cubicBezTo>
                  <a:cubicBezTo>
                    <a:pt x="0" y="767"/>
                    <a:pt x="81" y="928"/>
                    <a:pt x="262" y="1009"/>
                  </a:cubicBezTo>
                  <a:cubicBezTo>
                    <a:pt x="262" y="1009"/>
                    <a:pt x="504" y="848"/>
                    <a:pt x="666" y="848"/>
                  </a:cubicBezTo>
                  <a:cubicBezTo>
                    <a:pt x="666" y="848"/>
                    <a:pt x="766" y="1"/>
                    <a:pt x="262"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45" name="Google Shape;1145;p37"/>
            <p:cNvSpPr/>
            <p:nvPr/>
          </p:nvSpPr>
          <p:spPr>
            <a:xfrm>
              <a:off x="7316804" y="2688315"/>
              <a:ext cx="23191" cy="32442"/>
            </a:xfrm>
            <a:custGeom>
              <a:avLst/>
              <a:gdLst/>
              <a:ahLst/>
              <a:cxnLst/>
              <a:rect l="l" t="t" r="r" b="b"/>
              <a:pathLst>
                <a:path w="747" h="1045" extrusionOk="0">
                  <a:moveTo>
                    <a:pt x="287" y="0"/>
                  </a:moveTo>
                  <a:cubicBezTo>
                    <a:pt x="268" y="0"/>
                    <a:pt x="253" y="5"/>
                    <a:pt x="243" y="15"/>
                  </a:cubicBezTo>
                  <a:cubicBezTo>
                    <a:pt x="81" y="196"/>
                    <a:pt x="1" y="358"/>
                    <a:pt x="1" y="519"/>
                  </a:cubicBezTo>
                  <a:cubicBezTo>
                    <a:pt x="1" y="781"/>
                    <a:pt x="81" y="942"/>
                    <a:pt x="243" y="1023"/>
                  </a:cubicBezTo>
                  <a:cubicBezTo>
                    <a:pt x="254" y="1038"/>
                    <a:pt x="274" y="1045"/>
                    <a:pt x="298" y="1045"/>
                  </a:cubicBezTo>
                  <a:cubicBezTo>
                    <a:pt x="439" y="1045"/>
                    <a:pt x="747" y="811"/>
                    <a:pt x="747" y="519"/>
                  </a:cubicBezTo>
                  <a:cubicBezTo>
                    <a:pt x="747" y="236"/>
                    <a:pt x="422" y="0"/>
                    <a:pt x="287" y="0"/>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46" name="Google Shape;1146;p37"/>
            <p:cNvSpPr/>
            <p:nvPr/>
          </p:nvSpPr>
          <p:spPr>
            <a:xfrm>
              <a:off x="7376909" y="2730693"/>
              <a:ext cx="33808" cy="28841"/>
            </a:xfrm>
            <a:custGeom>
              <a:avLst/>
              <a:gdLst/>
              <a:ahLst/>
              <a:cxnLst/>
              <a:rect l="l" t="t" r="r" b="b"/>
              <a:pathLst>
                <a:path w="1089" h="929" extrusionOk="0">
                  <a:moveTo>
                    <a:pt x="81" y="1"/>
                  </a:moveTo>
                  <a:cubicBezTo>
                    <a:pt x="81" y="1"/>
                    <a:pt x="0" y="1"/>
                    <a:pt x="0" y="81"/>
                  </a:cubicBezTo>
                  <a:lnTo>
                    <a:pt x="0" y="928"/>
                  </a:lnTo>
                  <a:lnTo>
                    <a:pt x="1089" y="928"/>
                  </a:lnTo>
                  <a:lnTo>
                    <a:pt x="1089" y="81"/>
                  </a:lnTo>
                  <a:cubicBezTo>
                    <a:pt x="1089" y="1"/>
                    <a:pt x="1008" y="1"/>
                    <a:pt x="907"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47" name="Google Shape;1147;p37"/>
            <p:cNvSpPr/>
            <p:nvPr/>
          </p:nvSpPr>
          <p:spPr>
            <a:xfrm>
              <a:off x="7264244" y="2879682"/>
              <a:ext cx="83884" cy="117071"/>
            </a:xfrm>
            <a:custGeom>
              <a:avLst/>
              <a:gdLst/>
              <a:ahLst/>
              <a:cxnLst/>
              <a:rect l="l" t="t" r="r" b="b"/>
              <a:pathLst>
                <a:path w="2702" h="3771" extrusionOk="0">
                  <a:moveTo>
                    <a:pt x="766" y="0"/>
                  </a:moveTo>
                  <a:cubicBezTo>
                    <a:pt x="605" y="0"/>
                    <a:pt x="504" y="161"/>
                    <a:pt x="504" y="242"/>
                  </a:cubicBezTo>
                  <a:lnTo>
                    <a:pt x="504" y="3105"/>
                  </a:lnTo>
                  <a:lnTo>
                    <a:pt x="0" y="3428"/>
                  </a:lnTo>
                  <a:lnTo>
                    <a:pt x="504" y="3770"/>
                  </a:lnTo>
                  <a:lnTo>
                    <a:pt x="1774" y="3770"/>
                  </a:lnTo>
                  <a:lnTo>
                    <a:pt x="2702" y="2016"/>
                  </a:lnTo>
                  <a:lnTo>
                    <a:pt x="17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48" name="Google Shape;1148;p37"/>
            <p:cNvSpPr/>
            <p:nvPr/>
          </p:nvSpPr>
          <p:spPr>
            <a:xfrm>
              <a:off x="7319319" y="2879682"/>
              <a:ext cx="57620" cy="117071"/>
            </a:xfrm>
            <a:custGeom>
              <a:avLst/>
              <a:gdLst/>
              <a:ahLst/>
              <a:cxnLst/>
              <a:rect l="l" t="t" r="r" b="b"/>
              <a:pathLst>
                <a:path w="1856" h="3771" extrusionOk="0">
                  <a:moveTo>
                    <a:pt x="0" y="0"/>
                  </a:moveTo>
                  <a:lnTo>
                    <a:pt x="0" y="3770"/>
                  </a:lnTo>
                  <a:lnTo>
                    <a:pt x="1351" y="3770"/>
                  </a:lnTo>
                  <a:lnTo>
                    <a:pt x="1855" y="3347"/>
                  </a:lnTo>
                  <a:lnTo>
                    <a:pt x="1351" y="3105"/>
                  </a:lnTo>
                  <a:lnTo>
                    <a:pt x="1351" y="242"/>
                  </a:lnTo>
                  <a:cubicBezTo>
                    <a:pt x="1351" y="161"/>
                    <a:pt x="1170" y="0"/>
                    <a:pt x="1089"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49" name="Google Shape;1149;p37"/>
            <p:cNvSpPr/>
            <p:nvPr/>
          </p:nvSpPr>
          <p:spPr>
            <a:xfrm>
              <a:off x="7395040" y="2882165"/>
              <a:ext cx="112072" cy="60134"/>
            </a:xfrm>
            <a:custGeom>
              <a:avLst/>
              <a:gdLst/>
              <a:ahLst/>
              <a:cxnLst/>
              <a:rect l="l" t="t" r="r" b="b"/>
              <a:pathLst>
                <a:path w="3610" h="1937" extrusionOk="0">
                  <a:moveTo>
                    <a:pt x="82" y="1"/>
                  </a:moveTo>
                  <a:cubicBezTo>
                    <a:pt x="82" y="1"/>
                    <a:pt x="1" y="1"/>
                    <a:pt x="1" y="81"/>
                  </a:cubicBezTo>
                  <a:lnTo>
                    <a:pt x="1" y="1755"/>
                  </a:lnTo>
                  <a:cubicBezTo>
                    <a:pt x="1" y="1835"/>
                    <a:pt x="82" y="1936"/>
                    <a:pt x="82" y="1936"/>
                  </a:cubicBezTo>
                  <a:lnTo>
                    <a:pt x="3448" y="1936"/>
                  </a:lnTo>
                  <a:cubicBezTo>
                    <a:pt x="3529" y="1936"/>
                    <a:pt x="3610" y="1835"/>
                    <a:pt x="3610" y="1755"/>
                  </a:cubicBezTo>
                  <a:lnTo>
                    <a:pt x="3610" y="81"/>
                  </a:lnTo>
                  <a:cubicBezTo>
                    <a:pt x="3610" y="1"/>
                    <a:pt x="3529" y="1"/>
                    <a:pt x="34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50" name="Google Shape;1150;p37"/>
            <p:cNvSpPr/>
            <p:nvPr/>
          </p:nvSpPr>
          <p:spPr>
            <a:xfrm>
              <a:off x="7361262" y="2976048"/>
              <a:ext cx="159012" cy="20707"/>
            </a:xfrm>
            <a:custGeom>
              <a:avLst/>
              <a:gdLst/>
              <a:ahLst/>
              <a:cxnLst/>
              <a:rect l="l" t="t" r="r" b="b"/>
              <a:pathLst>
                <a:path w="5122" h="667" extrusionOk="0">
                  <a:moveTo>
                    <a:pt x="0" y="1"/>
                  </a:moveTo>
                  <a:lnTo>
                    <a:pt x="0" y="666"/>
                  </a:lnTo>
                  <a:lnTo>
                    <a:pt x="4859" y="666"/>
                  </a:lnTo>
                  <a:lnTo>
                    <a:pt x="5121" y="586"/>
                  </a:lnTo>
                  <a:lnTo>
                    <a:pt x="5041" y="1"/>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51" name="Google Shape;1151;p37"/>
            <p:cNvSpPr/>
            <p:nvPr/>
          </p:nvSpPr>
          <p:spPr>
            <a:xfrm>
              <a:off x="7509599" y="2976048"/>
              <a:ext cx="31324" cy="20707"/>
            </a:xfrm>
            <a:custGeom>
              <a:avLst/>
              <a:gdLst/>
              <a:ahLst/>
              <a:cxnLst/>
              <a:rect l="l" t="t" r="r" b="b"/>
              <a:pathLst>
                <a:path w="1009" h="667" extrusionOk="0">
                  <a:moveTo>
                    <a:pt x="263" y="1"/>
                  </a:moveTo>
                  <a:lnTo>
                    <a:pt x="263" y="424"/>
                  </a:lnTo>
                  <a:cubicBezTo>
                    <a:pt x="263" y="586"/>
                    <a:pt x="162" y="666"/>
                    <a:pt x="0" y="666"/>
                  </a:cubicBezTo>
                  <a:lnTo>
                    <a:pt x="767" y="666"/>
                  </a:lnTo>
                  <a:cubicBezTo>
                    <a:pt x="928" y="666"/>
                    <a:pt x="1009" y="586"/>
                    <a:pt x="1009" y="424"/>
                  </a:cubicBezTo>
                  <a:lnTo>
                    <a:pt x="1009" y="1"/>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52" name="Google Shape;1152;p37"/>
            <p:cNvSpPr/>
            <p:nvPr/>
          </p:nvSpPr>
          <p:spPr>
            <a:xfrm>
              <a:off x="7246082" y="2976048"/>
              <a:ext cx="33839" cy="20707"/>
            </a:xfrm>
            <a:custGeom>
              <a:avLst/>
              <a:gdLst/>
              <a:ahLst/>
              <a:cxnLst/>
              <a:rect l="l" t="t" r="r" b="b"/>
              <a:pathLst>
                <a:path w="1090" h="667" extrusionOk="0">
                  <a:moveTo>
                    <a:pt x="0" y="1"/>
                  </a:moveTo>
                  <a:lnTo>
                    <a:pt x="0" y="424"/>
                  </a:lnTo>
                  <a:cubicBezTo>
                    <a:pt x="0" y="586"/>
                    <a:pt x="81" y="666"/>
                    <a:pt x="263" y="666"/>
                  </a:cubicBezTo>
                  <a:lnTo>
                    <a:pt x="1089" y="666"/>
                  </a:lnTo>
                  <a:lnTo>
                    <a:pt x="1089" y="1"/>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53" name="Google Shape;1153;p37"/>
            <p:cNvSpPr/>
            <p:nvPr/>
          </p:nvSpPr>
          <p:spPr>
            <a:xfrm>
              <a:off x="7303672" y="2934136"/>
              <a:ext cx="26326" cy="10648"/>
            </a:xfrm>
            <a:custGeom>
              <a:avLst/>
              <a:gdLst/>
              <a:ahLst/>
              <a:cxnLst/>
              <a:rect l="l" t="t" r="r" b="b"/>
              <a:pathLst>
                <a:path w="848" h="343" extrusionOk="0">
                  <a:moveTo>
                    <a:pt x="162" y="0"/>
                  </a:moveTo>
                  <a:cubicBezTo>
                    <a:pt x="81" y="0"/>
                    <a:pt x="0" y="81"/>
                    <a:pt x="0" y="161"/>
                  </a:cubicBezTo>
                  <a:cubicBezTo>
                    <a:pt x="0" y="343"/>
                    <a:pt x="81" y="343"/>
                    <a:pt x="162" y="343"/>
                  </a:cubicBezTo>
                  <a:lnTo>
                    <a:pt x="504" y="343"/>
                  </a:lnTo>
                  <a:cubicBezTo>
                    <a:pt x="666" y="343"/>
                    <a:pt x="847" y="262"/>
                    <a:pt x="666" y="81"/>
                  </a:cubicBezTo>
                  <a:cubicBezTo>
                    <a:pt x="666" y="81"/>
                    <a:pt x="585" y="0"/>
                    <a:pt x="504" y="0"/>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54" name="Google Shape;1154;p37"/>
            <p:cNvSpPr/>
            <p:nvPr/>
          </p:nvSpPr>
          <p:spPr>
            <a:xfrm>
              <a:off x="7319319" y="2934136"/>
              <a:ext cx="15678" cy="10648"/>
            </a:xfrm>
            <a:custGeom>
              <a:avLst/>
              <a:gdLst/>
              <a:ahLst/>
              <a:cxnLst/>
              <a:rect l="l" t="t" r="r" b="b"/>
              <a:pathLst>
                <a:path w="505" h="343" extrusionOk="0">
                  <a:moveTo>
                    <a:pt x="0" y="0"/>
                  </a:moveTo>
                  <a:lnTo>
                    <a:pt x="0" y="343"/>
                  </a:lnTo>
                  <a:lnTo>
                    <a:pt x="343" y="343"/>
                  </a:lnTo>
                  <a:cubicBezTo>
                    <a:pt x="424" y="343"/>
                    <a:pt x="504" y="343"/>
                    <a:pt x="504" y="161"/>
                  </a:cubicBezTo>
                  <a:cubicBezTo>
                    <a:pt x="504" y="81"/>
                    <a:pt x="424" y="0"/>
                    <a:pt x="343" y="0"/>
                  </a:cubicBez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55" name="Google Shape;1155;p37"/>
            <p:cNvSpPr/>
            <p:nvPr/>
          </p:nvSpPr>
          <p:spPr>
            <a:xfrm>
              <a:off x="7358126" y="2751338"/>
              <a:ext cx="68237" cy="44487"/>
            </a:xfrm>
            <a:custGeom>
              <a:avLst/>
              <a:gdLst/>
              <a:ahLst/>
              <a:cxnLst/>
              <a:rect l="l" t="t" r="r" b="b"/>
              <a:pathLst>
                <a:path w="2198" h="1433" extrusionOk="0">
                  <a:moveTo>
                    <a:pt x="0" y="1"/>
                  </a:moveTo>
                  <a:lnTo>
                    <a:pt x="0" y="1432"/>
                  </a:lnTo>
                  <a:lnTo>
                    <a:pt x="2198" y="1432"/>
                  </a:lnTo>
                  <a:lnTo>
                    <a:pt x="2198" y="1"/>
                  </a:ln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56" name="Google Shape;1156;p37"/>
            <p:cNvSpPr/>
            <p:nvPr/>
          </p:nvSpPr>
          <p:spPr>
            <a:xfrm>
              <a:off x="7225436" y="2751338"/>
              <a:ext cx="67616" cy="44487"/>
            </a:xfrm>
            <a:custGeom>
              <a:avLst/>
              <a:gdLst/>
              <a:ahLst/>
              <a:cxnLst/>
              <a:rect l="l" t="t" r="r" b="b"/>
              <a:pathLst>
                <a:path w="2178" h="1433" extrusionOk="0">
                  <a:moveTo>
                    <a:pt x="1169" y="1"/>
                  </a:moveTo>
                  <a:cubicBezTo>
                    <a:pt x="928" y="1"/>
                    <a:pt x="746" y="182"/>
                    <a:pt x="585" y="344"/>
                  </a:cubicBezTo>
                  <a:lnTo>
                    <a:pt x="0" y="1432"/>
                  </a:lnTo>
                  <a:lnTo>
                    <a:pt x="2178" y="1432"/>
                  </a:lnTo>
                  <a:lnTo>
                    <a:pt x="2178" y="1"/>
                  </a:ln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57" name="Google Shape;1157;p37"/>
            <p:cNvSpPr/>
            <p:nvPr/>
          </p:nvSpPr>
          <p:spPr>
            <a:xfrm>
              <a:off x="7493952" y="2751338"/>
              <a:ext cx="44456" cy="44487"/>
            </a:xfrm>
            <a:custGeom>
              <a:avLst/>
              <a:gdLst/>
              <a:ahLst/>
              <a:cxnLst/>
              <a:rect l="l" t="t" r="r" b="b"/>
              <a:pathLst>
                <a:path w="1432" h="1433" extrusionOk="0">
                  <a:moveTo>
                    <a:pt x="0" y="1"/>
                  </a:moveTo>
                  <a:lnTo>
                    <a:pt x="0" y="1432"/>
                  </a:lnTo>
                  <a:lnTo>
                    <a:pt x="1432" y="1432"/>
                  </a:lnTo>
                  <a:lnTo>
                    <a:pt x="1432" y="606"/>
                  </a:lnTo>
                  <a:cubicBezTo>
                    <a:pt x="1432" y="606"/>
                    <a:pt x="767" y="1"/>
                    <a:pt x="343" y="1"/>
                  </a:cubicBez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58" name="Google Shape;1158;p37"/>
            <p:cNvSpPr/>
            <p:nvPr/>
          </p:nvSpPr>
          <p:spPr>
            <a:xfrm>
              <a:off x="7502086" y="2751338"/>
              <a:ext cx="56999" cy="44487"/>
            </a:xfrm>
            <a:custGeom>
              <a:avLst/>
              <a:gdLst/>
              <a:ahLst/>
              <a:cxnLst/>
              <a:rect l="l" t="t" r="r" b="b"/>
              <a:pathLst>
                <a:path w="1836" h="1433" extrusionOk="0">
                  <a:moveTo>
                    <a:pt x="0" y="1"/>
                  </a:moveTo>
                  <a:cubicBezTo>
                    <a:pt x="242" y="1"/>
                    <a:pt x="404" y="182"/>
                    <a:pt x="585" y="344"/>
                  </a:cubicBezTo>
                  <a:lnTo>
                    <a:pt x="1170" y="1432"/>
                  </a:lnTo>
                  <a:lnTo>
                    <a:pt x="1835" y="1432"/>
                  </a:lnTo>
                  <a:lnTo>
                    <a:pt x="1251" y="344"/>
                  </a:lnTo>
                  <a:cubicBezTo>
                    <a:pt x="1170" y="182"/>
                    <a:pt x="1009" y="1"/>
                    <a:pt x="746" y="1"/>
                  </a:cubicBezTo>
                  <a:close/>
                </a:path>
              </a:pathLst>
            </a:custGeom>
            <a:solidFill>
              <a:srgbClr val="FFC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59" name="Google Shape;1159;p37"/>
            <p:cNvSpPr/>
            <p:nvPr/>
          </p:nvSpPr>
          <p:spPr>
            <a:xfrm>
              <a:off x="7439498" y="2686266"/>
              <a:ext cx="31324" cy="36944"/>
            </a:xfrm>
            <a:custGeom>
              <a:avLst/>
              <a:gdLst/>
              <a:ahLst/>
              <a:cxnLst/>
              <a:rect l="l" t="t" r="r" b="b"/>
              <a:pathLst>
                <a:path w="1009" h="1190" extrusionOk="0">
                  <a:moveTo>
                    <a:pt x="323" y="0"/>
                  </a:moveTo>
                  <a:cubicBezTo>
                    <a:pt x="242" y="0"/>
                    <a:pt x="81" y="0"/>
                    <a:pt x="0" y="81"/>
                  </a:cubicBezTo>
                  <a:cubicBezTo>
                    <a:pt x="0" y="182"/>
                    <a:pt x="0" y="182"/>
                    <a:pt x="81" y="182"/>
                  </a:cubicBezTo>
                  <a:cubicBezTo>
                    <a:pt x="162" y="262"/>
                    <a:pt x="242" y="424"/>
                    <a:pt x="242" y="585"/>
                  </a:cubicBezTo>
                  <a:cubicBezTo>
                    <a:pt x="242" y="766"/>
                    <a:pt x="162" y="928"/>
                    <a:pt x="81" y="1008"/>
                  </a:cubicBezTo>
                  <a:lnTo>
                    <a:pt x="0" y="1089"/>
                  </a:lnTo>
                  <a:cubicBezTo>
                    <a:pt x="81" y="1190"/>
                    <a:pt x="242" y="1190"/>
                    <a:pt x="323" y="1190"/>
                  </a:cubicBezTo>
                  <a:cubicBezTo>
                    <a:pt x="504" y="1190"/>
                    <a:pt x="666" y="1190"/>
                    <a:pt x="746" y="1008"/>
                  </a:cubicBezTo>
                  <a:cubicBezTo>
                    <a:pt x="908" y="928"/>
                    <a:pt x="1008" y="766"/>
                    <a:pt x="1008" y="585"/>
                  </a:cubicBezTo>
                  <a:cubicBezTo>
                    <a:pt x="1008" y="424"/>
                    <a:pt x="908" y="262"/>
                    <a:pt x="746" y="182"/>
                  </a:cubicBezTo>
                  <a:cubicBezTo>
                    <a:pt x="666" y="81"/>
                    <a:pt x="504" y="0"/>
                    <a:pt x="323" y="0"/>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0" name="Google Shape;1160;p37"/>
            <p:cNvSpPr/>
            <p:nvPr/>
          </p:nvSpPr>
          <p:spPr>
            <a:xfrm>
              <a:off x="7324317" y="2686266"/>
              <a:ext cx="31324" cy="36944"/>
            </a:xfrm>
            <a:custGeom>
              <a:avLst/>
              <a:gdLst/>
              <a:ahLst/>
              <a:cxnLst/>
              <a:rect l="l" t="t" r="r" b="b"/>
              <a:pathLst>
                <a:path w="1009" h="1190" extrusionOk="0">
                  <a:moveTo>
                    <a:pt x="343" y="0"/>
                  </a:moveTo>
                  <a:cubicBezTo>
                    <a:pt x="263" y="0"/>
                    <a:pt x="81" y="0"/>
                    <a:pt x="1" y="81"/>
                  </a:cubicBezTo>
                  <a:cubicBezTo>
                    <a:pt x="1" y="182"/>
                    <a:pt x="1" y="182"/>
                    <a:pt x="81" y="182"/>
                  </a:cubicBezTo>
                  <a:cubicBezTo>
                    <a:pt x="182" y="262"/>
                    <a:pt x="263" y="424"/>
                    <a:pt x="263" y="585"/>
                  </a:cubicBezTo>
                  <a:cubicBezTo>
                    <a:pt x="263" y="766"/>
                    <a:pt x="182" y="928"/>
                    <a:pt x="81" y="1008"/>
                  </a:cubicBezTo>
                  <a:lnTo>
                    <a:pt x="1" y="1089"/>
                  </a:lnTo>
                  <a:cubicBezTo>
                    <a:pt x="81" y="1190"/>
                    <a:pt x="263" y="1190"/>
                    <a:pt x="343" y="1190"/>
                  </a:cubicBezTo>
                  <a:cubicBezTo>
                    <a:pt x="505" y="1190"/>
                    <a:pt x="686" y="1190"/>
                    <a:pt x="767" y="1008"/>
                  </a:cubicBezTo>
                  <a:cubicBezTo>
                    <a:pt x="928" y="928"/>
                    <a:pt x="1009" y="766"/>
                    <a:pt x="1009" y="585"/>
                  </a:cubicBezTo>
                  <a:cubicBezTo>
                    <a:pt x="1009" y="424"/>
                    <a:pt x="928" y="262"/>
                    <a:pt x="767" y="182"/>
                  </a:cubicBezTo>
                  <a:cubicBezTo>
                    <a:pt x="686" y="81"/>
                    <a:pt x="505" y="0"/>
                    <a:pt x="343" y="0"/>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161" name="Google Shape;1161;p37"/>
          <p:cNvGrpSpPr/>
          <p:nvPr/>
        </p:nvGrpSpPr>
        <p:grpSpPr>
          <a:xfrm>
            <a:off x="6054832" y="1499821"/>
            <a:ext cx="378107" cy="200958"/>
            <a:chOff x="4784269" y="2621163"/>
            <a:chExt cx="378107" cy="200958"/>
          </a:xfrm>
        </p:grpSpPr>
        <p:sp>
          <p:nvSpPr>
            <p:cNvPr id="1162" name="Google Shape;1162;p37"/>
            <p:cNvSpPr/>
            <p:nvPr/>
          </p:nvSpPr>
          <p:spPr>
            <a:xfrm>
              <a:off x="4828727" y="2629918"/>
              <a:ext cx="28810" cy="33218"/>
            </a:xfrm>
            <a:custGeom>
              <a:avLst/>
              <a:gdLst/>
              <a:ahLst/>
              <a:cxnLst/>
              <a:rect l="l" t="t" r="r" b="b"/>
              <a:pathLst>
                <a:path w="928" h="1070" extrusionOk="0">
                  <a:moveTo>
                    <a:pt x="202" y="1"/>
                  </a:moveTo>
                  <a:cubicBezTo>
                    <a:pt x="162" y="1"/>
                    <a:pt x="121" y="21"/>
                    <a:pt x="81" y="61"/>
                  </a:cubicBezTo>
                  <a:cubicBezTo>
                    <a:pt x="0" y="142"/>
                    <a:pt x="0" y="222"/>
                    <a:pt x="0" y="303"/>
                  </a:cubicBezTo>
                  <a:lnTo>
                    <a:pt x="504" y="989"/>
                  </a:lnTo>
                  <a:cubicBezTo>
                    <a:pt x="585" y="1069"/>
                    <a:pt x="585" y="1069"/>
                    <a:pt x="666" y="1069"/>
                  </a:cubicBezTo>
                  <a:cubicBezTo>
                    <a:pt x="746" y="1069"/>
                    <a:pt x="746" y="1069"/>
                    <a:pt x="746" y="989"/>
                  </a:cubicBezTo>
                  <a:cubicBezTo>
                    <a:pt x="827" y="989"/>
                    <a:pt x="928" y="807"/>
                    <a:pt x="827" y="726"/>
                  </a:cubicBezTo>
                  <a:lnTo>
                    <a:pt x="323" y="61"/>
                  </a:lnTo>
                  <a:cubicBezTo>
                    <a:pt x="283" y="21"/>
                    <a:pt x="242" y="1"/>
                    <a:pt x="202"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3" name="Google Shape;1163;p37"/>
            <p:cNvSpPr/>
            <p:nvPr/>
          </p:nvSpPr>
          <p:spPr>
            <a:xfrm>
              <a:off x="4784269" y="2641808"/>
              <a:ext cx="357452" cy="149016"/>
            </a:xfrm>
            <a:custGeom>
              <a:avLst/>
              <a:gdLst/>
              <a:ahLst/>
              <a:cxnLst/>
              <a:rect l="l" t="t" r="r" b="b"/>
              <a:pathLst>
                <a:path w="11514" h="4800" extrusionOk="0">
                  <a:moveTo>
                    <a:pt x="2864" y="1"/>
                  </a:moveTo>
                  <a:cubicBezTo>
                    <a:pt x="2682" y="1"/>
                    <a:pt x="2602" y="101"/>
                    <a:pt x="2440" y="182"/>
                  </a:cubicBezTo>
                  <a:lnTo>
                    <a:pt x="243" y="1694"/>
                  </a:lnTo>
                  <a:cubicBezTo>
                    <a:pt x="82" y="1775"/>
                    <a:pt x="1" y="1936"/>
                    <a:pt x="1" y="2118"/>
                  </a:cubicBezTo>
                  <a:lnTo>
                    <a:pt x="1" y="2944"/>
                  </a:lnTo>
                  <a:lnTo>
                    <a:pt x="243" y="3448"/>
                  </a:lnTo>
                  <a:lnTo>
                    <a:pt x="1" y="3710"/>
                  </a:lnTo>
                  <a:lnTo>
                    <a:pt x="1" y="4033"/>
                  </a:lnTo>
                  <a:cubicBezTo>
                    <a:pt x="1" y="4134"/>
                    <a:pt x="82" y="4214"/>
                    <a:pt x="82" y="4214"/>
                  </a:cubicBezTo>
                  <a:lnTo>
                    <a:pt x="586" y="4718"/>
                  </a:lnTo>
                  <a:cubicBezTo>
                    <a:pt x="586" y="4799"/>
                    <a:pt x="666" y="4799"/>
                    <a:pt x="747" y="4799"/>
                  </a:cubicBezTo>
                  <a:lnTo>
                    <a:pt x="11251" y="4799"/>
                  </a:lnTo>
                  <a:cubicBezTo>
                    <a:pt x="11332" y="4799"/>
                    <a:pt x="11513" y="4718"/>
                    <a:pt x="11513" y="4537"/>
                  </a:cubicBezTo>
                  <a:lnTo>
                    <a:pt x="11513" y="2864"/>
                  </a:lnTo>
                  <a:cubicBezTo>
                    <a:pt x="11513" y="2783"/>
                    <a:pt x="11433" y="2702"/>
                    <a:pt x="11332" y="2622"/>
                  </a:cubicBezTo>
                  <a:lnTo>
                    <a:pt x="10666" y="1936"/>
                  </a:lnTo>
                  <a:cubicBezTo>
                    <a:pt x="10586" y="1936"/>
                    <a:pt x="10505" y="1856"/>
                    <a:pt x="10424" y="1856"/>
                  </a:cubicBezTo>
                  <a:lnTo>
                    <a:pt x="7057" y="1856"/>
                  </a:lnTo>
                  <a:cubicBezTo>
                    <a:pt x="6977" y="1856"/>
                    <a:pt x="6896" y="1856"/>
                    <a:pt x="6795" y="1775"/>
                  </a:cubicBezTo>
                  <a:lnTo>
                    <a:pt x="5888" y="343"/>
                  </a:lnTo>
                  <a:cubicBezTo>
                    <a:pt x="5707" y="182"/>
                    <a:pt x="5545" y="1"/>
                    <a:pt x="5384"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4" name="Google Shape;1164;p37"/>
            <p:cNvSpPr/>
            <p:nvPr/>
          </p:nvSpPr>
          <p:spPr>
            <a:xfrm>
              <a:off x="4945770" y="2641808"/>
              <a:ext cx="78264" cy="57620"/>
            </a:xfrm>
            <a:custGeom>
              <a:avLst/>
              <a:gdLst/>
              <a:ahLst/>
              <a:cxnLst/>
              <a:rect l="l" t="t" r="r" b="b"/>
              <a:pathLst>
                <a:path w="2521" h="1856" extrusionOk="0">
                  <a:moveTo>
                    <a:pt x="1" y="1"/>
                  </a:moveTo>
                  <a:cubicBezTo>
                    <a:pt x="263" y="1"/>
                    <a:pt x="424" y="182"/>
                    <a:pt x="505" y="343"/>
                  </a:cubicBezTo>
                  <a:lnTo>
                    <a:pt x="1513" y="1775"/>
                  </a:lnTo>
                  <a:cubicBezTo>
                    <a:pt x="1593" y="1856"/>
                    <a:pt x="1694" y="1856"/>
                    <a:pt x="1775" y="1856"/>
                  </a:cubicBezTo>
                  <a:lnTo>
                    <a:pt x="2521" y="1856"/>
                  </a:lnTo>
                  <a:cubicBezTo>
                    <a:pt x="2440" y="1856"/>
                    <a:pt x="2440" y="1856"/>
                    <a:pt x="2360" y="1775"/>
                  </a:cubicBezTo>
                  <a:lnTo>
                    <a:pt x="1351" y="343"/>
                  </a:lnTo>
                  <a:cubicBezTo>
                    <a:pt x="1271" y="182"/>
                    <a:pt x="1089" y="1"/>
                    <a:pt x="847" y="1"/>
                  </a:cubicBez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5" name="Google Shape;1165;p37"/>
            <p:cNvSpPr/>
            <p:nvPr/>
          </p:nvSpPr>
          <p:spPr>
            <a:xfrm>
              <a:off x="5104756" y="2699398"/>
              <a:ext cx="57620" cy="91428"/>
            </a:xfrm>
            <a:custGeom>
              <a:avLst/>
              <a:gdLst/>
              <a:ahLst/>
              <a:cxnLst/>
              <a:rect l="l" t="t" r="r" b="b"/>
              <a:pathLst>
                <a:path w="1856" h="2945" extrusionOk="0">
                  <a:moveTo>
                    <a:pt x="1" y="1"/>
                  </a:moveTo>
                  <a:cubicBezTo>
                    <a:pt x="101" y="1"/>
                    <a:pt x="182" y="81"/>
                    <a:pt x="263" y="81"/>
                  </a:cubicBezTo>
                  <a:lnTo>
                    <a:pt x="1009" y="767"/>
                  </a:lnTo>
                  <a:cubicBezTo>
                    <a:pt x="1110" y="847"/>
                    <a:pt x="1110" y="928"/>
                    <a:pt x="1110" y="1089"/>
                  </a:cubicBezTo>
                  <a:lnTo>
                    <a:pt x="1110" y="1271"/>
                  </a:lnTo>
                  <a:lnTo>
                    <a:pt x="1351" y="1513"/>
                  </a:lnTo>
                  <a:lnTo>
                    <a:pt x="1110" y="1775"/>
                  </a:lnTo>
                  <a:lnTo>
                    <a:pt x="1110" y="2682"/>
                  </a:lnTo>
                  <a:cubicBezTo>
                    <a:pt x="1110" y="2863"/>
                    <a:pt x="1009" y="2944"/>
                    <a:pt x="847" y="2944"/>
                  </a:cubicBezTo>
                  <a:lnTo>
                    <a:pt x="1614" y="2944"/>
                  </a:lnTo>
                  <a:cubicBezTo>
                    <a:pt x="1775" y="2944"/>
                    <a:pt x="1856" y="2863"/>
                    <a:pt x="1856" y="2682"/>
                  </a:cubicBezTo>
                  <a:lnTo>
                    <a:pt x="1856" y="1855"/>
                  </a:lnTo>
                  <a:lnTo>
                    <a:pt x="1614" y="1513"/>
                  </a:lnTo>
                  <a:lnTo>
                    <a:pt x="1856" y="1089"/>
                  </a:lnTo>
                  <a:cubicBezTo>
                    <a:pt x="1856" y="928"/>
                    <a:pt x="1775" y="847"/>
                    <a:pt x="1775" y="767"/>
                  </a:cubicBezTo>
                  <a:lnTo>
                    <a:pt x="1009" y="81"/>
                  </a:lnTo>
                  <a:cubicBezTo>
                    <a:pt x="928" y="81"/>
                    <a:pt x="847" y="1"/>
                    <a:pt x="767" y="1"/>
                  </a:cubicBez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6" name="Google Shape;1166;p37"/>
            <p:cNvSpPr/>
            <p:nvPr/>
          </p:nvSpPr>
          <p:spPr>
            <a:xfrm>
              <a:off x="4925124" y="2665589"/>
              <a:ext cx="70131" cy="33839"/>
            </a:xfrm>
            <a:custGeom>
              <a:avLst/>
              <a:gdLst/>
              <a:ahLst/>
              <a:cxnLst/>
              <a:rect l="l" t="t" r="r" b="b"/>
              <a:pathLst>
                <a:path w="2259" h="1090" extrusionOk="0">
                  <a:moveTo>
                    <a:pt x="0" y="1"/>
                  </a:moveTo>
                  <a:lnTo>
                    <a:pt x="0" y="1090"/>
                  </a:lnTo>
                  <a:lnTo>
                    <a:pt x="2178" y="1090"/>
                  </a:lnTo>
                  <a:cubicBezTo>
                    <a:pt x="2258" y="1090"/>
                    <a:pt x="2258" y="1090"/>
                    <a:pt x="2258" y="1009"/>
                  </a:cubicBezTo>
                  <a:lnTo>
                    <a:pt x="1593" y="81"/>
                  </a:lnTo>
                  <a:cubicBezTo>
                    <a:pt x="1593" y="1"/>
                    <a:pt x="1512" y="1"/>
                    <a:pt x="15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7" name="Google Shape;1167;p37"/>
            <p:cNvSpPr/>
            <p:nvPr/>
          </p:nvSpPr>
          <p:spPr>
            <a:xfrm>
              <a:off x="4901343" y="2665589"/>
              <a:ext cx="23812" cy="33839"/>
            </a:xfrm>
            <a:custGeom>
              <a:avLst/>
              <a:gdLst/>
              <a:ahLst/>
              <a:cxnLst/>
              <a:rect l="l" t="t" r="r" b="b"/>
              <a:pathLst>
                <a:path w="767" h="1090" extrusionOk="0">
                  <a:moveTo>
                    <a:pt x="101" y="1"/>
                  </a:moveTo>
                  <a:cubicBezTo>
                    <a:pt x="101" y="1"/>
                    <a:pt x="0" y="81"/>
                    <a:pt x="0" y="162"/>
                  </a:cubicBezTo>
                  <a:lnTo>
                    <a:pt x="0" y="1009"/>
                  </a:lnTo>
                  <a:lnTo>
                    <a:pt x="101" y="1090"/>
                  </a:lnTo>
                  <a:lnTo>
                    <a:pt x="766" y="1090"/>
                  </a:lnTo>
                  <a:lnTo>
                    <a:pt x="766" y="1"/>
                  </a:ln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8" name="Google Shape;1168;p37"/>
            <p:cNvSpPr/>
            <p:nvPr/>
          </p:nvSpPr>
          <p:spPr>
            <a:xfrm>
              <a:off x="4818078" y="2694400"/>
              <a:ext cx="65132" cy="10028"/>
            </a:xfrm>
            <a:custGeom>
              <a:avLst/>
              <a:gdLst/>
              <a:ahLst/>
              <a:cxnLst/>
              <a:rect l="l" t="t" r="r" b="b"/>
              <a:pathLst>
                <a:path w="2098" h="323" extrusionOk="0">
                  <a:moveTo>
                    <a:pt x="162" y="0"/>
                  </a:moveTo>
                  <a:cubicBezTo>
                    <a:pt x="81" y="0"/>
                    <a:pt x="1" y="81"/>
                    <a:pt x="1" y="162"/>
                  </a:cubicBezTo>
                  <a:cubicBezTo>
                    <a:pt x="1" y="242"/>
                    <a:pt x="81" y="323"/>
                    <a:pt x="162" y="323"/>
                  </a:cubicBezTo>
                  <a:lnTo>
                    <a:pt x="1936" y="323"/>
                  </a:lnTo>
                  <a:cubicBezTo>
                    <a:pt x="2017" y="323"/>
                    <a:pt x="2097" y="242"/>
                    <a:pt x="2097" y="162"/>
                  </a:cubicBezTo>
                  <a:cubicBezTo>
                    <a:pt x="2097" y="81"/>
                    <a:pt x="2017" y="0"/>
                    <a:pt x="1936" y="0"/>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9" name="Google Shape;1169;p37"/>
            <p:cNvSpPr/>
            <p:nvPr/>
          </p:nvSpPr>
          <p:spPr>
            <a:xfrm>
              <a:off x="4849372" y="2670619"/>
              <a:ext cx="33839" cy="13163"/>
            </a:xfrm>
            <a:custGeom>
              <a:avLst/>
              <a:gdLst/>
              <a:ahLst/>
              <a:cxnLst/>
              <a:rect l="l" t="t" r="r" b="b"/>
              <a:pathLst>
                <a:path w="1090" h="424" extrusionOk="0">
                  <a:moveTo>
                    <a:pt x="162" y="0"/>
                  </a:moveTo>
                  <a:cubicBezTo>
                    <a:pt x="1" y="0"/>
                    <a:pt x="1" y="81"/>
                    <a:pt x="1" y="262"/>
                  </a:cubicBezTo>
                  <a:cubicBezTo>
                    <a:pt x="1" y="343"/>
                    <a:pt x="81" y="424"/>
                    <a:pt x="162" y="424"/>
                  </a:cubicBezTo>
                  <a:lnTo>
                    <a:pt x="928" y="424"/>
                  </a:lnTo>
                  <a:cubicBezTo>
                    <a:pt x="1009" y="424"/>
                    <a:pt x="1089" y="343"/>
                    <a:pt x="1089" y="182"/>
                  </a:cubicBezTo>
                  <a:cubicBezTo>
                    <a:pt x="1089" y="81"/>
                    <a:pt x="1009" y="0"/>
                    <a:pt x="928" y="0"/>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0" name="Google Shape;1170;p37"/>
            <p:cNvSpPr/>
            <p:nvPr/>
          </p:nvSpPr>
          <p:spPr>
            <a:xfrm>
              <a:off x="5139185" y="2733207"/>
              <a:ext cx="23191" cy="23812"/>
            </a:xfrm>
            <a:custGeom>
              <a:avLst/>
              <a:gdLst/>
              <a:ahLst/>
              <a:cxnLst/>
              <a:rect l="l" t="t" r="r" b="b"/>
              <a:pathLst>
                <a:path w="747" h="767" extrusionOk="0">
                  <a:moveTo>
                    <a:pt x="162" y="0"/>
                  </a:moveTo>
                  <a:cubicBezTo>
                    <a:pt x="81" y="0"/>
                    <a:pt x="1" y="81"/>
                    <a:pt x="1" y="182"/>
                  </a:cubicBezTo>
                  <a:lnTo>
                    <a:pt x="1" y="585"/>
                  </a:lnTo>
                  <a:cubicBezTo>
                    <a:pt x="1" y="686"/>
                    <a:pt x="81" y="766"/>
                    <a:pt x="162" y="766"/>
                  </a:cubicBezTo>
                  <a:lnTo>
                    <a:pt x="747" y="766"/>
                  </a:lnTo>
                  <a:lnTo>
                    <a:pt x="747" y="0"/>
                  </a:ln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1" name="Google Shape;1171;p37"/>
            <p:cNvSpPr/>
            <p:nvPr/>
          </p:nvSpPr>
          <p:spPr>
            <a:xfrm>
              <a:off x="4784269" y="2733207"/>
              <a:ext cx="23191" cy="23812"/>
            </a:xfrm>
            <a:custGeom>
              <a:avLst/>
              <a:gdLst/>
              <a:ahLst/>
              <a:cxnLst/>
              <a:rect l="l" t="t" r="r" b="b"/>
              <a:pathLst>
                <a:path w="747" h="767" extrusionOk="0">
                  <a:moveTo>
                    <a:pt x="1" y="0"/>
                  </a:moveTo>
                  <a:lnTo>
                    <a:pt x="1" y="766"/>
                  </a:lnTo>
                  <a:lnTo>
                    <a:pt x="666" y="766"/>
                  </a:lnTo>
                  <a:cubicBezTo>
                    <a:pt x="666" y="766"/>
                    <a:pt x="747" y="686"/>
                    <a:pt x="747" y="585"/>
                  </a:cubicBezTo>
                  <a:lnTo>
                    <a:pt x="747" y="182"/>
                  </a:lnTo>
                  <a:cubicBezTo>
                    <a:pt x="747" y="81"/>
                    <a:pt x="666" y="0"/>
                    <a:pt x="666" y="0"/>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2" name="Google Shape;1172;p37"/>
            <p:cNvSpPr/>
            <p:nvPr/>
          </p:nvSpPr>
          <p:spPr>
            <a:xfrm>
              <a:off x="4786784" y="2621163"/>
              <a:ext cx="31324" cy="20676"/>
            </a:xfrm>
            <a:custGeom>
              <a:avLst/>
              <a:gdLst/>
              <a:ahLst/>
              <a:cxnLst/>
              <a:rect l="l" t="t" r="r" b="b"/>
              <a:pathLst>
                <a:path w="1009" h="666" extrusionOk="0">
                  <a:moveTo>
                    <a:pt x="81" y="0"/>
                  </a:moveTo>
                  <a:cubicBezTo>
                    <a:pt x="1" y="0"/>
                    <a:pt x="1" y="0"/>
                    <a:pt x="1" y="81"/>
                  </a:cubicBezTo>
                  <a:lnTo>
                    <a:pt x="1" y="262"/>
                  </a:lnTo>
                  <a:cubicBezTo>
                    <a:pt x="1" y="504"/>
                    <a:pt x="162" y="666"/>
                    <a:pt x="424" y="666"/>
                  </a:cubicBezTo>
                  <a:lnTo>
                    <a:pt x="928" y="666"/>
                  </a:lnTo>
                  <a:cubicBezTo>
                    <a:pt x="928" y="666"/>
                    <a:pt x="1009" y="666"/>
                    <a:pt x="1009" y="585"/>
                  </a:cubicBezTo>
                  <a:lnTo>
                    <a:pt x="1009" y="424"/>
                  </a:lnTo>
                  <a:cubicBezTo>
                    <a:pt x="1009" y="162"/>
                    <a:pt x="767" y="0"/>
                    <a:pt x="505"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3" name="Google Shape;1173;p37"/>
            <p:cNvSpPr/>
            <p:nvPr/>
          </p:nvSpPr>
          <p:spPr>
            <a:xfrm>
              <a:off x="4799916" y="2621163"/>
              <a:ext cx="38837" cy="20676"/>
            </a:xfrm>
            <a:custGeom>
              <a:avLst/>
              <a:gdLst/>
              <a:ahLst/>
              <a:cxnLst/>
              <a:rect l="l" t="t" r="r" b="b"/>
              <a:pathLst>
                <a:path w="1251" h="666" extrusionOk="0">
                  <a:moveTo>
                    <a:pt x="1" y="0"/>
                  </a:moveTo>
                  <a:cubicBezTo>
                    <a:pt x="344" y="0"/>
                    <a:pt x="505" y="162"/>
                    <a:pt x="505" y="424"/>
                  </a:cubicBezTo>
                  <a:lnTo>
                    <a:pt x="505" y="585"/>
                  </a:lnTo>
                  <a:cubicBezTo>
                    <a:pt x="505" y="666"/>
                    <a:pt x="424" y="666"/>
                    <a:pt x="424" y="666"/>
                  </a:cubicBezTo>
                  <a:lnTo>
                    <a:pt x="1090" y="666"/>
                  </a:lnTo>
                  <a:cubicBezTo>
                    <a:pt x="1170" y="666"/>
                    <a:pt x="1251" y="666"/>
                    <a:pt x="1251" y="585"/>
                  </a:cubicBezTo>
                  <a:lnTo>
                    <a:pt x="1251" y="424"/>
                  </a:lnTo>
                  <a:cubicBezTo>
                    <a:pt x="1251" y="162"/>
                    <a:pt x="1009" y="0"/>
                    <a:pt x="747"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4" name="Google Shape;1174;p37"/>
            <p:cNvSpPr/>
            <p:nvPr/>
          </p:nvSpPr>
          <p:spPr>
            <a:xfrm>
              <a:off x="5047786" y="2746340"/>
              <a:ext cx="67647" cy="73266"/>
            </a:xfrm>
            <a:custGeom>
              <a:avLst/>
              <a:gdLst/>
              <a:ahLst/>
              <a:cxnLst/>
              <a:rect l="l" t="t" r="r" b="b"/>
              <a:pathLst>
                <a:path w="2179" h="2360" extrusionOk="0">
                  <a:moveTo>
                    <a:pt x="928" y="1"/>
                  </a:moveTo>
                  <a:cubicBezTo>
                    <a:pt x="424" y="162"/>
                    <a:pt x="1" y="666"/>
                    <a:pt x="1" y="1170"/>
                  </a:cubicBezTo>
                  <a:cubicBezTo>
                    <a:pt x="1" y="1775"/>
                    <a:pt x="424" y="2178"/>
                    <a:pt x="928" y="2360"/>
                  </a:cubicBezTo>
                  <a:cubicBezTo>
                    <a:pt x="1009" y="2360"/>
                    <a:pt x="2178" y="1856"/>
                    <a:pt x="2178" y="1170"/>
                  </a:cubicBezTo>
                  <a:cubicBezTo>
                    <a:pt x="2178" y="505"/>
                    <a:pt x="1009" y="1"/>
                    <a:pt x="928"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5" name="Google Shape;1175;p37"/>
            <p:cNvSpPr/>
            <p:nvPr/>
          </p:nvSpPr>
          <p:spPr>
            <a:xfrm>
              <a:off x="5076597" y="2746340"/>
              <a:ext cx="49486" cy="75781"/>
            </a:xfrm>
            <a:custGeom>
              <a:avLst/>
              <a:gdLst/>
              <a:ahLst/>
              <a:cxnLst/>
              <a:rect l="l" t="t" r="r" b="b"/>
              <a:pathLst>
                <a:path w="1594" h="2441" extrusionOk="0">
                  <a:moveTo>
                    <a:pt x="0" y="1"/>
                  </a:moveTo>
                  <a:cubicBezTo>
                    <a:pt x="162" y="81"/>
                    <a:pt x="323" y="162"/>
                    <a:pt x="504" y="343"/>
                  </a:cubicBezTo>
                  <a:cubicBezTo>
                    <a:pt x="666" y="505"/>
                    <a:pt x="827" y="847"/>
                    <a:pt x="827" y="1170"/>
                  </a:cubicBezTo>
                  <a:cubicBezTo>
                    <a:pt x="827" y="1513"/>
                    <a:pt x="666" y="1856"/>
                    <a:pt x="504" y="2017"/>
                  </a:cubicBezTo>
                  <a:cubicBezTo>
                    <a:pt x="323" y="2178"/>
                    <a:pt x="162" y="2279"/>
                    <a:pt x="0" y="2360"/>
                  </a:cubicBezTo>
                  <a:cubicBezTo>
                    <a:pt x="81" y="2360"/>
                    <a:pt x="162" y="2440"/>
                    <a:pt x="323" y="2440"/>
                  </a:cubicBezTo>
                  <a:cubicBezTo>
                    <a:pt x="666" y="2440"/>
                    <a:pt x="1008" y="2279"/>
                    <a:pt x="1170" y="2017"/>
                  </a:cubicBezTo>
                  <a:cubicBezTo>
                    <a:pt x="1412" y="1856"/>
                    <a:pt x="1593" y="1513"/>
                    <a:pt x="1593" y="1170"/>
                  </a:cubicBezTo>
                  <a:cubicBezTo>
                    <a:pt x="1593" y="847"/>
                    <a:pt x="1412" y="505"/>
                    <a:pt x="1170" y="343"/>
                  </a:cubicBezTo>
                  <a:cubicBezTo>
                    <a:pt x="1008" y="81"/>
                    <a:pt x="666" y="1"/>
                    <a:pt x="323"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6" name="Google Shape;1176;p37"/>
            <p:cNvSpPr/>
            <p:nvPr/>
          </p:nvSpPr>
          <p:spPr>
            <a:xfrm>
              <a:off x="4823076" y="2746340"/>
              <a:ext cx="65753" cy="73266"/>
            </a:xfrm>
            <a:custGeom>
              <a:avLst/>
              <a:gdLst/>
              <a:ahLst/>
              <a:cxnLst/>
              <a:rect l="l" t="t" r="r" b="b"/>
              <a:pathLst>
                <a:path w="2118" h="2360" extrusionOk="0">
                  <a:moveTo>
                    <a:pt x="848" y="1"/>
                  </a:moveTo>
                  <a:cubicBezTo>
                    <a:pt x="344" y="162"/>
                    <a:pt x="1" y="666"/>
                    <a:pt x="1" y="1170"/>
                  </a:cubicBezTo>
                  <a:cubicBezTo>
                    <a:pt x="1" y="1775"/>
                    <a:pt x="344" y="2178"/>
                    <a:pt x="848" y="2360"/>
                  </a:cubicBezTo>
                  <a:cubicBezTo>
                    <a:pt x="928" y="2360"/>
                    <a:pt x="2118" y="1856"/>
                    <a:pt x="2118" y="1170"/>
                  </a:cubicBezTo>
                  <a:cubicBezTo>
                    <a:pt x="2118" y="505"/>
                    <a:pt x="928" y="1"/>
                    <a:pt x="848"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7" name="Google Shape;1177;p37"/>
            <p:cNvSpPr/>
            <p:nvPr/>
          </p:nvSpPr>
          <p:spPr>
            <a:xfrm>
              <a:off x="4849372" y="2746340"/>
              <a:ext cx="49486" cy="75781"/>
            </a:xfrm>
            <a:custGeom>
              <a:avLst/>
              <a:gdLst/>
              <a:ahLst/>
              <a:cxnLst/>
              <a:rect l="l" t="t" r="r" b="b"/>
              <a:pathLst>
                <a:path w="1594" h="2441" extrusionOk="0">
                  <a:moveTo>
                    <a:pt x="1" y="1"/>
                  </a:moveTo>
                  <a:cubicBezTo>
                    <a:pt x="162" y="81"/>
                    <a:pt x="343" y="162"/>
                    <a:pt x="505" y="343"/>
                  </a:cubicBezTo>
                  <a:cubicBezTo>
                    <a:pt x="666" y="505"/>
                    <a:pt x="848" y="847"/>
                    <a:pt x="848" y="1170"/>
                  </a:cubicBezTo>
                  <a:cubicBezTo>
                    <a:pt x="848" y="1513"/>
                    <a:pt x="666" y="1856"/>
                    <a:pt x="505" y="2017"/>
                  </a:cubicBezTo>
                  <a:cubicBezTo>
                    <a:pt x="343" y="2178"/>
                    <a:pt x="162" y="2279"/>
                    <a:pt x="1" y="2360"/>
                  </a:cubicBezTo>
                  <a:cubicBezTo>
                    <a:pt x="81" y="2360"/>
                    <a:pt x="263" y="2440"/>
                    <a:pt x="343" y="2440"/>
                  </a:cubicBezTo>
                  <a:cubicBezTo>
                    <a:pt x="666" y="2440"/>
                    <a:pt x="1009" y="2279"/>
                    <a:pt x="1271" y="2017"/>
                  </a:cubicBezTo>
                  <a:cubicBezTo>
                    <a:pt x="1432" y="1856"/>
                    <a:pt x="1594" y="1513"/>
                    <a:pt x="1594" y="1170"/>
                  </a:cubicBezTo>
                  <a:cubicBezTo>
                    <a:pt x="1594" y="847"/>
                    <a:pt x="1432" y="505"/>
                    <a:pt x="1271" y="343"/>
                  </a:cubicBezTo>
                  <a:cubicBezTo>
                    <a:pt x="1009" y="81"/>
                    <a:pt x="666" y="1"/>
                    <a:pt x="343"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8" name="Google Shape;1178;p37"/>
            <p:cNvSpPr/>
            <p:nvPr/>
          </p:nvSpPr>
          <p:spPr>
            <a:xfrm>
              <a:off x="5070947" y="2766985"/>
              <a:ext cx="31355" cy="31355"/>
            </a:xfrm>
            <a:custGeom>
              <a:avLst/>
              <a:gdLst/>
              <a:ahLst/>
              <a:cxnLst/>
              <a:rect l="l" t="t" r="r" b="b"/>
              <a:pathLst>
                <a:path w="1010" h="1010" extrusionOk="0">
                  <a:moveTo>
                    <a:pt x="505" y="1"/>
                  </a:moveTo>
                  <a:cubicBezTo>
                    <a:pt x="263" y="1"/>
                    <a:pt x="1" y="263"/>
                    <a:pt x="1" y="505"/>
                  </a:cubicBezTo>
                  <a:cubicBezTo>
                    <a:pt x="1" y="767"/>
                    <a:pt x="263" y="1009"/>
                    <a:pt x="505" y="1009"/>
                  </a:cubicBezTo>
                  <a:cubicBezTo>
                    <a:pt x="767" y="1009"/>
                    <a:pt x="1009" y="767"/>
                    <a:pt x="1009" y="505"/>
                  </a:cubicBezTo>
                  <a:cubicBezTo>
                    <a:pt x="1009" y="263"/>
                    <a:pt x="767" y="1"/>
                    <a:pt x="505"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9" name="Google Shape;1179;p37"/>
            <p:cNvSpPr/>
            <p:nvPr/>
          </p:nvSpPr>
          <p:spPr>
            <a:xfrm>
              <a:off x="4844374" y="2766985"/>
              <a:ext cx="31324" cy="31355"/>
            </a:xfrm>
            <a:custGeom>
              <a:avLst/>
              <a:gdLst/>
              <a:ahLst/>
              <a:cxnLst/>
              <a:rect l="l" t="t" r="r" b="b"/>
              <a:pathLst>
                <a:path w="1009" h="1010" extrusionOk="0">
                  <a:moveTo>
                    <a:pt x="504" y="1"/>
                  </a:moveTo>
                  <a:cubicBezTo>
                    <a:pt x="242" y="1"/>
                    <a:pt x="0" y="263"/>
                    <a:pt x="0" y="505"/>
                  </a:cubicBezTo>
                  <a:cubicBezTo>
                    <a:pt x="0" y="767"/>
                    <a:pt x="242" y="1009"/>
                    <a:pt x="504" y="1009"/>
                  </a:cubicBezTo>
                  <a:cubicBezTo>
                    <a:pt x="827" y="1009"/>
                    <a:pt x="1009" y="767"/>
                    <a:pt x="1009" y="505"/>
                  </a:cubicBezTo>
                  <a:cubicBezTo>
                    <a:pt x="1009" y="263"/>
                    <a:pt x="827" y="1"/>
                    <a:pt x="504"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80" name="Google Shape;1180;p37"/>
            <p:cNvSpPr/>
            <p:nvPr/>
          </p:nvSpPr>
          <p:spPr>
            <a:xfrm>
              <a:off x="4914475" y="2717560"/>
              <a:ext cx="177795" cy="55105"/>
            </a:xfrm>
            <a:custGeom>
              <a:avLst/>
              <a:gdLst/>
              <a:ahLst/>
              <a:cxnLst/>
              <a:rect l="l" t="t" r="r" b="b"/>
              <a:pathLst>
                <a:path w="5727" h="1775" extrusionOk="0">
                  <a:moveTo>
                    <a:pt x="3206" y="0"/>
                  </a:moveTo>
                  <a:cubicBezTo>
                    <a:pt x="3105" y="0"/>
                    <a:pt x="3025" y="81"/>
                    <a:pt x="3025" y="182"/>
                  </a:cubicBezTo>
                  <a:cubicBezTo>
                    <a:pt x="3025" y="262"/>
                    <a:pt x="3105" y="343"/>
                    <a:pt x="3287" y="343"/>
                  </a:cubicBezTo>
                  <a:lnTo>
                    <a:pt x="4376" y="343"/>
                  </a:lnTo>
                  <a:cubicBezTo>
                    <a:pt x="4214" y="424"/>
                    <a:pt x="4114" y="504"/>
                    <a:pt x="4033" y="585"/>
                  </a:cubicBezTo>
                  <a:cubicBezTo>
                    <a:pt x="3791" y="847"/>
                    <a:pt x="3609" y="1089"/>
                    <a:pt x="3529" y="1432"/>
                  </a:cubicBezTo>
                  <a:lnTo>
                    <a:pt x="182" y="1432"/>
                  </a:lnTo>
                  <a:cubicBezTo>
                    <a:pt x="81" y="1432"/>
                    <a:pt x="1" y="1512"/>
                    <a:pt x="1" y="1593"/>
                  </a:cubicBezTo>
                  <a:cubicBezTo>
                    <a:pt x="1" y="1694"/>
                    <a:pt x="81" y="1774"/>
                    <a:pt x="182" y="1774"/>
                  </a:cubicBezTo>
                  <a:lnTo>
                    <a:pt x="3710" y="1774"/>
                  </a:lnTo>
                  <a:cubicBezTo>
                    <a:pt x="3791" y="1774"/>
                    <a:pt x="3791" y="1774"/>
                    <a:pt x="3872" y="1694"/>
                  </a:cubicBezTo>
                  <a:cubicBezTo>
                    <a:pt x="3952" y="1351"/>
                    <a:pt x="4033" y="1089"/>
                    <a:pt x="4295" y="847"/>
                  </a:cubicBezTo>
                  <a:cubicBezTo>
                    <a:pt x="4618" y="504"/>
                    <a:pt x="5041" y="343"/>
                    <a:pt x="5545" y="343"/>
                  </a:cubicBezTo>
                  <a:cubicBezTo>
                    <a:pt x="5626" y="343"/>
                    <a:pt x="5726" y="262"/>
                    <a:pt x="5726" y="182"/>
                  </a:cubicBezTo>
                  <a:cubicBezTo>
                    <a:pt x="5726" y="0"/>
                    <a:pt x="5626" y="0"/>
                    <a:pt x="5545" y="0"/>
                  </a:cubicBez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81" name="Google Shape;1181;p37"/>
            <p:cNvSpPr/>
            <p:nvPr/>
          </p:nvSpPr>
          <p:spPr>
            <a:xfrm>
              <a:off x="4958933" y="2738827"/>
              <a:ext cx="60103" cy="12542"/>
            </a:xfrm>
            <a:custGeom>
              <a:avLst/>
              <a:gdLst/>
              <a:ahLst/>
              <a:cxnLst/>
              <a:rect l="l" t="t" r="r" b="b"/>
              <a:pathLst>
                <a:path w="1936" h="404" extrusionOk="0">
                  <a:moveTo>
                    <a:pt x="161" y="1"/>
                  </a:moveTo>
                  <a:cubicBezTo>
                    <a:pt x="81" y="1"/>
                    <a:pt x="0" y="81"/>
                    <a:pt x="0" y="243"/>
                  </a:cubicBezTo>
                  <a:cubicBezTo>
                    <a:pt x="0" y="323"/>
                    <a:pt x="81" y="404"/>
                    <a:pt x="161" y="404"/>
                  </a:cubicBezTo>
                  <a:lnTo>
                    <a:pt x="1673" y="404"/>
                  </a:lnTo>
                  <a:cubicBezTo>
                    <a:pt x="1855" y="404"/>
                    <a:pt x="1936" y="323"/>
                    <a:pt x="1855" y="162"/>
                  </a:cubicBezTo>
                  <a:cubicBezTo>
                    <a:pt x="1855" y="81"/>
                    <a:pt x="1774" y="1"/>
                    <a:pt x="1673" y="1"/>
                  </a:cubicBez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182" name="Google Shape;1182;p37"/>
          <p:cNvGrpSpPr/>
          <p:nvPr/>
        </p:nvGrpSpPr>
        <p:grpSpPr>
          <a:xfrm>
            <a:off x="3424445" y="1481674"/>
            <a:ext cx="378106" cy="237252"/>
            <a:chOff x="3156845" y="1473832"/>
            <a:chExt cx="378106" cy="237252"/>
          </a:xfrm>
        </p:grpSpPr>
        <p:sp>
          <p:nvSpPr>
            <p:cNvPr id="1183" name="Google Shape;1183;p37"/>
            <p:cNvSpPr/>
            <p:nvPr/>
          </p:nvSpPr>
          <p:spPr>
            <a:xfrm>
              <a:off x="3193169" y="1473832"/>
              <a:ext cx="287321" cy="31324"/>
            </a:xfrm>
            <a:custGeom>
              <a:avLst/>
              <a:gdLst/>
              <a:ahLst/>
              <a:cxnLst/>
              <a:rect l="l" t="t" r="r" b="b"/>
              <a:pathLst>
                <a:path w="9255" h="1009" extrusionOk="0">
                  <a:moveTo>
                    <a:pt x="424" y="0"/>
                  </a:moveTo>
                  <a:cubicBezTo>
                    <a:pt x="182" y="0"/>
                    <a:pt x="0" y="162"/>
                    <a:pt x="0" y="424"/>
                  </a:cubicBezTo>
                  <a:lnTo>
                    <a:pt x="0" y="666"/>
                  </a:lnTo>
                  <a:lnTo>
                    <a:pt x="9254" y="1008"/>
                  </a:lnTo>
                  <a:lnTo>
                    <a:pt x="9254" y="424"/>
                  </a:lnTo>
                  <a:cubicBezTo>
                    <a:pt x="9254" y="162"/>
                    <a:pt x="8992" y="0"/>
                    <a:pt x="8750" y="0"/>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84" name="Google Shape;1184;p37"/>
            <p:cNvSpPr/>
            <p:nvPr/>
          </p:nvSpPr>
          <p:spPr>
            <a:xfrm>
              <a:off x="3461684" y="1473832"/>
              <a:ext cx="39458" cy="28810"/>
            </a:xfrm>
            <a:custGeom>
              <a:avLst/>
              <a:gdLst/>
              <a:ahLst/>
              <a:cxnLst/>
              <a:rect l="l" t="t" r="r" b="b"/>
              <a:pathLst>
                <a:path w="1271" h="928" extrusionOk="0">
                  <a:moveTo>
                    <a:pt x="1" y="0"/>
                  </a:moveTo>
                  <a:cubicBezTo>
                    <a:pt x="343" y="0"/>
                    <a:pt x="505" y="162"/>
                    <a:pt x="505" y="424"/>
                  </a:cubicBezTo>
                  <a:lnTo>
                    <a:pt x="505" y="928"/>
                  </a:lnTo>
                  <a:lnTo>
                    <a:pt x="1271" y="666"/>
                  </a:lnTo>
                  <a:lnTo>
                    <a:pt x="1271" y="424"/>
                  </a:lnTo>
                  <a:cubicBezTo>
                    <a:pt x="1271" y="162"/>
                    <a:pt x="1009" y="0"/>
                    <a:pt x="767"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85" name="Google Shape;1185;p37"/>
            <p:cNvSpPr/>
            <p:nvPr/>
          </p:nvSpPr>
          <p:spPr>
            <a:xfrm>
              <a:off x="3193169" y="1682274"/>
              <a:ext cx="287321" cy="28810"/>
            </a:xfrm>
            <a:custGeom>
              <a:avLst/>
              <a:gdLst/>
              <a:ahLst/>
              <a:cxnLst/>
              <a:rect l="l" t="t" r="r" b="b"/>
              <a:pathLst>
                <a:path w="9255" h="928" extrusionOk="0">
                  <a:moveTo>
                    <a:pt x="9254" y="0"/>
                  </a:moveTo>
                  <a:lnTo>
                    <a:pt x="0" y="262"/>
                  </a:lnTo>
                  <a:lnTo>
                    <a:pt x="0" y="504"/>
                  </a:lnTo>
                  <a:cubicBezTo>
                    <a:pt x="0" y="766"/>
                    <a:pt x="182" y="927"/>
                    <a:pt x="424" y="927"/>
                  </a:cubicBezTo>
                  <a:lnTo>
                    <a:pt x="8750" y="927"/>
                  </a:lnTo>
                  <a:cubicBezTo>
                    <a:pt x="8992" y="927"/>
                    <a:pt x="9254" y="766"/>
                    <a:pt x="9254" y="504"/>
                  </a:cubicBezTo>
                  <a:lnTo>
                    <a:pt x="9254" y="0"/>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86" name="Google Shape;1186;p37"/>
            <p:cNvSpPr/>
            <p:nvPr/>
          </p:nvSpPr>
          <p:spPr>
            <a:xfrm>
              <a:off x="3461684" y="1682274"/>
              <a:ext cx="39458" cy="28810"/>
            </a:xfrm>
            <a:custGeom>
              <a:avLst/>
              <a:gdLst/>
              <a:ahLst/>
              <a:cxnLst/>
              <a:rect l="l" t="t" r="r" b="b"/>
              <a:pathLst>
                <a:path w="1271" h="928" extrusionOk="0">
                  <a:moveTo>
                    <a:pt x="505" y="0"/>
                  </a:moveTo>
                  <a:lnTo>
                    <a:pt x="505" y="504"/>
                  </a:lnTo>
                  <a:cubicBezTo>
                    <a:pt x="505" y="766"/>
                    <a:pt x="343" y="927"/>
                    <a:pt x="1" y="927"/>
                  </a:cubicBezTo>
                  <a:lnTo>
                    <a:pt x="767" y="927"/>
                  </a:lnTo>
                  <a:cubicBezTo>
                    <a:pt x="1009" y="927"/>
                    <a:pt x="1271" y="766"/>
                    <a:pt x="1271" y="504"/>
                  </a:cubicBezTo>
                  <a:lnTo>
                    <a:pt x="1271" y="262"/>
                  </a:lnTo>
                  <a:lnTo>
                    <a:pt x="505" y="0"/>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87" name="Google Shape;1187;p37"/>
            <p:cNvSpPr/>
            <p:nvPr/>
          </p:nvSpPr>
          <p:spPr>
            <a:xfrm>
              <a:off x="3156845" y="1494477"/>
              <a:ext cx="357452" cy="195956"/>
            </a:xfrm>
            <a:custGeom>
              <a:avLst/>
              <a:gdLst/>
              <a:ahLst/>
              <a:cxnLst/>
              <a:rect l="l" t="t" r="r" b="b"/>
              <a:pathLst>
                <a:path w="11514" h="6312" extrusionOk="0">
                  <a:moveTo>
                    <a:pt x="1090" y="1"/>
                  </a:moveTo>
                  <a:cubicBezTo>
                    <a:pt x="505" y="1"/>
                    <a:pt x="1" y="505"/>
                    <a:pt x="1" y="1089"/>
                  </a:cubicBezTo>
                  <a:lnTo>
                    <a:pt x="1" y="5202"/>
                  </a:lnTo>
                  <a:cubicBezTo>
                    <a:pt x="1" y="5807"/>
                    <a:pt x="505" y="6311"/>
                    <a:pt x="1090" y="6311"/>
                  </a:cubicBezTo>
                  <a:lnTo>
                    <a:pt x="10424" y="6311"/>
                  </a:lnTo>
                  <a:cubicBezTo>
                    <a:pt x="11009" y="6311"/>
                    <a:pt x="11513" y="5807"/>
                    <a:pt x="11513" y="5202"/>
                  </a:cubicBezTo>
                  <a:lnTo>
                    <a:pt x="11513" y="1089"/>
                  </a:lnTo>
                  <a:cubicBezTo>
                    <a:pt x="11513" y="505"/>
                    <a:pt x="11009" y="1"/>
                    <a:pt x="10424"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88" name="Google Shape;1188;p37"/>
            <p:cNvSpPr/>
            <p:nvPr/>
          </p:nvSpPr>
          <p:spPr>
            <a:xfrm>
              <a:off x="3477331" y="1494477"/>
              <a:ext cx="57620" cy="195956"/>
            </a:xfrm>
            <a:custGeom>
              <a:avLst/>
              <a:gdLst/>
              <a:ahLst/>
              <a:cxnLst/>
              <a:rect l="l" t="t" r="r" b="b"/>
              <a:pathLst>
                <a:path w="1856" h="6312" extrusionOk="0">
                  <a:moveTo>
                    <a:pt x="1" y="1"/>
                  </a:moveTo>
                  <a:cubicBezTo>
                    <a:pt x="605" y="1"/>
                    <a:pt x="1109" y="505"/>
                    <a:pt x="1109" y="1089"/>
                  </a:cubicBezTo>
                  <a:lnTo>
                    <a:pt x="605" y="3186"/>
                  </a:lnTo>
                  <a:lnTo>
                    <a:pt x="1109" y="5202"/>
                  </a:lnTo>
                  <a:cubicBezTo>
                    <a:pt x="1109" y="5807"/>
                    <a:pt x="605" y="6311"/>
                    <a:pt x="1" y="6311"/>
                  </a:cubicBezTo>
                  <a:lnTo>
                    <a:pt x="767" y="6311"/>
                  </a:lnTo>
                  <a:cubicBezTo>
                    <a:pt x="1351" y="6311"/>
                    <a:pt x="1855" y="5807"/>
                    <a:pt x="1855" y="5202"/>
                  </a:cubicBezTo>
                  <a:lnTo>
                    <a:pt x="1855" y="1089"/>
                  </a:lnTo>
                  <a:cubicBezTo>
                    <a:pt x="1855" y="505"/>
                    <a:pt x="1351" y="1"/>
                    <a:pt x="767" y="1"/>
                  </a:cubicBez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89" name="Google Shape;1189;p37"/>
            <p:cNvSpPr/>
            <p:nvPr/>
          </p:nvSpPr>
          <p:spPr>
            <a:xfrm>
              <a:off x="3417879" y="1518258"/>
              <a:ext cx="93911" cy="148364"/>
            </a:xfrm>
            <a:custGeom>
              <a:avLst/>
              <a:gdLst/>
              <a:ahLst/>
              <a:cxnLst/>
              <a:rect l="l" t="t" r="r" b="b"/>
              <a:pathLst>
                <a:path w="3025" h="4779" extrusionOk="0">
                  <a:moveTo>
                    <a:pt x="746" y="1"/>
                  </a:moveTo>
                  <a:cubicBezTo>
                    <a:pt x="504" y="1"/>
                    <a:pt x="323" y="162"/>
                    <a:pt x="323" y="404"/>
                  </a:cubicBezTo>
                  <a:lnTo>
                    <a:pt x="0" y="2420"/>
                  </a:lnTo>
                  <a:lnTo>
                    <a:pt x="323" y="4436"/>
                  </a:lnTo>
                  <a:cubicBezTo>
                    <a:pt x="323" y="4618"/>
                    <a:pt x="504" y="4779"/>
                    <a:pt x="746" y="4779"/>
                  </a:cubicBezTo>
                  <a:lnTo>
                    <a:pt x="2682" y="4779"/>
                  </a:lnTo>
                  <a:cubicBezTo>
                    <a:pt x="2843" y="4779"/>
                    <a:pt x="3024" y="4618"/>
                    <a:pt x="3024" y="4436"/>
                  </a:cubicBezTo>
                  <a:lnTo>
                    <a:pt x="3024" y="404"/>
                  </a:lnTo>
                  <a:cubicBezTo>
                    <a:pt x="3024" y="162"/>
                    <a:pt x="2843" y="1"/>
                    <a:pt x="26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90" name="Google Shape;1190;p37"/>
            <p:cNvSpPr/>
            <p:nvPr/>
          </p:nvSpPr>
          <p:spPr>
            <a:xfrm>
              <a:off x="3336507" y="1518258"/>
              <a:ext cx="93911" cy="148364"/>
            </a:xfrm>
            <a:custGeom>
              <a:avLst/>
              <a:gdLst/>
              <a:ahLst/>
              <a:cxnLst/>
              <a:rect l="l" t="t" r="r" b="b"/>
              <a:pathLst>
                <a:path w="3025" h="4779" extrusionOk="0">
                  <a:moveTo>
                    <a:pt x="686" y="1"/>
                  </a:moveTo>
                  <a:cubicBezTo>
                    <a:pt x="504" y="1"/>
                    <a:pt x="343" y="162"/>
                    <a:pt x="343" y="404"/>
                  </a:cubicBezTo>
                  <a:lnTo>
                    <a:pt x="0" y="2420"/>
                  </a:lnTo>
                  <a:lnTo>
                    <a:pt x="343" y="4436"/>
                  </a:lnTo>
                  <a:cubicBezTo>
                    <a:pt x="343" y="4618"/>
                    <a:pt x="504" y="4779"/>
                    <a:pt x="686" y="4779"/>
                  </a:cubicBezTo>
                  <a:lnTo>
                    <a:pt x="2621" y="4779"/>
                  </a:lnTo>
                  <a:cubicBezTo>
                    <a:pt x="2863" y="4779"/>
                    <a:pt x="2944" y="4618"/>
                    <a:pt x="3024" y="4436"/>
                  </a:cubicBezTo>
                  <a:lnTo>
                    <a:pt x="3024" y="404"/>
                  </a:lnTo>
                  <a:cubicBezTo>
                    <a:pt x="3024" y="162"/>
                    <a:pt x="2863" y="1"/>
                    <a:pt x="26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91" name="Google Shape;1191;p37"/>
            <p:cNvSpPr/>
            <p:nvPr/>
          </p:nvSpPr>
          <p:spPr>
            <a:xfrm>
              <a:off x="3250759" y="1518258"/>
              <a:ext cx="96395" cy="148364"/>
            </a:xfrm>
            <a:custGeom>
              <a:avLst/>
              <a:gdLst/>
              <a:ahLst/>
              <a:cxnLst/>
              <a:rect l="l" t="t" r="r" b="b"/>
              <a:pathLst>
                <a:path w="3105" h="4779" extrusionOk="0">
                  <a:moveTo>
                    <a:pt x="746" y="1"/>
                  </a:moveTo>
                  <a:cubicBezTo>
                    <a:pt x="585" y="1"/>
                    <a:pt x="423" y="162"/>
                    <a:pt x="423" y="404"/>
                  </a:cubicBezTo>
                  <a:lnTo>
                    <a:pt x="0" y="2259"/>
                  </a:lnTo>
                  <a:lnTo>
                    <a:pt x="423" y="4436"/>
                  </a:lnTo>
                  <a:cubicBezTo>
                    <a:pt x="423" y="4618"/>
                    <a:pt x="585" y="4779"/>
                    <a:pt x="746" y="4779"/>
                  </a:cubicBezTo>
                  <a:lnTo>
                    <a:pt x="2682" y="4779"/>
                  </a:lnTo>
                  <a:cubicBezTo>
                    <a:pt x="2944" y="4779"/>
                    <a:pt x="3105" y="4618"/>
                    <a:pt x="3105" y="4436"/>
                  </a:cubicBezTo>
                  <a:lnTo>
                    <a:pt x="3105" y="404"/>
                  </a:lnTo>
                  <a:cubicBezTo>
                    <a:pt x="3105" y="162"/>
                    <a:pt x="2944" y="1"/>
                    <a:pt x="26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92" name="Google Shape;1192;p37"/>
            <p:cNvSpPr/>
            <p:nvPr/>
          </p:nvSpPr>
          <p:spPr>
            <a:xfrm>
              <a:off x="3180005" y="1518258"/>
              <a:ext cx="83915" cy="148364"/>
            </a:xfrm>
            <a:custGeom>
              <a:avLst/>
              <a:gdLst/>
              <a:ahLst/>
              <a:cxnLst/>
              <a:rect l="l" t="t" r="r" b="b"/>
              <a:pathLst>
                <a:path w="2703" h="4779" extrusionOk="0">
                  <a:moveTo>
                    <a:pt x="344" y="1"/>
                  </a:moveTo>
                  <a:cubicBezTo>
                    <a:pt x="182" y="1"/>
                    <a:pt x="1" y="162"/>
                    <a:pt x="1" y="404"/>
                  </a:cubicBezTo>
                  <a:lnTo>
                    <a:pt x="1" y="4436"/>
                  </a:lnTo>
                  <a:cubicBezTo>
                    <a:pt x="1" y="4618"/>
                    <a:pt x="182" y="4779"/>
                    <a:pt x="344" y="4779"/>
                  </a:cubicBezTo>
                  <a:lnTo>
                    <a:pt x="2360" y="4779"/>
                  </a:lnTo>
                  <a:cubicBezTo>
                    <a:pt x="2521" y="4779"/>
                    <a:pt x="2702" y="4618"/>
                    <a:pt x="2702" y="4436"/>
                  </a:cubicBezTo>
                  <a:lnTo>
                    <a:pt x="2702" y="404"/>
                  </a:lnTo>
                  <a:cubicBezTo>
                    <a:pt x="2702" y="162"/>
                    <a:pt x="2521" y="1"/>
                    <a:pt x="23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93" name="Google Shape;1193;p37"/>
            <p:cNvSpPr/>
            <p:nvPr/>
          </p:nvSpPr>
          <p:spPr>
            <a:xfrm>
              <a:off x="3279538" y="1552067"/>
              <a:ext cx="51969" cy="80779"/>
            </a:xfrm>
            <a:custGeom>
              <a:avLst/>
              <a:gdLst/>
              <a:ahLst/>
              <a:cxnLst/>
              <a:rect l="l" t="t" r="r" b="b"/>
              <a:pathLst>
                <a:path w="1674" h="2602" extrusionOk="0">
                  <a:moveTo>
                    <a:pt x="505" y="0"/>
                  </a:moveTo>
                  <a:cubicBezTo>
                    <a:pt x="424" y="0"/>
                    <a:pt x="323" y="81"/>
                    <a:pt x="323" y="162"/>
                  </a:cubicBezTo>
                  <a:lnTo>
                    <a:pt x="162" y="1170"/>
                  </a:lnTo>
                  <a:cubicBezTo>
                    <a:pt x="162" y="1170"/>
                    <a:pt x="162" y="1250"/>
                    <a:pt x="242" y="1331"/>
                  </a:cubicBezTo>
                  <a:lnTo>
                    <a:pt x="505" y="1331"/>
                  </a:lnTo>
                  <a:cubicBezTo>
                    <a:pt x="585" y="1250"/>
                    <a:pt x="666" y="1250"/>
                    <a:pt x="827" y="1250"/>
                  </a:cubicBezTo>
                  <a:cubicBezTo>
                    <a:pt x="928" y="1250"/>
                    <a:pt x="1089" y="1331"/>
                    <a:pt x="1170" y="1432"/>
                  </a:cubicBezTo>
                  <a:cubicBezTo>
                    <a:pt x="1251" y="1513"/>
                    <a:pt x="1331" y="1593"/>
                    <a:pt x="1251" y="1755"/>
                  </a:cubicBezTo>
                  <a:cubicBezTo>
                    <a:pt x="1251" y="2017"/>
                    <a:pt x="1089" y="2178"/>
                    <a:pt x="827" y="2178"/>
                  </a:cubicBezTo>
                  <a:cubicBezTo>
                    <a:pt x="585" y="2178"/>
                    <a:pt x="424" y="2017"/>
                    <a:pt x="323" y="1835"/>
                  </a:cubicBezTo>
                  <a:lnTo>
                    <a:pt x="323" y="1755"/>
                  </a:lnTo>
                  <a:cubicBezTo>
                    <a:pt x="323" y="1674"/>
                    <a:pt x="242" y="1593"/>
                    <a:pt x="162" y="1593"/>
                  </a:cubicBezTo>
                  <a:cubicBezTo>
                    <a:pt x="81" y="1593"/>
                    <a:pt x="1" y="1674"/>
                    <a:pt x="1" y="1755"/>
                  </a:cubicBezTo>
                  <a:lnTo>
                    <a:pt x="1" y="1835"/>
                  </a:lnTo>
                  <a:cubicBezTo>
                    <a:pt x="81" y="2259"/>
                    <a:pt x="424" y="2601"/>
                    <a:pt x="827" y="2601"/>
                  </a:cubicBezTo>
                  <a:cubicBezTo>
                    <a:pt x="1251" y="2601"/>
                    <a:pt x="1674" y="2259"/>
                    <a:pt x="1674" y="1755"/>
                  </a:cubicBezTo>
                  <a:cubicBezTo>
                    <a:pt x="1674" y="1513"/>
                    <a:pt x="1593" y="1331"/>
                    <a:pt x="1432" y="1170"/>
                  </a:cubicBezTo>
                  <a:cubicBezTo>
                    <a:pt x="1251" y="1009"/>
                    <a:pt x="1089" y="928"/>
                    <a:pt x="827" y="928"/>
                  </a:cubicBezTo>
                  <a:lnTo>
                    <a:pt x="585" y="928"/>
                  </a:lnTo>
                  <a:lnTo>
                    <a:pt x="666" y="424"/>
                  </a:lnTo>
                  <a:lnTo>
                    <a:pt x="1331" y="424"/>
                  </a:lnTo>
                  <a:cubicBezTo>
                    <a:pt x="1432" y="424"/>
                    <a:pt x="1513" y="323"/>
                    <a:pt x="1513" y="162"/>
                  </a:cubicBezTo>
                  <a:cubicBezTo>
                    <a:pt x="1513" y="81"/>
                    <a:pt x="1432" y="0"/>
                    <a:pt x="1331"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94" name="Google Shape;1194;p37"/>
            <p:cNvSpPr/>
            <p:nvPr/>
          </p:nvSpPr>
          <p:spPr>
            <a:xfrm>
              <a:off x="3446037" y="1552067"/>
              <a:ext cx="50107" cy="80779"/>
            </a:xfrm>
            <a:custGeom>
              <a:avLst/>
              <a:gdLst/>
              <a:ahLst/>
              <a:cxnLst/>
              <a:rect l="l" t="t" r="r" b="b"/>
              <a:pathLst>
                <a:path w="1614" h="2602" extrusionOk="0">
                  <a:moveTo>
                    <a:pt x="767" y="0"/>
                  </a:moveTo>
                  <a:cubicBezTo>
                    <a:pt x="424" y="0"/>
                    <a:pt x="101" y="242"/>
                    <a:pt x="0" y="585"/>
                  </a:cubicBezTo>
                  <a:cubicBezTo>
                    <a:pt x="0" y="746"/>
                    <a:pt x="101" y="827"/>
                    <a:pt x="182" y="827"/>
                  </a:cubicBezTo>
                  <a:cubicBezTo>
                    <a:pt x="263" y="827"/>
                    <a:pt x="343" y="746"/>
                    <a:pt x="343" y="666"/>
                  </a:cubicBezTo>
                  <a:cubicBezTo>
                    <a:pt x="424" y="504"/>
                    <a:pt x="605" y="424"/>
                    <a:pt x="767" y="424"/>
                  </a:cubicBezTo>
                  <a:cubicBezTo>
                    <a:pt x="928" y="424"/>
                    <a:pt x="1109" y="585"/>
                    <a:pt x="1109" y="746"/>
                  </a:cubicBezTo>
                  <a:lnTo>
                    <a:pt x="1109" y="827"/>
                  </a:lnTo>
                  <a:cubicBezTo>
                    <a:pt x="1109" y="928"/>
                    <a:pt x="1009" y="1089"/>
                    <a:pt x="928" y="1170"/>
                  </a:cubicBezTo>
                  <a:cubicBezTo>
                    <a:pt x="605" y="1674"/>
                    <a:pt x="343" y="1936"/>
                    <a:pt x="263" y="2097"/>
                  </a:cubicBezTo>
                  <a:cubicBezTo>
                    <a:pt x="101" y="2259"/>
                    <a:pt x="101" y="2339"/>
                    <a:pt x="101" y="2440"/>
                  </a:cubicBezTo>
                  <a:cubicBezTo>
                    <a:pt x="101" y="2521"/>
                    <a:pt x="182" y="2521"/>
                    <a:pt x="263" y="2601"/>
                  </a:cubicBezTo>
                  <a:lnTo>
                    <a:pt x="1351" y="2601"/>
                  </a:lnTo>
                  <a:cubicBezTo>
                    <a:pt x="1513" y="2601"/>
                    <a:pt x="1613" y="2521"/>
                    <a:pt x="1613" y="2440"/>
                  </a:cubicBezTo>
                  <a:cubicBezTo>
                    <a:pt x="1613" y="2259"/>
                    <a:pt x="1513" y="2178"/>
                    <a:pt x="1351" y="2178"/>
                  </a:cubicBezTo>
                  <a:lnTo>
                    <a:pt x="605" y="2178"/>
                  </a:lnTo>
                  <a:cubicBezTo>
                    <a:pt x="767" y="2097"/>
                    <a:pt x="928" y="1835"/>
                    <a:pt x="1190" y="1432"/>
                  </a:cubicBezTo>
                  <a:cubicBezTo>
                    <a:pt x="1351" y="1250"/>
                    <a:pt x="1432" y="1009"/>
                    <a:pt x="1432" y="928"/>
                  </a:cubicBezTo>
                  <a:lnTo>
                    <a:pt x="1432" y="827"/>
                  </a:lnTo>
                  <a:lnTo>
                    <a:pt x="1513" y="746"/>
                  </a:lnTo>
                  <a:cubicBezTo>
                    <a:pt x="1513" y="323"/>
                    <a:pt x="1190" y="0"/>
                    <a:pt x="767"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95" name="Google Shape;1195;p37"/>
            <p:cNvSpPr/>
            <p:nvPr/>
          </p:nvSpPr>
          <p:spPr>
            <a:xfrm>
              <a:off x="3362772" y="1552067"/>
              <a:ext cx="49486" cy="80779"/>
            </a:xfrm>
            <a:custGeom>
              <a:avLst/>
              <a:gdLst/>
              <a:ahLst/>
              <a:cxnLst/>
              <a:rect l="l" t="t" r="r" b="b"/>
              <a:pathLst>
                <a:path w="1594" h="2602" extrusionOk="0">
                  <a:moveTo>
                    <a:pt x="848" y="424"/>
                  </a:moveTo>
                  <a:cubicBezTo>
                    <a:pt x="928" y="424"/>
                    <a:pt x="1090" y="504"/>
                    <a:pt x="1090" y="666"/>
                  </a:cubicBezTo>
                  <a:cubicBezTo>
                    <a:pt x="1090" y="827"/>
                    <a:pt x="928" y="928"/>
                    <a:pt x="848" y="928"/>
                  </a:cubicBezTo>
                  <a:cubicBezTo>
                    <a:pt x="666" y="928"/>
                    <a:pt x="505" y="827"/>
                    <a:pt x="505" y="666"/>
                  </a:cubicBezTo>
                  <a:cubicBezTo>
                    <a:pt x="505" y="504"/>
                    <a:pt x="666" y="424"/>
                    <a:pt x="848" y="424"/>
                  </a:cubicBezTo>
                  <a:close/>
                  <a:moveTo>
                    <a:pt x="848" y="1331"/>
                  </a:moveTo>
                  <a:cubicBezTo>
                    <a:pt x="1090" y="1331"/>
                    <a:pt x="1271" y="1513"/>
                    <a:pt x="1271" y="1755"/>
                  </a:cubicBezTo>
                  <a:cubicBezTo>
                    <a:pt x="1271" y="2017"/>
                    <a:pt x="1090" y="2178"/>
                    <a:pt x="848" y="2178"/>
                  </a:cubicBezTo>
                  <a:cubicBezTo>
                    <a:pt x="586" y="2178"/>
                    <a:pt x="344" y="2017"/>
                    <a:pt x="344" y="1755"/>
                  </a:cubicBezTo>
                  <a:cubicBezTo>
                    <a:pt x="344" y="1513"/>
                    <a:pt x="586" y="1331"/>
                    <a:pt x="848" y="1331"/>
                  </a:cubicBezTo>
                  <a:close/>
                  <a:moveTo>
                    <a:pt x="848" y="0"/>
                  </a:moveTo>
                  <a:cubicBezTo>
                    <a:pt x="424" y="0"/>
                    <a:pt x="162" y="323"/>
                    <a:pt x="162" y="666"/>
                  </a:cubicBezTo>
                  <a:cubicBezTo>
                    <a:pt x="162" y="827"/>
                    <a:pt x="263" y="1009"/>
                    <a:pt x="344" y="1089"/>
                  </a:cubicBezTo>
                  <a:cubicBezTo>
                    <a:pt x="82" y="1250"/>
                    <a:pt x="1" y="1513"/>
                    <a:pt x="1" y="1755"/>
                  </a:cubicBezTo>
                  <a:cubicBezTo>
                    <a:pt x="1" y="2178"/>
                    <a:pt x="344" y="2601"/>
                    <a:pt x="848" y="2601"/>
                  </a:cubicBezTo>
                  <a:cubicBezTo>
                    <a:pt x="1271" y="2601"/>
                    <a:pt x="1594" y="2178"/>
                    <a:pt x="1594" y="1755"/>
                  </a:cubicBezTo>
                  <a:cubicBezTo>
                    <a:pt x="1594" y="1513"/>
                    <a:pt x="1513" y="1250"/>
                    <a:pt x="1271" y="1089"/>
                  </a:cubicBezTo>
                  <a:cubicBezTo>
                    <a:pt x="1432" y="1009"/>
                    <a:pt x="1432" y="827"/>
                    <a:pt x="1432" y="666"/>
                  </a:cubicBezTo>
                  <a:cubicBezTo>
                    <a:pt x="1432" y="323"/>
                    <a:pt x="1170" y="0"/>
                    <a:pt x="848"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96" name="Google Shape;1196;p37"/>
            <p:cNvSpPr/>
            <p:nvPr/>
          </p:nvSpPr>
          <p:spPr>
            <a:xfrm>
              <a:off x="3198788" y="1552067"/>
              <a:ext cx="46971" cy="80779"/>
            </a:xfrm>
            <a:custGeom>
              <a:avLst/>
              <a:gdLst/>
              <a:ahLst/>
              <a:cxnLst/>
              <a:rect l="l" t="t" r="r" b="b"/>
              <a:pathLst>
                <a:path w="1513" h="2602" extrusionOk="0">
                  <a:moveTo>
                    <a:pt x="747" y="424"/>
                  </a:moveTo>
                  <a:cubicBezTo>
                    <a:pt x="1009" y="424"/>
                    <a:pt x="1170" y="585"/>
                    <a:pt x="1170" y="827"/>
                  </a:cubicBezTo>
                  <a:lnTo>
                    <a:pt x="1170" y="1755"/>
                  </a:lnTo>
                  <a:cubicBezTo>
                    <a:pt x="1170" y="1982"/>
                    <a:pt x="1049" y="2194"/>
                    <a:pt x="846" y="2194"/>
                  </a:cubicBezTo>
                  <a:cubicBezTo>
                    <a:pt x="815" y="2194"/>
                    <a:pt x="782" y="2189"/>
                    <a:pt x="747" y="2178"/>
                  </a:cubicBezTo>
                  <a:cubicBezTo>
                    <a:pt x="505" y="2178"/>
                    <a:pt x="323" y="2017"/>
                    <a:pt x="323" y="1755"/>
                  </a:cubicBezTo>
                  <a:lnTo>
                    <a:pt x="323" y="827"/>
                  </a:lnTo>
                  <a:cubicBezTo>
                    <a:pt x="323" y="585"/>
                    <a:pt x="505" y="424"/>
                    <a:pt x="747" y="424"/>
                  </a:cubicBezTo>
                  <a:close/>
                  <a:moveTo>
                    <a:pt x="666" y="0"/>
                  </a:moveTo>
                  <a:cubicBezTo>
                    <a:pt x="243" y="81"/>
                    <a:pt x="1" y="424"/>
                    <a:pt x="1" y="827"/>
                  </a:cubicBezTo>
                  <a:lnTo>
                    <a:pt x="1" y="1755"/>
                  </a:lnTo>
                  <a:cubicBezTo>
                    <a:pt x="1" y="2178"/>
                    <a:pt x="243" y="2601"/>
                    <a:pt x="666" y="2601"/>
                  </a:cubicBezTo>
                  <a:cubicBezTo>
                    <a:pt x="1170" y="2601"/>
                    <a:pt x="1513" y="2259"/>
                    <a:pt x="1513" y="1755"/>
                  </a:cubicBezTo>
                  <a:lnTo>
                    <a:pt x="1513" y="827"/>
                  </a:lnTo>
                  <a:cubicBezTo>
                    <a:pt x="1513" y="323"/>
                    <a:pt x="1170" y="0"/>
                    <a:pt x="666"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197" name="Google Shape;1197;p37"/>
          <p:cNvGrpSpPr/>
          <p:nvPr/>
        </p:nvGrpSpPr>
        <p:grpSpPr>
          <a:xfrm>
            <a:off x="803960" y="1441288"/>
            <a:ext cx="378074" cy="318001"/>
            <a:chOff x="1550097" y="1442538"/>
            <a:chExt cx="378074" cy="318001"/>
          </a:xfrm>
        </p:grpSpPr>
        <p:sp>
          <p:nvSpPr>
            <p:cNvPr id="1198" name="Google Shape;1198;p37"/>
            <p:cNvSpPr/>
            <p:nvPr/>
          </p:nvSpPr>
          <p:spPr>
            <a:xfrm>
              <a:off x="1552581" y="1468181"/>
              <a:ext cx="336776" cy="258543"/>
            </a:xfrm>
            <a:custGeom>
              <a:avLst/>
              <a:gdLst/>
              <a:ahLst/>
              <a:cxnLst/>
              <a:rect l="l" t="t" r="r" b="b"/>
              <a:pathLst>
                <a:path w="10848" h="8328" extrusionOk="0">
                  <a:moveTo>
                    <a:pt x="4456" y="1"/>
                  </a:moveTo>
                  <a:cubicBezTo>
                    <a:pt x="3791" y="1"/>
                    <a:pt x="3126" y="424"/>
                    <a:pt x="2864" y="1009"/>
                  </a:cubicBezTo>
                  <a:lnTo>
                    <a:pt x="2521" y="1009"/>
                  </a:lnTo>
                  <a:cubicBezTo>
                    <a:pt x="1513" y="1009"/>
                    <a:pt x="767" y="1775"/>
                    <a:pt x="767" y="2702"/>
                  </a:cubicBezTo>
                  <a:cubicBezTo>
                    <a:pt x="263" y="3025"/>
                    <a:pt x="1" y="3529"/>
                    <a:pt x="1" y="4134"/>
                  </a:cubicBezTo>
                  <a:cubicBezTo>
                    <a:pt x="1" y="4719"/>
                    <a:pt x="263" y="5303"/>
                    <a:pt x="767" y="5646"/>
                  </a:cubicBezTo>
                  <a:cubicBezTo>
                    <a:pt x="767" y="6553"/>
                    <a:pt x="1513" y="7319"/>
                    <a:pt x="2521" y="7319"/>
                  </a:cubicBezTo>
                  <a:lnTo>
                    <a:pt x="2864" y="7319"/>
                  </a:lnTo>
                  <a:cubicBezTo>
                    <a:pt x="3126" y="7904"/>
                    <a:pt x="3791" y="8328"/>
                    <a:pt x="4456" y="8328"/>
                  </a:cubicBezTo>
                  <a:cubicBezTo>
                    <a:pt x="4880" y="8328"/>
                    <a:pt x="5223" y="8166"/>
                    <a:pt x="5545" y="7904"/>
                  </a:cubicBezTo>
                  <a:cubicBezTo>
                    <a:pt x="5807" y="8065"/>
                    <a:pt x="6049" y="8247"/>
                    <a:pt x="6311" y="8247"/>
                  </a:cubicBezTo>
                  <a:cubicBezTo>
                    <a:pt x="6319" y="8255"/>
                    <a:pt x="6337" y="8258"/>
                    <a:pt x="6364" y="8258"/>
                  </a:cubicBezTo>
                  <a:cubicBezTo>
                    <a:pt x="6613" y="8258"/>
                    <a:pt x="7627" y="7921"/>
                    <a:pt x="8247" y="7319"/>
                  </a:cubicBezTo>
                  <a:cubicBezTo>
                    <a:pt x="8831" y="7319"/>
                    <a:pt x="10001" y="6815"/>
                    <a:pt x="10001" y="5888"/>
                  </a:cubicBezTo>
                  <a:cubicBezTo>
                    <a:pt x="10424" y="5545"/>
                    <a:pt x="10686" y="4799"/>
                    <a:pt x="10686" y="4215"/>
                  </a:cubicBezTo>
                  <a:cubicBezTo>
                    <a:pt x="10686" y="3630"/>
                    <a:pt x="10848" y="3025"/>
                    <a:pt x="10344" y="2702"/>
                  </a:cubicBezTo>
                  <a:cubicBezTo>
                    <a:pt x="10344" y="1775"/>
                    <a:pt x="9577" y="1009"/>
                    <a:pt x="8569" y="1009"/>
                  </a:cubicBezTo>
                  <a:lnTo>
                    <a:pt x="8247" y="1009"/>
                  </a:lnTo>
                  <a:cubicBezTo>
                    <a:pt x="8011" y="482"/>
                    <a:pt x="6696" y="87"/>
                    <a:pt x="6378" y="87"/>
                  </a:cubicBezTo>
                  <a:cubicBezTo>
                    <a:pt x="6342" y="87"/>
                    <a:pt x="6319" y="92"/>
                    <a:pt x="6311" y="102"/>
                  </a:cubicBezTo>
                  <a:cubicBezTo>
                    <a:pt x="6049" y="102"/>
                    <a:pt x="5807" y="263"/>
                    <a:pt x="5545" y="424"/>
                  </a:cubicBezTo>
                  <a:cubicBezTo>
                    <a:pt x="5223" y="182"/>
                    <a:pt x="4880" y="1"/>
                    <a:pt x="4456"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99" name="Google Shape;1199;p37"/>
            <p:cNvSpPr/>
            <p:nvPr/>
          </p:nvSpPr>
          <p:spPr>
            <a:xfrm>
              <a:off x="1748511" y="1468181"/>
              <a:ext cx="60103" cy="31324"/>
            </a:xfrm>
            <a:custGeom>
              <a:avLst/>
              <a:gdLst/>
              <a:ahLst/>
              <a:cxnLst/>
              <a:rect l="l" t="t" r="r" b="b"/>
              <a:pathLst>
                <a:path w="1936" h="1009" extrusionOk="0">
                  <a:moveTo>
                    <a:pt x="343" y="1"/>
                  </a:moveTo>
                  <a:cubicBezTo>
                    <a:pt x="242" y="1"/>
                    <a:pt x="81" y="1"/>
                    <a:pt x="0" y="102"/>
                  </a:cubicBezTo>
                  <a:cubicBezTo>
                    <a:pt x="504" y="182"/>
                    <a:pt x="928" y="505"/>
                    <a:pt x="1170" y="1009"/>
                  </a:cubicBezTo>
                  <a:lnTo>
                    <a:pt x="1936" y="1009"/>
                  </a:lnTo>
                  <a:cubicBezTo>
                    <a:pt x="1674" y="424"/>
                    <a:pt x="1008" y="1"/>
                    <a:pt x="343"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00" name="Google Shape;1200;p37"/>
            <p:cNvSpPr/>
            <p:nvPr/>
          </p:nvSpPr>
          <p:spPr>
            <a:xfrm>
              <a:off x="1808585" y="1499476"/>
              <a:ext cx="88292" cy="195956"/>
            </a:xfrm>
            <a:custGeom>
              <a:avLst/>
              <a:gdLst/>
              <a:ahLst/>
              <a:cxnLst/>
              <a:rect l="l" t="t" r="r" b="b"/>
              <a:pathLst>
                <a:path w="2844" h="6312" extrusionOk="0">
                  <a:moveTo>
                    <a:pt x="1" y="1"/>
                  </a:moveTo>
                  <a:cubicBezTo>
                    <a:pt x="747" y="182"/>
                    <a:pt x="1331" y="848"/>
                    <a:pt x="1331" y="1694"/>
                  </a:cubicBezTo>
                  <a:cubicBezTo>
                    <a:pt x="1836" y="2017"/>
                    <a:pt x="2098" y="2521"/>
                    <a:pt x="2098" y="3126"/>
                  </a:cubicBezTo>
                  <a:cubicBezTo>
                    <a:pt x="2098" y="3711"/>
                    <a:pt x="1836" y="4295"/>
                    <a:pt x="1331" y="4638"/>
                  </a:cubicBezTo>
                  <a:cubicBezTo>
                    <a:pt x="1331" y="5384"/>
                    <a:pt x="747" y="6150"/>
                    <a:pt x="1" y="6311"/>
                  </a:cubicBezTo>
                  <a:lnTo>
                    <a:pt x="323" y="6311"/>
                  </a:lnTo>
                  <a:cubicBezTo>
                    <a:pt x="1331" y="6311"/>
                    <a:pt x="2098" y="5545"/>
                    <a:pt x="2098" y="4638"/>
                  </a:cubicBezTo>
                  <a:cubicBezTo>
                    <a:pt x="2602" y="4295"/>
                    <a:pt x="2844" y="3711"/>
                    <a:pt x="2844" y="3126"/>
                  </a:cubicBezTo>
                  <a:cubicBezTo>
                    <a:pt x="2844" y="2521"/>
                    <a:pt x="2602" y="2017"/>
                    <a:pt x="2098" y="1694"/>
                  </a:cubicBezTo>
                  <a:cubicBezTo>
                    <a:pt x="2098" y="767"/>
                    <a:pt x="1331" y="1"/>
                    <a:pt x="323"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01" name="Google Shape;1201;p37"/>
            <p:cNvSpPr/>
            <p:nvPr/>
          </p:nvSpPr>
          <p:spPr>
            <a:xfrm>
              <a:off x="1748511" y="1695406"/>
              <a:ext cx="60103" cy="31324"/>
            </a:xfrm>
            <a:custGeom>
              <a:avLst/>
              <a:gdLst/>
              <a:ahLst/>
              <a:cxnLst/>
              <a:rect l="l" t="t" r="r" b="b"/>
              <a:pathLst>
                <a:path w="1936" h="1009" extrusionOk="0">
                  <a:moveTo>
                    <a:pt x="1170" y="0"/>
                  </a:moveTo>
                  <a:cubicBezTo>
                    <a:pt x="928" y="424"/>
                    <a:pt x="504" y="847"/>
                    <a:pt x="0" y="928"/>
                  </a:cubicBezTo>
                  <a:cubicBezTo>
                    <a:pt x="81" y="1009"/>
                    <a:pt x="242" y="1009"/>
                    <a:pt x="343" y="1009"/>
                  </a:cubicBezTo>
                  <a:cubicBezTo>
                    <a:pt x="1008" y="1009"/>
                    <a:pt x="1674" y="585"/>
                    <a:pt x="1936" y="0"/>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02" name="Google Shape;1202;p37"/>
            <p:cNvSpPr/>
            <p:nvPr/>
          </p:nvSpPr>
          <p:spPr>
            <a:xfrm>
              <a:off x="1576362" y="1491963"/>
              <a:ext cx="297349" cy="210982"/>
            </a:xfrm>
            <a:custGeom>
              <a:avLst/>
              <a:gdLst/>
              <a:ahLst/>
              <a:cxnLst/>
              <a:rect l="l" t="t" r="r" b="b"/>
              <a:pathLst>
                <a:path w="9578" h="6796" extrusionOk="0">
                  <a:moveTo>
                    <a:pt x="3690" y="1"/>
                  </a:moveTo>
                  <a:cubicBezTo>
                    <a:pt x="3267" y="1"/>
                    <a:pt x="2864" y="243"/>
                    <a:pt x="2763" y="666"/>
                  </a:cubicBezTo>
                  <a:cubicBezTo>
                    <a:pt x="2682" y="848"/>
                    <a:pt x="2602" y="928"/>
                    <a:pt x="2521" y="1009"/>
                  </a:cubicBezTo>
                  <a:cubicBezTo>
                    <a:pt x="2440" y="1049"/>
                    <a:pt x="2355" y="1070"/>
                    <a:pt x="2279" y="1070"/>
                  </a:cubicBezTo>
                  <a:cubicBezTo>
                    <a:pt x="2204" y="1070"/>
                    <a:pt x="2138" y="1049"/>
                    <a:pt x="2098" y="1009"/>
                  </a:cubicBezTo>
                  <a:cubicBezTo>
                    <a:pt x="2017" y="1009"/>
                    <a:pt x="1856" y="928"/>
                    <a:pt x="1755" y="928"/>
                  </a:cubicBezTo>
                  <a:cubicBezTo>
                    <a:pt x="1170" y="928"/>
                    <a:pt x="747" y="1432"/>
                    <a:pt x="747" y="1936"/>
                  </a:cubicBezTo>
                  <a:lnTo>
                    <a:pt x="747" y="2017"/>
                  </a:lnTo>
                  <a:cubicBezTo>
                    <a:pt x="747" y="2259"/>
                    <a:pt x="666" y="2440"/>
                    <a:pt x="505" y="2521"/>
                  </a:cubicBezTo>
                  <a:cubicBezTo>
                    <a:pt x="162" y="2682"/>
                    <a:pt x="1" y="3025"/>
                    <a:pt x="1" y="3368"/>
                  </a:cubicBezTo>
                  <a:cubicBezTo>
                    <a:pt x="1" y="3771"/>
                    <a:pt x="162" y="4114"/>
                    <a:pt x="505" y="4275"/>
                  </a:cubicBezTo>
                  <a:cubicBezTo>
                    <a:pt x="666" y="4376"/>
                    <a:pt x="747" y="4537"/>
                    <a:pt x="747" y="4699"/>
                  </a:cubicBezTo>
                  <a:lnTo>
                    <a:pt x="747" y="4880"/>
                  </a:lnTo>
                  <a:cubicBezTo>
                    <a:pt x="747" y="5384"/>
                    <a:pt x="1170" y="5787"/>
                    <a:pt x="1755" y="5787"/>
                  </a:cubicBezTo>
                  <a:lnTo>
                    <a:pt x="2098" y="5787"/>
                  </a:lnTo>
                  <a:cubicBezTo>
                    <a:pt x="2138" y="5747"/>
                    <a:pt x="2204" y="5727"/>
                    <a:pt x="2279" y="5727"/>
                  </a:cubicBezTo>
                  <a:cubicBezTo>
                    <a:pt x="2355" y="5727"/>
                    <a:pt x="2440" y="5747"/>
                    <a:pt x="2521" y="5787"/>
                  </a:cubicBezTo>
                  <a:cubicBezTo>
                    <a:pt x="2602" y="5787"/>
                    <a:pt x="2682" y="5969"/>
                    <a:pt x="2763" y="6049"/>
                  </a:cubicBezTo>
                  <a:cubicBezTo>
                    <a:pt x="2864" y="6473"/>
                    <a:pt x="3267" y="6795"/>
                    <a:pt x="3690" y="6795"/>
                  </a:cubicBezTo>
                  <a:cubicBezTo>
                    <a:pt x="3953" y="6795"/>
                    <a:pt x="4194" y="6715"/>
                    <a:pt x="4457" y="6473"/>
                  </a:cubicBezTo>
                  <a:cubicBezTo>
                    <a:pt x="4537" y="6392"/>
                    <a:pt x="4618" y="6291"/>
                    <a:pt x="4779" y="6291"/>
                  </a:cubicBezTo>
                  <a:cubicBezTo>
                    <a:pt x="4961" y="6291"/>
                    <a:pt x="5041" y="6392"/>
                    <a:pt x="5122" y="6473"/>
                  </a:cubicBezTo>
                  <a:cubicBezTo>
                    <a:pt x="5384" y="6715"/>
                    <a:pt x="5626" y="6795"/>
                    <a:pt x="5888" y="6795"/>
                  </a:cubicBezTo>
                  <a:cubicBezTo>
                    <a:pt x="6291" y="6795"/>
                    <a:pt x="6715" y="6473"/>
                    <a:pt x="6795" y="6049"/>
                  </a:cubicBezTo>
                  <a:cubicBezTo>
                    <a:pt x="6896" y="5969"/>
                    <a:pt x="6977" y="5787"/>
                    <a:pt x="7057" y="5787"/>
                  </a:cubicBezTo>
                  <a:cubicBezTo>
                    <a:pt x="7138" y="5747"/>
                    <a:pt x="7224" y="5727"/>
                    <a:pt x="7299" y="5727"/>
                  </a:cubicBezTo>
                  <a:cubicBezTo>
                    <a:pt x="7375" y="5727"/>
                    <a:pt x="7440" y="5747"/>
                    <a:pt x="7481" y="5787"/>
                  </a:cubicBezTo>
                  <a:lnTo>
                    <a:pt x="7803" y="5787"/>
                  </a:lnTo>
                  <a:cubicBezTo>
                    <a:pt x="8408" y="5787"/>
                    <a:pt x="8811" y="5384"/>
                    <a:pt x="8811" y="4880"/>
                  </a:cubicBezTo>
                  <a:lnTo>
                    <a:pt x="8811" y="4699"/>
                  </a:lnTo>
                  <a:cubicBezTo>
                    <a:pt x="8811" y="4537"/>
                    <a:pt x="8912" y="4376"/>
                    <a:pt x="9074" y="4275"/>
                  </a:cubicBezTo>
                  <a:cubicBezTo>
                    <a:pt x="9416" y="4114"/>
                    <a:pt x="9578" y="3771"/>
                    <a:pt x="9578" y="3368"/>
                  </a:cubicBezTo>
                  <a:cubicBezTo>
                    <a:pt x="9578" y="3025"/>
                    <a:pt x="9416" y="2682"/>
                    <a:pt x="9074" y="2521"/>
                  </a:cubicBezTo>
                  <a:cubicBezTo>
                    <a:pt x="8912" y="2440"/>
                    <a:pt x="8811" y="2259"/>
                    <a:pt x="8811" y="2017"/>
                  </a:cubicBezTo>
                  <a:lnTo>
                    <a:pt x="8811" y="1936"/>
                  </a:lnTo>
                  <a:cubicBezTo>
                    <a:pt x="8811" y="1432"/>
                    <a:pt x="8408" y="928"/>
                    <a:pt x="7803" y="928"/>
                  </a:cubicBezTo>
                  <a:cubicBezTo>
                    <a:pt x="7723" y="928"/>
                    <a:pt x="7561" y="1009"/>
                    <a:pt x="7481" y="1009"/>
                  </a:cubicBezTo>
                  <a:cubicBezTo>
                    <a:pt x="7440" y="1049"/>
                    <a:pt x="7375" y="1070"/>
                    <a:pt x="7299" y="1070"/>
                  </a:cubicBezTo>
                  <a:cubicBezTo>
                    <a:pt x="7224" y="1070"/>
                    <a:pt x="7138" y="1049"/>
                    <a:pt x="7057" y="1009"/>
                  </a:cubicBezTo>
                  <a:cubicBezTo>
                    <a:pt x="6977" y="928"/>
                    <a:pt x="6896" y="848"/>
                    <a:pt x="6795" y="666"/>
                  </a:cubicBezTo>
                  <a:cubicBezTo>
                    <a:pt x="6715" y="243"/>
                    <a:pt x="6291" y="1"/>
                    <a:pt x="5888" y="1"/>
                  </a:cubicBezTo>
                  <a:cubicBezTo>
                    <a:pt x="5626" y="1"/>
                    <a:pt x="5384" y="82"/>
                    <a:pt x="5122" y="344"/>
                  </a:cubicBezTo>
                  <a:cubicBezTo>
                    <a:pt x="5041" y="424"/>
                    <a:pt x="4961" y="505"/>
                    <a:pt x="4779" y="505"/>
                  </a:cubicBezTo>
                  <a:cubicBezTo>
                    <a:pt x="4618" y="505"/>
                    <a:pt x="4537" y="424"/>
                    <a:pt x="4457" y="344"/>
                  </a:cubicBezTo>
                  <a:cubicBezTo>
                    <a:pt x="4194" y="82"/>
                    <a:pt x="3953" y="1"/>
                    <a:pt x="36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03" name="Google Shape;1203;p37"/>
            <p:cNvSpPr/>
            <p:nvPr/>
          </p:nvSpPr>
          <p:spPr>
            <a:xfrm>
              <a:off x="1550097" y="1708135"/>
              <a:ext cx="55105" cy="49889"/>
            </a:xfrm>
            <a:custGeom>
              <a:avLst/>
              <a:gdLst/>
              <a:ahLst/>
              <a:cxnLst/>
              <a:rect l="l" t="t" r="r" b="b"/>
              <a:pathLst>
                <a:path w="1775" h="1607" extrusionOk="0">
                  <a:moveTo>
                    <a:pt x="572" y="1"/>
                  </a:moveTo>
                  <a:cubicBezTo>
                    <a:pt x="547" y="1"/>
                    <a:pt x="524" y="5"/>
                    <a:pt x="504" y="14"/>
                  </a:cubicBezTo>
                  <a:cubicBezTo>
                    <a:pt x="262" y="175"/>
                    <a:pt x="0" y="437"/>
                    <a:pt x="0" y="760"/>
                  </a:cubicBezTo>
                  <a:cubicBezTo>
                    <a:pt x="0" y="1103"/>
                    <a:pt x="262" y="1445"/>
                    <a:pt x="504" y="1607"/>
                  </a:cubicBezTo>
                  <a:cubicBezTo>
                    <a:pt x="686" y="1607"/>
                    <a:pt x="1774" y="1103"/>
                    <a:pt x="1089" y="256"/>
                  </a:cubicBezTo>
                  <a:cubicBezTo>
                    <a:pt x="1089" y="256"/>
                    <a:pt x="770" y="1"/>
                    <a:pt x="572"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04" name="Google Shape;1204;p37"/>
            <p:cNvSpPr/>
            <p:nvPr/>
          </p:nvSpPr>
          <p:spPr>
            <a:xfrm>
              <a:off x="1565744" y="1706055"/>
              <a:ext cx="39458" cy="54484"/>
            </a:xfrm>
            <a:custGeom>
              <a:avLst/>
              <a:gdLst/>
              <a:ahLst/>
              <a:cxnLst/>
              <a:rect l="l" t="t" r="r" b="b"/>
              <a:pathLst>
                <a:path w="1271" h="1755" extrusionOk="0">
                  <a:moveTo>
                    <a:pt x="424" y="0"/>
                  </a:moveTo>
                  <a:cubicBezTo>
                    <a:pt x="262" y="0"/>
                    <a:pt x="182" y="0"/>
                    <a:pt x="0" y="81"/>
                  </a:cubicBezTo>
                  <a:cubicBezTo>
                    <a:pt x="81" y="161"/>
                    <a:pt x="182" y="161"/>
                    <a:pt x="262" y="242"/>
                  </a:cubicBezTo>
                  <a:cubicBezTo>
                    <a:pt x="424" y="403"/>
                    <a:pt x="504" y="666"/>
                    <a:pt x="504" y="827"/>
                  </a:cubicBezTo>
                  <a:cubicBezTo>
                    <a:pt x="504" y="1089"/>
                    <a:pt x="424" y="1331"/>
                    <a:pt x="262" y="1512"/>
                  </a:cubicBezTo>
                  <a:cubicBezTo>
                    <a:pt x="182" y="1512"/>
                    <a:pt x="81" y="1593"/>
                    <a:pt x="0" y="1674"/>
                  </a:cubicBezTo>
                  <a:cubicBezTo>
                    <a:pt x="182" y="1674"/>
                    <a:pt x="262" y="1754"/>
                    <a:pt x="424" y="1754"/>
                  </a:cubicBezTo>
                  <a:cubicBezTo>
                    <a:pt x="585" y="1754"/>
                    <a:pt x="847" y="1593"/>
                    <a:pt x="1008" y="1512"/>
                  </a:cubicBezTo>
                  <a:cubicBezTo>
                    <a:pt x="1190" y="1331"/>
                    <a:pt x="1270" y="1089"/>
                    <a:pt x="1270" y="827"/>
                  </a:cubicBezTo>
                  <a:cubicBezTo>
                    <a:pt x="1270" y="666"/>
                    <a:pt x="1190" y="403"/>
                    <a:pt x="1008" y="242"/>
                  </a:cubicBezTo>
                  <a:cubicBezTo>
                    <a:pt x="847" y="81"/>
                    <a:pt x="585" y="0"/>
                    <a:pt x="424" y="0"/>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05" name="Google Shape;1205;p37"/>
            <p:cNvSpPr/>
            <p:nvPr/>
          </p:nvSpPr>
          <p:spPr>
            <a:xfrm>
              <a:off x="1797967" y="1601523"/>
              <a:ext cx="31324" cy="49455"/>
            </a:xfrm>
            <a:custGeom>
              <a:avLst/>
              <a:gdLst/>
              <a:ahLst/>
              <a:cxnLst/>
              <a:rect l="l" t="t" r="r" b="b"/>
              <a:pathLst>
                <a:path w="1009" h="1593" extrusionOk="0">
                  <a:moveTo>
                    <a:pt x="504" y="0"/>
                  </a:moveTo>
                  <a:cubicBezTo>
                    <a:pt x="262" y="0"/>
                    <a:pt x="81" y="162"/>
                    <a:pt x="0" y="424"/>
                  </a:cubicBezTo>
                  <a:cubicBezTo>
                    <a:pt x="0" y="504"/>
                    <a:pt x="81" y="585"/>
                    <a:pt x="161" y="585"/>
                  </a:cubicBezTo>
                  <a:cubicBezTo>
                    <a:pt x="262" y="585"/>
                    <a:pt x="343" y="585"/>
                    <a:pt x="343" y="424"/>
                  </a:cubicBezTo>
                  <a:cubicBezTo>
                    <a:pt x="343" y="424"/>
                    <a:pt x="423" y="343"/>
                    <a:pt x="504" y="343"/>
                  </a:cubicBezTo>
                  <a:cubicBezTo>
                    <a:pt x="585" y="343"/>
                    <a:pt x="585" y="424"/>
                    <a:pt x="585" y="504"/>
                  </a:cubicBezTo>
                  <a:cubicBezTo>
                    <a:pt x="585" y="504"/>
                    <a:pt x="585" y="585"/>
                    <a:pt x="504" y="666"/>
                  </a:cubicBezTo>
                  <a:cubicBezTo>
                    <a:pt x="343" y="928"/>
                    <a:pt x="161" y="1089"/>
                    <a:pt x="161" y="1170"/>
                  </a:cubicBezTo>
                  <a:cubicBezTo>
                    <a:pt x="81" y="1250"/>
                    <a:pt x="0" y="1351"/>
                    <a:pt x="81" y="1432"/>
                  </a:cubicBezTo>
                  <a:cubicBezTo>
                    <a:pt x="81" y="1512"/>
                    <a:pt x="81" y="1512"/>
                    <a:pt x="161" y="1593"/>
                  </a:cubicBezTo>
                  <a:lnTo>
                    <a:pt x="847" y="1593"/>
                  </a:lnTo>
                  <a:cubicBezTo>
                    <a:pt x="927" y="1593"/>
                    <a:pt x="1008" y="1512"/>
                    <a:pt x="1008" y="1432"/>
                  </a:cubicBezTo>
                  <a:cubicBezTo>
                    <a:pt x="1008" y="1250"/>
                    <a:pt x="927" y="1170"/>
                    <a:pt x="847" y="1170"/>
                  </a:cubicBezTo>
                  <a:lnTo>
                    <a:pt x="585" y="1170"/>
                  </a:lnTo>
                  <a:cubicBezTo>
                    <a:pt x="665" y="1089"/>
                    <a:pt x="766" y="1008"/>
                    <a:pt x="847" y="928"/>
                  </a:cubicBezTo>
                  <a:cubicBezTo>
                    <a:pt x="927" y="746"/>
                    <a:pt x="927" y="666"/>
                    <a:pt x="1008" y="585"/>
                  </a:cubicBezTo>
                  <a:lnTo>
                    <a:pt x="1008" y="504"/>
                  </a:lnTo>
                  <a:cubicBezTo>
                    <a:pt x="1008" y="162"/>
                    <a:pt x="766" y="0"/>
                    <a:pt x="504"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06" name="Google Shape;1206;p37"/>
            <p:cNvSpPr/>
            <p:nvPr/>
          </p:nvSpPr>
          <p:spPr>
            <a:xfrm>
              <a:off x="1620820" y="1552067"/>
              <a:ext cx="75750" cy="91428"/>
            </a:xfrm>
            <a:custGeom>
              <a:avLst/>
              <a:gdLst/>
              <a:ahLst/>
              <a:cxnLst/>
              <a:rect l="l" t="t" r="r" b="b"/>
              <a:pathLst>
                <a:path w="2440" h="2945" extrusionOk="0">
                  <a:moveTo>
                    <a:pt x="1432" y="0"/>
                  </a:moveTo>
                  <a:cubicBezTo>
                    <a:pt x="666" y="0"/>
                    <a:pt x="0" y="666"/>
                    <a:pt x="0" y="1432"/>
                  </a:cubicBezTo>
                  <a:cubicBezTo>
                    <a:pt x="0" y="2259"/>
                    <a:pt x="666" y="2944"/>
                    <a:pt x="1432" y="2944"/>
                  </a:cubicBezTo>
                  <a:cubicBezTo>
                    <a:pt x="1754" y="2944"/>
                    <a:pt x="2016" y="2763"/>
                    <a:pt x="2258" y="2601"/>
                  </a:cubicBezTo>
                  <a:lnTo>
                    <a:pt x="2339" y="2521"/>
                  </a:lnTo>
                  <a:cubicBezTo>
                    <a:pt x="2440" y="2440"/>
                    <a:pt x="2440" y="2259"/>
                    <a:pt x="2339" y="2259"/>
                  </a:cubicBezTo>
                  <a:cubicBezTo>
                    <a:pt x="2299" y="2218"/>
                    <a:pt x="2258" y="2198"/>
                    <a:pt x="2218" y="2198"/>
                  </a:cubicBezTo>
                  <a:cubicBezTo>
                    <a:pt x="2178" y="2198"/>
                    <a:pt x="2137" y="2218"/>
                    <a:pt x="2097" y="2259"/>
                  </a:cubicBezTo>
                  <a:lnTo>
                    <a:pt x="2016" y="2339"/>
                  </a:lnTo>
                  <a:cubicBezTo>
                    <a:pt x="1835" y="2521"/>
                    <a:pt x="1674" y="2521"/>
                    <a:pt x="1432" y="2521"/>
                  </a:cubicBezTo>
                  <a:cubicBezTo>
                    <a:pt x="827" y="2521"/>
                    <a:pt x="323" y="2097"/>
                    <a:pt x="323" y="1432"/>
                  </a:cubicBezTo>
                  <a:cubicBezTo>
                    <a:pt x="323" y="827"/>
                    <a:pt x="827" y="323"/>
                    <a:pt x="1432" y="323"/>
                  </a:cubicBezTo>
                  <a:cubicBezTo>
                    <a:pt x="1674" y="323"/>
                    <a:pt x="1835" y="424"/>
                    <a:pt x="2016" y="585"/>
                  </a:cubicBezTo>
                  <a:cubicBezTo>
                    <a:pt x="2097" y="585"/>
                    <a:pt x="2258" y="585"/>
                    <a:pt x="2258" y="504"/>
                  </a:cubicBezTo>
                  <a:cubicBezTo>
                    <a:pt x="2339" y="424"/>
                    <a:pt x="2339" y="323"/>
                    <a:pt x="2258" y="242"/>
                  </a:cubicBezTo>
                  <a:cubicBezTo>
                    <a:pt x="2016" y="81"/>
                    <a:pt x="1754" y="0"/>
                    <a:pt x="1432"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07" name="Google Shape;1207;p37"/>
            <p:cNvSpPr/>
            <p:nvPr/>
          </p:nvSpPr>
          <p:spPr>
            <a:xfrm>
              <a:off x="1699055" y="1552067"/>
              <a:ext cx="88292" cy="91428"/>
            </a:xfrm>
            <a:custGeom>
              <a:avLst/>
              <a:gdLst/>
              <a:ahLst/>
              <a:cxnLst/>
              <a:rect l="l" t="t" r="r" b="b"/>
              <a:pathLst>
                <a:path w="2844" h="2945" extrusionOk="0">
                  <a:moveTo>
                    <a:pt x="1432" y="323"/>
                  </a:moveTo>
                  <a:cubicBezTo>
                    <a:pt x="2017" y="323"/>
                    <a:pt x="2521" y="827"/>
                    <a:pt x="2521" y="1432"/>
                  </a:cubicBezTo>
                  <a:cubicBezTo>
                    <a:pt x="2521" y="2097"/>
                    <a:pt x="2017" y="2521"/>
                    <a:pt x="1432" y="2521"/>
                  </a:cubicBezTo>
                  <a:cubicBezTo>
                    <a:pt x="827" y="2521"/>
                    <a:pt x="323" y="2097"/>
                    <a:pt x="323" y="1432"/>
                  </a:cubicBezTo>
                  <a:cubicBezTo>
                    <a:pt x="323" y="827"/>
                    <a:pt x="827" y="323"/>
                    <a:pt x="1432" y="323"/>
                  </a:cubicBezTo>
                  <a:close/>
                  <a:moveTo>
                    <a:pt x="1432" y="0"/>
                  </a:moveTo>
                  <a:cubicBezTo>
                    <a:pt x="585" y="0"/>
                    <a:pt x="1" y="666"/>
                    <a:pt x="1" y="1432"/>
                  </a:cubicBezTo>
                  <a:cubicBezTo>
                    <a:pt x="1" y="2259"/>
                    <a:pt x="585" y="2944"/>
                    <a:pt x="1432" y="2944"/>
                  </a:cubicBezTo>
                  <a:cubicBezTo>
                    <a:pt x="2259" y="2944"/>
                    <a:pt x="2843" y="2259"/>
                    <a:pt x="2843" y="1432"/>
                  </a:cubicBezTo>
                  <a:cubicBezTo>
                    <a:pt x="2843" y="666"/>
                    <a:pt x="2259" y="0"/>
                    <a:pt x="1432"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08" name="Google Shape;1208;p37"/>
            <p:cNvSpPr/>
            <p:nvPr/>
          </p:nvSpPr>
          <p:spPr>
            <a:xfrm>
              <a:off x="1782320" y="1442538"/>
              <a:ext cx="135853" cy="145849"/>
            </a:xfrm>
            <a:custGeom>
              <a:avLst/>
              <a:gdLst/>
              <a:ahLst/>
              <a:cxnLst/>
              <a:rect l="l" t="t" r="r" b="b"/>
              <a:pathLst>
                <a:path w="4376" h="4698" extrusionOk="0">
                  <a:moveTo>
                    <a:pt x="1936" y="0"/>
                  </a:moveTo>
                  <a:cubicBezTo>
                    <a:pt x="847" y="161"/>
                    <a:pt x="0" y="1170"/>
                    <a:pt x="0" y="2339"/>
                  </a:cubicBezTo>
                  <a:cubicBezTo>
                    <a:pt x="0" y="3528"/>
                    <a:pt x="847" y="4537"/>
                    <a:pt x="1936" y="4698"/>
                  </a:cubicBezTo>
                  <a:cubicBezTo>
                    <a:pt x="2440" y="4698"/>
                    <a:pt x="4294" y="4194"/>
                    <a:pt x="4375" y="2339"/>
                  </a:cubicBezTo>
                  <a:cubicBezTo>
                    <a:pt x="4375" y="323"/>
                    <a:pt x="2520" y="81"/>
                    <a:pt x="2520" y="81"/>
                  </a:cubicBezTo>
                  <a:cubicBezTo>
                    <a:pt x="2440" y="81"/>
                    <a:pt x="2097" y="0"/>
                    <a:pt x="1936"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09" name="Google Shape;1209;p37"/>
            <p:cNvSpPr/>
            <p:nvPr/>
          </p:nvSpPr>
          <p:spPr>
            <a:xfrm>
              <a:off x="1842394" y="1442538"/>
              <a:ext cx="85777" cy="145849"/>
            </a:xfrm>
            <a:custGeom>
              <a:avLst/>
              <a:gdLst/>
              <a:ahLst/>
              <a:cxnLst/>
              <a:rect l="l" t="t" r="r" b="b"/>
              <a:pathLst>
                <a:path w="2763" h="4698" extrusionOk="0">
                  <a:moveTo>
                    <a:pt x="1" y="0"/>
                  </a:moveTo>
                  <a:cubicBezTo>
                    <a:pt x="505" y="81"/>
                    <a:pt x="1009" y="323"/>
                    <a:pt x="1351" y="666"/>
                  </a:cubicBezTo>
                  <a:cubicBezTo>
                    <a:pt x="1755" y="1089"/>
                    <a:pt x="2017" y="1674"/>
                    <a:pt x="2017" y="2339"/>
                  </a:cubicBezTo>
                  <a:cubicBezTo>
                    <a:pt x="2017" y="3024"/>
                    <a:pt x="1755" y="3609"/>
                    <a:pt x="1351" y="4032"/>
                  </a:cubicBezTo>
                  <a:cubicBezTo>
                    <a:pt x="1009" y="4355"/>
                    <a:pt x="505" y="4617"/>
                    <a:pt x="1" y="4698"/>
                  </a:cubicBezTo>
                  <a:lnTo>
                    <a:pt x="424" y="4698"/>
                  </a:lnTo>
                  <a:cubicBezTo>
                    <a:pt x="1089" y="4698"/>
                    <a:pt x="1674" y="4456"/>
                    <a:pt x="2097" y="4032"/>
                  </a:cubicBezTo>
                  <a:cubicBezTo>
                    <a:pt x="2521" y="3609"/>
                    <a:pt x="2763" y="3024"/>
                    <a:pt x="2763" y="2339"/>
                  </a:cubicBezTo>
                  <a:cubicBezTo>
                    <a:pt x="2763" y="1674"/>
                    <a:pt x="2521" y="1089"/>
                    <a:pt x="2097" y="666"/>
                  </a:cubicBezTo>
                  <a:cubicBezTo>
                    <a:pt x="1674" y="242"/>
                    <a:pt x="1089" y="0"/>
                    <a:pt x="424" y="0"/>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10" name="Google Shape;1210;p37"/>
            <p:cNvSpPr/>
            <p:nvPr/>
          </p:nvSpPr>
          <p:spPr>
            <a:xfrm>
              <a:off x="1821749" y="1476315"/>
              <a:ext cx="67616" cy="75160"/>
            </a:xfrm>
            <a:custGeom>
              <a:avLst/>
              <a:gdLst/>
              <a:ahLst/>
              <a:cxnLst/>
              <a:rect l="l" t="t" r="r" b="b"/>
              <a:pathLst>
                <a:path w="2178" h="2421" extrusionOk="0">
                  <a:moveTo>
                    <a:pt x="827" y="1"/>
                  </a:moveTo>
                  <a:cubicBezTo>
                    <a:pt x="746" y="1"/>
                    <a:pt x="666" y="1"/>
                    <a:pt x="666" y="82"/>
                  </a:cubicBezTo>
                  <a:lnTo>
                    <a:pt x="666" y="1009"/>
                  </a:lnTo>
                  <a:cubicBezTo>
                    <a:pt x="666" y="1090"/>
                    <a:pt x="666" y="1090"/>
                    <a:pt x="585" y="1090"/>
                  </a:cubicBezTo>
                  <a:lnTo>
                    <a:pt x="161" y="1090"/>
                  </a:lnTo>
                  <a:cubicBezTo>
                    <a:pt x="0" y="1090"/>
                    <a:pt x="0" y="1251"/>
                    <a:pt x="81" y="1352"/>
                  </a:cubicBezTo>
                  <a:lnTo>
                    <a:pt x="1008" y="2360"/>
                  </a:lnTo>
                  <a:cubicBezTo>
                    <a:pt x="1008" y="2400"/>
                    <a:pt x="1028" y="2420"/>
                    <a:pt x="1059" y="2420"/>
                  </a:cubicBezTo>
                  <a:cubicBezTo>
                    <a:pt x="1089" y="2420"/>
                    <a:pt x="1129" y="2400"/>
                    <a:pt x="1170" y="2360"/>
                  </a:cubicBezTo>
                  <a:lnTo>
                    <a:pt x="2097" y="1352"/>
                  </a:lnTo>
                  <a:cubicBezTo>
                    <a:pt x="2178" y="1251"/>
                    <a:pt x="2097" y="1090"/>
                    <a:pt x="2016" y="1090"/>
                  </a:cubicBezTo>
                  <a:lnTo>
                    <a:pt x="1593" y="1090"/>
                  </a:lnTo>
                  <a:cubicBezTo>
                    <a:pt x="1512" y="1090"/>
                    <a:pt x="1412" y="1090"/>
                    <a:pt x="1412" y="1009"/>
                  </a:cubicBezTo>
                  <a:lnTo>
                    <a:pt x="1412" y="82"/>
                  </a:lnTo>
                  <a:cubicBezTo>
                    <a:pt x="1412" y="1"/>
                    <a:pt x="1412" y="1"/>
                    <a:pt x="1331" y="1"/>
                  </a:cubicBez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767" name="Shape 767"/>
        <p:cNvGrpSpPr/>
        <p:nvPr/>
      </p:nvGrpSpPr>
      <p:grpSpPr>
        <a:xfrm>
          <a:off x="0" y="0"/>
          <a:ext cx="0" cy="0"/>
          <a:chOff x="0" y="0"/>
          <a:chExt cx="0" cy="0"/>
        </a:xfrm>
      </p:grpSpPr>
      <p:sp>
        <p:nvSpPr>
          <p:cNvPr id="768" name="Google Shape;768;p33"/>
          <p:cNvSpPr txBox="1"/>
          <p:nvPr>
            <p:ph type="title"/>
          </p:nvPr>
        </p:nvSpPr>
        <p:spPr>
          <a:xfrm>
            <a:off x="1405950" y="2845788"/>
            <a:ext cx="6332100" cy="87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zh-CN" b="1">
                <a:solidFill>
                  <a:schemeClr val="tx1"/>
                </a:solidFill>
                <a:sym typeface="+mn-ea"/>
              </a:rPr>
              <a:t>Comparative Analysis</a:t>
            </a:r>
            <a:endParaRPr lang="en-US" altLang="zh-CN" b="1">
              <a:solidFill>
                <a:schemeClr val="tx1"/>
              </a:solidFill>
              <a:sym typeface="+mn-ea"/>
            </a:endParaRPr>
          </a:p>
        </p:txBody>
      </p:sp>
      <p:sp>
        <p:nvSpPr>
          <p:cNvPr id="769" name="Google Shape;769;p33"/>
          <p:cNvSpPr txBox="1"/>
          <p:nvPr>
            <p:ph type="title" idx="2"/>
          </p:nvPr>
        </p:nvSpPr>
        <p:spPr>
          <a:xfrm>
            <a:off x="3823500" y="1088950"/>
            <a:ext cx="1497000" cy="1493700"/>
          </a:xfrm>
          <a:prstGeom prst="rect">
            <a:avLst/>
          </a:prstGeom>
          <a:effectLst>
            <a:outerShdw dist="200025" dir="2760000" algn="bl" rotWithShape="0">
              <a:schemeClr val="lt2">
                <a:alpha val="4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GB"/>
              <a:t>0</a:t>
            </a:r>
            <a:r>
              <a:rPr lang="en-US" altLang="en-GB"/>
              <a:t>5</a:t>
            </a:r>
            <a:endParaRPr lang="en-US" altLang="en-GB"/>
          </a:p>
        </p:txBody>
      </p:sp>
      <p:grpSp>
        <p:nvGrpSpPr>
          <p:cNvPr id="770" name="Google Shape;770;p33"/>
          <p:cNvGrpSpPr/>
          <p:nvPr/>
        </p:nvGrpSpPr>
        <p:grpSpPr>
          <a:xfrm>
            <a:off x="7466519" y="3435521"/>
            <a:ext cx="801498" cy="1323985"/>
            <a:chOff x="267900" y="392875"/>
            <a:chExt cx="1039422" cy="1716785"/>
          </a:xfrm>
        </p:grpSpPr>
        <p:sp>
          <p:nvSpPr>
            <p:cNvPr id="771" name="Google Shape;771;p33"/>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2" name="Google Shape;772;p33"/>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73" name="Google Shape;773;p33"/>
          <p:cNvSpPr/>
          <p:nvPr/>
        </p:nvSpPr>
        <p:spPr>
          <a:xfrm>
            <a:off x="6692700" y="13830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 name="Google Shape;774;p33"/>
          <p:cNvSpPr/>
          <p:nvPr/>
        </p:nvSpPr>
        <p:spPr>
          <a:xfrm>
            <a:off x="3066900" y="797550"/>
            <a:ext cx="250671" cy="247440"/>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 name="Google Shape;775;p33"/>
          <p:cNvSpPr/>
          <p:nvPr/>
        </p:nvSpPr>
        <p:spPr>
          <a:xfrm>
            <a:off x="6185025" y="419711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 name="Google Shape;776;p33"/>
          <p:cNvSpPr/>
          <p:nvPr/>
        </p:nvSpPr>
        <p:spPr>
          <a:xfrm>
            <a:off x="1228650" y="24075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77" name="Google Shape;777;p33"/>
          <p:cNvGrpSpPr/>
          <p:nvPr/>
        </p:nvGrpSpPr>
        <p:grpSpPr>
          <a:xfrm rot="-359762">
            <a:off x="2447590" y="1467184"/>
            <a:ext cx="403966" cy="1408127"/>
            <a:chOff x="3871459" y="1524906"/>
            <a:chExt cx="919351" cy="3204630"/>
          </a:xfrm>
        </p:grpSpPr>
        <p:sp>
          <p:nvSpPr>
            <p:cNvPr id="778" name="Google Shape;778;p33"/>
            <p:cNvSpPr/>
            <p:nvPr/>
          </p:nvSpPr>
          <p:spPr>
            <a:xfrm>
              <a:off x="4246630" y="3135713"/>
              <a:ext cx="175910" cy="1593822"/>
            </a:xfrm>
            <a:custGeom>
              <a:avLst/>
              <a:gdLst/>
              <a:ahLst/>
              <a:cxnLst/>
              <a:rect l="l" t="t" r="r" b="b"/>
              <a:pathLst>
                <a:path w="663" h="6007" extrusionOk="0">
                  <a:moveTo>
                    <a:pt x="1" y="1"/>
                  </a:moveTo>
                  <a:lnTo>
                    <a:pt x="1" y="6007"/>
                  </a:lnTo>
                  <a:lnTo>
                    <a:pt x="504" y="5784"/>
                  </a:lnTo>
                  <a:lnTo>
                    <a:pt x="663" y="5387"/>
                  </a:lnTo>
                  <a:lnTo>
                    <a:pt x="504" y="5297"/>
                  </a:lnTo>
                  <a:lnTo>
                    <a:pt x="504" y="5101"/>
                  </a:lnTo>
                  <a:lnTo>
                    <a:pt x="663" y="4968"/>
                  </a:lnTo>
                  <a:lnTo>
                    <a:pt x="663" y="4746"/>
                  </a:lnTo>
                  <a:lnTo>
                    <a:pt x="440" y="4682"/>
                  </a:lnTo>
                  <a:lnTo>
                    <a:pt x="440" y="4481"/>
                  </a:lnTo>
                  <a:lnTo>
                    <a:pt x="663" y="4481"/>
                  </a:lnTo>
                  <a:lnTo>
                    <a:pt x="663" y="4174"/>
                  </a:lnTo>
                  <a:lnTo>
                    <a:pt x="398" y="4153"/>
                  </a:lnTo>
                  <a:lnTo>
                    <a:pt x="6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9" name="Google Shape;779;p33"/>
            <p:cNvSpPr/>
            <p:nvPr/>
          </p:nvSpPr>
          <p:spPr>
            <a:xfrm>
              <a:off x="4298633" y="3135713"/>
              <a:ext cx="11409" cy="1574188"/>
            </a:xfrm>
            <a:custGeom>
              <a:avLst/>
              <a:gdLst/>
              <a:ahLst/>
              <a:cxnLst/>
              <a:rect l="l" t="t" r="r" b="b"/>
              <a:pathLst>
                <a:path w="43" h="5933" extrusionOk="0">
                  <a:moveTo>
                    <a:pt x="1" y="1"/>
                  </a:moveTo>
                  <a:lnTo>
                    <a:pt x="1" y="599"/>
                  </a:lnTo>
                  <a:lnTo>
                    <a:pt x="1" y="2008"/>
                  </a:lnTo>
                  <a:lnTo>
                    <a:pt x="1" y="3708"/>
                  </a:lnTo>
                  <a:lnTo>
                    <a:pt x="1" y="5186"/>
                  </a:lnTo>
                  <a:lnTo>
                    <a:pt x="1" y="5673"/>
                  </a:lnTo>
                  <a:lnTo>
                    <a:pt x="1" y="5895"/>
                  </a:lnTo>
                  <a:lnTo>
                    <a:pt x="1" y="5917"/>
                  </a:lnTo>
                  <a:cubicBezTo>
                    <a:pt x="1" y="5927"/>
                    <a:pt x="6" y="5932"/>
                    <a:pt x="11" y="5932"/>
                  </a:cubicBezTo>
                  <a:cubicBezTo>
                    <a:pt x="16" y="5932"/>
                    <a:pt x="22" y="5927"/>
                    <a:pt x="22" y="5917"/>
                  </a:cubicBezTo>
                  <a:lnTo>
                    <a:pt x="22" y="5318"/>
                  </a:lnTo>
                  <a:lnTo>
                    <a:pt x="22" y="3909"/>
                  </a:lnTo>
                  <a:lnTo>
                    <a:pt x="22" y="2209"/>
                  </a:lnTo>
                  <a:lnTo>
                    <a:pt x="22" y="731"/>
                  </a:lnTo>
                  <a:lnTo>
                    <a:pt x="22" y="244"/>
                  </a:lnTo>
                  <a:cubicBezTo>
                    <a:pt x="22" y="181"/>
                    <a:pt x="43" y="91"/>
                    <a:pt x="22" y="22"/>
                  </a:cubicBez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0" name="Google Shape;780;p33"/>
            <p:cNvSpPr/>
            <p:nvPr/>
          </p:nvSpPr>
          <p:spPr>
            <a:xfrm>
              <a:off x="3871459" y="2135161"/>
              <a:ext cx="919351" cy="1527756"/>
            </a:xfrm>
            <a:custGeom>
              <a:avLst/>
              <a:gdLst/>
              <a:ahLst/>
              <a:cxnLst/>
              <a:rect l="l" t="t" r="r" b="b"/>
              <a:pathLst>
                <a:path w="3465" h="5758" extrusionOk="0">
                  <a:moveTo>
                    <a:pt x="2363" y="154"/>
                  </a:moveTo>
                  <a:cubicBezTo>
                    <a:pt x="2426" y="154"/>
                    <a:pt x="2474" y="197"/>
                    <a:pt x="2474" y="244"/>
                  </a:cubicBezTo>
                  <a:lnTo>
                    <a:pt x="2474" y="398"/>
                  </a:lnTo>
                  <a:cubicBezTo>
                    <a:pt x="2474" y="440"/>
                    <a:pt x="2426" y="509"/>
                    <a:pt x="2363" y="509"/>
                  </a:cubicBezTo>
                  <a:lnTo>
                    <a:pt x="1123" y="509"/>
                  </a:lnTo>
                  <a:cubicBezTo>
                    <a:pt x="1060" y="509"/>
                    <a:pt x="1017" y="440"/>
                    <a:pt x="1017" y="398"/>
                  </a:cubicBezTo>
                  <a:lnTo>
                    <a:pt x="1017" y="244"/>
                  </a:lnTo>
                  <a:cubicBezTo>
                    <a:pt x="1017" y="197"/>
                    <a:pt x="1060" y="154"/>
                    <a:pt x="1123" y="154"/>
                  </a:cubicBezTo>
                  <a:close/>
                  <a:moveTo>
                    <a:pt x="837" y="1"/>
                  </a:moveTo>
                  <a:cubicBezTo>
                    <a:pt x="377" y="1"/>
                    <a:pt x="0" y="377"/>
                    <a:pt x="0" y="837"/>
                  </a:cubicBezTo>
                  <a:lnTo>
                    <a:pt x="0" y="4015"/>
                  </a:lnTo>
                  <a:cubicBezTo>
                    <a:pt x="0" y="4481"/>
                    <a:pt x="196" y="4921"/>
                    <a:pt x="509" y="5249"/>
                  </a:cubicBezTo>
                  <a:cubicBezTo>
                    <a:pt x="837" y="5583"/>
                    <a:pt x="1282" y="5758"/>
                    <a:pt x="1743" y="5758"/>
                  </a:cubicBezTo>
                  <a:cubicBezTo>
                    <a:pt x="2209" y="5758"/>
                    <a:pt x="2649" y="5583"/>
                    <a:pt x="2956" y="5249"/>
                  </a:cubicBezTo>
                  <a:cubicBezTo>
                    <a:pt x="3289" y="4921"/>
                    <a:pt x="3464" y="4481"/>
                    <a:pt x="3464" y="4015"/>
                  </a:cubicBezTo>
                  <a:lnTo>
                    <a:pt x="3464" y="837"/>
                  </a:lnTo>
                  <a:cubicBezTo>
                    <a:pt x="3464" y="377"/>
                    <a:pt x="3109"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1" name="Google Shape;781;p33"/>
            <p:cNvSpPr/>
            <p:nvPr/>
          </p:nvSpPr>
          <p:spPr>
            <a:xfrm>
              <a:off x="3952914" y="2309481"/>
              <a:ext cx="762013" cy="1248101"/>
            </a:xfrm>
            <a:custGeom>
              <a:avLst/>
              <a:gdLst/>
              <a:ahLst/>
              <a:cxnLst/>
              <a:rect l="l" t="t" r="r" b="b"/>
              <a:pathLst>
                <a:path w="2872" h="4704" extrusionOk="0">
                  <a:moveTo>
                    <a:pt x="2122" y="43"/>
                  </a:moveTo>
                  <a:cubicBezTo>
                    <a:pt x="2188" y="43"/>
                    <a:pt x="2254" y="48"/>
                    <a:pt x="2320" y="69"/>
                  </a:cubicBezTo>
                  <a:cubicBezTo>
                    <a:pt x="2606" y="138"/>
                    <a:pt x="2802" y="403"/>
                    <a:pt x="2829" y="710"/>
                  </a:cubicBezTo>
                  <a:lnTo>
                    <a:pt x="2829" y="954"/>
                  </a:lnTo>
                  <a:lnTo>
                    <a:pt x="2829" y="2167"/>
                  </a:lnTo>
                  <a:lnTo>
                    <a:pt x="2829" y="3205"/>
                  </a:lnTo>
                  <a:cubicBezTo>
                    <a:pt x="2829" y="3401"/>
                    <a:pt x="2802" y="3602"/>
                    <a:pt x="2718" y="3777"/>
                  </a:cubicBezTo>
                  <a:cubicBezTo>
                    <a:pt x="2585" y="4131"/>
                    <a:pt x="2299" y="4417"/>
                    <a:pt x="1966" y="4550"/>
                  </a:cubicBezTo>
                  <a:cubicBezTo>
                    <a:pt x="1791" y="4619"/>
                    <a:pt x="1611" y="4661"/>
                    <a:pt x="1436" y="4661"/>
                  </a:cubicBezTo>
                  <a:cubicBezTo>
                    <a:pt x="1060" y="4661"/>
                    <a:pt x="684" y="4508"/>
                    <a:pt x="446" y="4243"/>
                  </a:cubicBezTo>
                  <a:cubicBezTo>
                    <a:pt x="181" y="3978"/>
                    <a:pt x="48" y="3623"/>
                    <a:pt x="48" y="3268"/>
                  </a:cubicBezTo>
                  <a:lnTo>
                    <a:pt x="48" y="2500"/>
                  </a:lnTo>
                  <a:lnTo>
                    <a:pt x="48" y="1197"/>
                  </a:lnTo>
                  <a:lnTo>
                    <a:pt x="48" y="779"/>
                  </a:lnTo>
                  <a:lnTo>
                    <a:pt x="48" y="710"/>
                  </a:lnTo>
                  <a:cubicBezTo>
                    <a:pt x="48" y="557"/>
                    <a:pt x="91" y="424"/>
                    <a:pt x="181" y="313"/>
                  </a:cubicBezTo>
                  <a:cubicBezTo>
                    <a:pt x="265" y="180"/>
                    <a:pt x="419" y="90"/>
                    <a:pt x="551" y="69"/>
                  </a:cubicBezTo>
                  <a:cubicBezTo>
                    <a:pt x="620" y="48"/>
                    <a:pt x="684" y="48"/>
                    <a:pt x="753" y="48"/>
                  </a:cubicBezTo>
                  <a:lnTo>
                    <a:pt x="1923" y="48"/>
                  </a:lnTo>
                  <a:cubicBezTo>
                    <a:pt x="1989" y="48"/>
                    <a:pt x="2056" y="43"/>
                    <a:pt x="2122" y="43"/>
                  </a:cubicBezTo>
                  <a:close/>
                  <a:moveTo>
                    <a:pt x="718" y="0"/>
                  </a:moveTo>
                  <a:cubicBezTo>
                    <a:pt x="647" y="0"/>
                    <a:pt x="575" y="6"/>
                    <a:pt x="509" y="27"/>
                  </a:cubicBezTo>
                  <a:cubicBezTo>
                    <a:pt x="202" y="117"/>
                    <a:pt x="1" y="382"/>
                    <a:pt x="1" y="689"/>
                  </a:cubicBezTo>
                  <a:lnTo>
                    <a:pt x="1" y="933"/>
                  </a:lnTo>
                  <a:lnTo>
                    <a:pt x="1" y="2188"/>
                  </a:lnTo>
                  <a:lnTo>
                    <a:pt x="1" y="3226"/>
                  </a:lnTo>
                  <a:cubicBezTo>
                    <a:pt x="1" y="3448"/>
                    <a:pt x="22" y="3665"/>
                    <a:pt x="133" y="3867"/>
                  </a:cubicBezTo>
                  <a:cubicBezTo>
                    <a:pt x="265" y="4195"/>
                    <a:pt x="551" y="4486"/>
                    <a:pt x="906" y="4619"/>
                  </a:cubicBezTo>
                  <a:cubicBezTo>
                    <a:pt x="1060" y="4682"/>
                    <a:pt x="1261" y="4703"/>
                    <a:pt x="1436" y="4703"/>
                  </a:cubicBezTo>
                  <a:cubicBezTo>
                    <a:pt x="1812" y="4703"/>
                    <a:pt x="2167" y="4571"/>
                    <a:pt x="2432" y="4306"/>
                  </a:cubicBezTo>
                  <a:cubicBezTo>
                    <a:pt x="2696" y="4041"/>
                    <a:pt x="2871" y="3692"/>
                    <a:pt x="2871" y="3316"/>
                  </a:cubicBezTo>
                  <a:lnTo>
                    <a:pt x="2871" y="2521"/>
                  </a:lnTo>
                  <a:lnTo>
                    <a:pt x="2871" y="1176"/>
                  </a:lnTo>
                  <a:lnTo>
                    <a:pt x="2871" y="752"/>
                  </a:lnTo>
                  <a:lnTo>
                    <a:pt x="2871" y="689"/>
                  </a:lnTo>
                  <a:cubicBezTo>
                    <a:pt x="2871" y="535"/>
                    <a:pt x="2802" y="382"/>
                    <a:pt x="2718" y="271"/>
                  </a:cubicBezTo>
                  <a:cubicBezTo>
                    <a:pt x="2628" y="138"/>
                    <a:pt x="2495" y="69"/>
                    <a:pt x="2342" y="27"/>
                  </a:cubicBezTo>
                  <a:cubicBezTo>
                    <a:pt x="2273" y="6"/>
                    <a:pt x="2209" y="6"/>
                    <a:pt x="2119" y="6"/>
                  </a:cubicBezTo>
                  <a:lnTo>
                    <a:pt x="928" y="6"/>
                  </a:lnTo>
                  <a:cubicBezTo>
                    <a:pt x="861" y="6"/>
                    <a:pt x="790" y="0"/>
                    <a:pt x="718"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2" name="Google Shape;782;p33"/>
            <p:cNvSpPr/>
            <p:nvPr/>
          </p:nvSpPr>
          <p:spPr>
            <a:xfrm>
              <a:off x="4141295" y="2462576"/>
              <a:ext cx="386579" cy="878499"/>
            </a:xfrm>
            <a:custGeom>
              <a:avLst/>
              <a:gdLst/>
              <a:ahLst/>
              <a:cxnLst/>
              <a:rect l="l" t="t" r="r" b="b"/>
              <a:pathLst>
                <a:path w="1457" h="3311" extrusionOk="0">
                  <a:moveTo>
                    <a:pt x="583" y="40"/>
                  </a:moveTo>
                  <a:cubicBezTo>
                    <a:pt x="640" y="40"/>
                    <a:pt x="697" y="43"/>
                    <a:pt x="747" y="43"/>
                  </a:cubicBezTo>
                  <a:cubicBezTo>
                    <a:pt x="796" y="43"/>
                    <a:pt x="846" y="41"/>
                    <a:pt x="895" y="41"/>
                  </a:cubicBezTo>
                  <a:cubicBezTo>
                    <a:pt x="1000" y="41"/>
                    <a:pt x="1102" y="51"/>
                    <a:pt x="1192" y="112"/>
                  </a:cubicBezTo>
                  <a:cubicBezTo>
                    <a:pt x="1324" y="202"/>
                    <a:pt x="1388" y="356"/>
                    <a:pt x="1388" y="509"/>
                  </a:cubicBezTo>
                  <a:lnTo>
                    <a:pt x="1388" y="732"/>
                  </a:lnTo>
                  <a:lnTo>
                    <a:pt x="1388" y="1611"/>
                  </a:lnTo>
                  <a:lnTo>
                    <a:pt x="1388" y="2516"/>
                  </a:lnTo>
                  <a:lnTo>
                    <a:pt x="1388" y="2781"/>
                  </a:lnTo>
                  <a:cubicBezTo>
                    <a:pt x="1388" y="2914"/>
                    <a:pt x="1367" y="3025"/>
                    <a:pt x="1277" y="3115"/>
                  </a:cubicBezTo>
                  <a:cubicBezTo>
                    <a:pt x="1192" y="3200"/>
                    <a:pt x="1081" y="3247"/>
                    <a:pt x="970" y="3247"/>
                  </a:cubicBezTo>
                  <a:lnTo>
                    <a:pt x="419" y="3247"/>
                  </a:lnTo>
                  <a:cubicBezTo>
                    <a:pt x="308" y="3221"/>
                    <a:pt x="196" y="3157"/>
                    <a:pt x="133" y="3067"/>
                  </a:cubicBezTo>
                  <a:cubicBezTo>
                    <a:pt x="64" y="2982"/>
                    <a:pt x="43" y="2871"/>
                    <a:pt x="43" y="2760"/>
                  </a:cubicBezTo>
                  <a:lnTo>
                    <a:pt x="43" y="2495"/>
                  </a:lnTo>
                  <a:lnTo>
                    <a:pt x="43" y="1568"/>
                  </a:lnTo>
                  <a:lnTo>
                    <a:pt x="43" y="684"/>
                  </a:lnTo>
                  <a:lnTo>
                    <a:pt x="43" y="509"/>
                  </a:lnTo>
                  <a:cubicBezTo>
                    <a:pt x="43" y="308"/>
                    <a:pt x="154" y="154"/>
                    <a:pt x="329" y="91"/>
                  </a:cubicBezTo>
                  <a:cubicBezTo>
                    <a:pt x="398" y="48"/>
                    <a:pt x="491" y="40"/>
                    <a:pt x="583" y="40"/>
                  </a:cubicBezTo>
                  <a:close/>
                  <a:moveTo>
                    <a:pt x="530" y="1"/>
                  </a:moveTo>
                  <a:cubicBezTo>
                    <a:pt x="461" y="1"/>
                    <a:pt x="371" y="1"/>
                    <a:pt x="308" y="22"/>
                  </a:cubicBezTo>
                  <a:cubicBezTo>
                    <a:pt x="218" y="70"/>
                    <a:pt x="133" y="154"/>
                    <a:pt x="64" y="244"/>
                  </a:cubicBezTo>
                  <a:cubicBezTo>
                    <a:pt x="0" y="334"/>
                    <a:pt x="0" y="440"/>
                    <a:pt x="0" y="552"/>
                  </a:cubicBezTo>
                  <a:lnTo>
                    <a:pt x="0" y="1304"/>
                  </a:lnTo>
                  <a:lnTo>
                    <a:pt x="0" y="2320"/>
                  </a:lnTo>
                  <a:lnTo>
                    <a:pt x="0" y="2824"/>
                  </a:lnTo>
                  <a:cubicBezTo>
                    <a:pt x="0" y="3046"/>
                    <a:pt x="175" y="3247"/>
                    <a:pt x="398" y="3290"/>
                  </a:cubicBezTo>
                  <a:cubicBezTo>
                    <a:pt x="461" y="3311"/>
                    <a:pt x="530" y="3311"/>
                    <a:pt x="572" y="3311"/>
                  </a:cubicBezTo>
                  <a:lnTo>
                    <a:pt x="970" y="3311"/>
                  </a:lnTo>
                  <a:cubicBezTo>
                    <a:pt x="970" y="3311"/>
                    <a:pt x="971" y="3311"/>
                    <a:pt x="972" y="3311"/>
                  </a:cubicBezTo>
                  <a:lnTo>
                    <a:pt x="972" y="3311"/>
                  </a:lnTo>
                  <a:cubicBezTo>
                    <a:pt x="1193" y="3289"/>
                    <a:pt x="1409" y="3135"/>
                    <a:pt x="1430" y="2892"/>
                  </a:cubicBezTo>
                  <a:cubicBezTo>
                    <a:pt x="1457" y="2824"/>
                    <a:pt x="1457" y="2760"/>
                    <a:pt x="1457" y="2691"/>
                  </a:cubicBezTo>
                  <a:lnTo>
                    <a:pt x="1457" y="1876"/>
                  </a:lnTo>
                  <a:lnTo>
                    <a:pt x="1457" y="885"/>
                  </a:lnTo>
                  <a:lnTo>
                    <a:pt x="1457" y="573"/>
                  </a:lnTo>
                  <a:cubicBezTo>
                    <a:pt x="1457" y="488"/>
                    <a:pt x="1457" y="398"/>
                    <a:pt x="1409" y="308"/>
                  </a:cubicBezTo>
                  <a:cubicBezTo>
                    <a:pt x="1346" y="112"/>
                    <a:pt x="1166" y="1"/>
                    <a:pt x="948"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3" name="Google Shape;783;p33"/>
            <p:cNvSpPr/>
            <p:nvPr/>
          </p:nvSpPr>
          <p:spPr>
            <a:xfrm>
              <a:off x="4141295" y="2732414"/>
              <a:ext cx="386579" cy="11409"/>
            </a:xfrm>
            <a:custGeom>
              <a:avLst/>
              <a:gdLst/>
              <a:ahLst/>
              <a:cxnLst/>
              <a:rect l="l" t="t" r="r" b="b"/>
              <a:pathLst>
                <a:path w="1457" h="43" extrusionOk="0">
                  <a:moveTo>
                    <a:pt x="22" y="1"/>
                  </a:moveTo>
                  <a:cubicBezTo>
                    <a:pt x="0" y="1"/>
                    <a:pt x="0" y="43"/>
                    <a:pt x="22" y="43"/>
                  </a:cubicBezTo>
                  <a:lnTo>
                    <a:pt x="1430" y="43"/>
                  </a:lnTo>
                  <a:cubicBezTo>
                    <a:pt x="1457" y="43"/>
                    <a:pt x="1457" y="1"/>
                    <a:pt x="1430"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4" name="Google Shape;784;p33"/>
            <p:cNvSpPr/>
            <p:nvPr/>
          </p:nvSpPr>
          <p:spPr>
            <a:xfrm>
              <a:off x="4141295" y="3024806"/>
              <a:ext cx="386579" cy="18573"/>
            </a:xfrm>
            <a:custGeom>
              <a:avLst/>
              <a:gdLst/>
              <a:ahLst/>
              <a:cxnLst/>
              <a:rect l="l" t="t" r="r" b="b"/>
              <a:pathLst>
                <a:path w="1457" h="70" extrusionOk="0">
                  <a:moveTo>
                    <a:pt x="22" y="0"/>
                  </a:moveTo>
                  <a:cubicBezTo>
                    <a:pt x="0" y="0"/>
                    <a:pt x="0" y="69"/>
                    <a:pt x="22" y="69"/>
                  </a:cubicBezTo>
                  <a:lnTo>
                    <a:pt x="1430" y="69"/>
                  </a:lnTo>
                  <a:cubicBezTo>
                    <a:pt x="1457" y="69"/>
                    <a:pt x="1457" y="0"/>
                    <a:pt x="1430"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5" name="Google Shape;785;p33"/>
            <p:cNvSpPr/>
            <p:nvPr/>
          </p:nvSpPr>
          <p:spPr>
            <a:xfrm>
              <a:off x="4012082" y="1524906"/>
              <a:ext cx="726725" cy="718772"/>
            </a:xfrm>
            <a:custGeom>
              <a:avLst/>
              <a:gdLst/>
              <a:ahLst/>
              <a:cxnLst/>
              <a:rect l="l" t="t" r="r" b="b"/>
              <a:pathLst>
                <a:path w="2739" h="2709" extrusionOk="0">
                  <a:moveTo>
                    <a:pt x="1399" y="0"/>
                  </a:moveTo>
                  <a:cubicBezTo>
                    <a:pt x="998" y="0"/>
                    <a:pt x="587" y="169"/>
                    <a:pt x="328" y="489"/>
                  </a:cubicBezTo>
                  <a:cubicBezTo>
                    <a:pt x="154" y="712"/>
                    <a:pt x="42" y="977"/>
                    <a:pt x="21" y="1241"/>
                  </a:cubicBezTo>
                  <a:cubicBezTo>
                    <a:pt x="0" y="1527"/>
                    <a:pt x="64" y="1813"/>
                    <a:pt x="223" y="2057"/>
                  </a:cubicBezTo>
                  <a:cubicBezTo>
                    <a:pt x="286" y="2147"/>
                    <a:pt x="419" y="2301"/>
                    <a:pt x="419" y="2301"/>
                  </a:cubicBezTo>
                  <a:lnTo>
                    <a:pt x="752" y="2301"/>
                  </a:lnTo>
                  <a:cubicBezTo>
                    <a:pt x="752" y="2301"/>
                    <a:pt x="572" y="2168"/>
                    <a:pt x="487" y="2078"/>
                  </a:cubicBezTo>
                  <a:cubicBezTo>
                    <a:pt x="355" y="1903"/>
                    <a:pt x="265" y="1681"/>
                    <a:pt x="244" y="1437"/>
                  </a:cubicBezTo>
                  <a:cubicBezTo>
                    <a:pt x="223" y="1326"/>
                    <a:pt x="244" y="1194"/>
                    <a:pt x="265" y="1088"/>
                  </a:cubicBezTo>
                  <a:cubicBezTo>
                    <a:pt x="286" y="955"/>
                    <a:pt x="328" y="865"/>
                    <a:pt x="397" y="754"/>
                  </a:cubicBezTo>
                  <a:cubicBezTo>
                    <a:pt x="530" y="558"/>
                    <a:pt x="705" y="399"/>
                    <a:pt x="906" y="315"/>
                  </a:cubicBezTo>
                  <a:cubicBezTo>
                    <a:pt x="1055" y="238"/>
                    <a:pt x="1217" y="204"/>
                    <a:pt x="1382" y="204"/>
                  </a:cubicBezTo>
                  <a:cubicBezTo>
                    <a:pt x="1458" y="204"/>
                    <a:pt x="1534" y="211"/>
                    <a:pt x="1610" y="225"/>
                  </a:cubicBezTo>
                  <a:cubicBezTo>
                    <a:pt x="2076" y="315"/>
                    <a:pt x="2426" y="712"/>
                    <a:pt x="2516" y="1173"/>
                  </a:cubicBezTo>
                  <a:cubicBezTo>
                    <a:pt x="2516" y="1220"/>
                    <a:pt x="2537" y="1284"/>
                    <a:pt x="2537" y="1353"/>
                  </a:cubicBezTo>
                  <a:cubicBezTo>
                    <a:pt x="2516" y="1591"/>
                    <a:pt x="2447" y="1813"/>
                    <a:pt x="2315" y="2036"/>
                  </a:cubicBezTo>
                  <a:cubicBezTo>
                    <a:pt x="2251" y="2099"/>
                    <a:pt x="2161" y="2211"/>
                    <a:pt x="2076" y="2253"/>
                  </a:cubicBezTo>
                  <a:cubicBezTo>
                    <a:pt x="2029" y="2301"/>
                    <a:pt x="1986" y="2322"/>
                    <a:pt x="1944" y="2364"/>
                  </a:cubicBezTo>
                  <a:cubicBezTo>
                    <a:pt x="1896" y="2364"/>
                    <a:pt x="1875" y="2385"/>
                    <a:pt x="1854" y="2385"/>
                  </a:cubicBezTo>
                  <a:cubicBezTo>
                    <a:pt x="1833" y="2412"/>
                    <a:pt x="1811" y="2412"/>
                    <a:pt x="1785" y="2433"/>
                  </a:cubicBezTo>
                  <a:cubicBezTo>
                    <a:pt x="1635" y="2481"/>
                    <a:pt x="1464" y="2510"/>
                    <a:pt x="1300" y="2510"/>
                  </a:cubicBezTo>
                  <a:cubicBezTo>
                    <a:pt x="1175" y="2510"/>
                    <a:pt x="1054" y="2493"/>
                    <a:pt x="948" y="2454"/>
                  </a:cubicBezTo>
                  <a:lnTo>
                    <a:pt x="572" y="2454"/>
                  </a:lnTo>
                  <a:cubicBezTo>
                    <a:pt x="805" y="2620"/>
                    <a:pt x="1069" y="2709"/>
                    <a:pt x="1353" y="2709"/>
                  </a:cubicBezTo>
                  <a:cubicBezTo>
                    <a:pt x="1451" y="2709"/>
                    <a:pt x="1551" y="2698"/>
                    <a:pt x="1653" y="2677"/>
                  </a:cubicBezTo>
                  <a:cubicBezTo>
                    <a:pt x="2182" y="2565"/>
                    <a:pt x="2627" y="2121"/>
                    <a:pt x="2712" y="1570"/>
                  </a:cubicBezTo>
                  <a:cubicBezTo>
                    <a:pt x="2738" y="1506"/>
                    <a:pt x="2738" y="1416"/>
                    <a:pt x="2738" y="1353"/>
                  </a:cubicBezTo>
                  <a:cubicBezTo>
                    <a:pt x="2738" y="775"/>
                    <a:pt x="2383" y="267"/>
                    <a:pt x="1833" y="71"/>
                  </a:cubicBezTo>
                  <a:cubicBezTo>
                    <a:pt x="1695" y="24"/>
                    <a:pt x="1547"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6" name="Google Shape;786;p33"/>
          <p:cNvGrpSpPr/>
          <p:nvPr/>
        </p:nvGrpSpPr>
        <p:grpSpPr>
          <a:xfrm>
            <a:off x="6054613" y="1256184"/>
            <a:ext cx="3509798" cy="1488278"/>
            <a:chOff x="6054613" y="1256184"/>
            <a:chExt cx="3509798" cy="1488278"/>
          </a:xfrm>
        </p:grpSpPr>
        <p:sp>
          <p:nvSpPr>
            <p:cNvPr id="787" name="Google Shape;787;p33"/>
            <p:cNvSpPr/>
            <p:nvPr/>
          </p:nvSpPr>
          <p:spPr>
            <a:xfrm>
              <a:off x="6054613" y="1256184"/>
              <a:ext cx="3509798" cy="1488278"/>
            </a:xfrm>
            <a:custGeom>
              <a:avLst/>
              <a:gdLst/>
              <a:ahLst/>
              <a:cxnLst/>
              <a:rect l="l" t="t" r="r" b="b"/>
              <a:pathLst>
                <a:path w="31429" h="13327" extrusionOk="0">
                  <a:moveTo>
                    <a:pt x="29374" y="1"/>
                  </a:moveTo>
                  <a:cubicBezTo>
                    <a:pt x="29374" y="1"/>
                    <a:pt x="21917" y="3597"/>
                    <a:pt x="20238" y="4084"/>
                  </a:cubicBezTo>
                  <a:cubicBezTo>
                    <a:pt x="18564" y="4550"/>
                    <a:pt x="15736" y="5080"/>
                    <a:pt x="15736" y="5080"/>
                  </a:cubicBezTo>
                  <a:cubicBezTo>
                    <a:pt x="15736" y="5080"/>
                    <a:pt x="15228" y="5186"/>
                    <a:pt x="14711" y="5186"/>
                  </a:cubicBezTo>
                  <a:cubicBezTo>
                    <a:pt x="14453" y="5186"/>
                    <a:pt x="14193" y="5159"/>
                    <a:pt x="13994" y="5080"/>
                  </a:cubicBezTo>
                  <a:cubicBezTo>
                    <a:pt x="13472" y="4875"/>
                    <a:pt x="12155" y="4280"/>
                    <a:pt x="11040" y="4280"/>
                  </a:cubicBezTo>
                  <a:cubicBezTo>
                    <a:pt x="10831" y="4280"/>
                    <a:pt x="10628" y="4301"/>
                    <a:pt x="10440" y="4349"/>
                  </a:cubicBezTo>
                  <a:cubicBezTo>
                    <a:pt x="9269" y="4656"/>
                    <a:pt x="5297" y="5896"/>
                    <a:pt x="4969" y="6113"/>
                  </a:cubicBezTo>
                  <a:cubicBezTo>
                    <a:pt x="4614" y="6335"/>
                    <a:pt x="3708" y="6934"/>
                    <a:pt x="3777" y="7151"/>
                  </a:cubicBezTo>
                  <a:cubicBezTo>
                    <a:pt x="3841" y="7394"/>
                    <a:pt x="3841" y="7569"/>
                    <a:pt x="4725" y="7569"/>
                  </a:cubicBezTo>
                  <a:cubicBezTo>
                    <a:pt x="5501" y="7569"/>
                    <a:pt x="7005" y="7277"/>
                    <a:pt x="7433" y="7277"/>
                  </a:cubicBezTo>
                  <a:cubicBezTo>
                    <a:pt x="7504" y="7277"/>
                    <a:pt x="7545" y="7286"/>
                    <a:pt x="7548" y="7304"/>
                  </a:cubicBezTo>
                  <a:cubicBezTo>
                    <a:pt x="7575" y="7416"/>
                    <a:pt x="5874" y="8586"/>
                    <a:pt x="5101" y="8787"/>
                  </a:cubicBezTo>
                  <a:cubicBezTo>
                    <a:pt x="4328" y="9005"/>
                    <a:pt x="1" y="10111"/>
                    <a:pt x="1" y="10461"/>
                  </a:cubicBezTo>
                  <a:cubicBezTo>
                    <a:pt x="1" y="10837"/>
                    <a:pt x="223" y="11038"/>
                    <a:pt x="753" y="11059"/>
                  </a:cubicBezTo>
                  <a:lnTo>
                    <a:pt x="2363" y="11059"/>
                  </a:lnTo>
                  <a:cubicBezTo>
                    <a:pt x="2363" y="11059"/>
                    <a:pt x="2718" y="11277"/>
                    <a:pt x="3157" y="11568"/>
                  </a:cubicBezTo>
                  <a:cubicBezTo>
                    <a:pt x="3576" y="11854"/>
                    <a:pt x="4153" y="12336"/>
                    <a:pt x="4614" y="12405"/>
                  </a:cubicBezTo>
                  <a:cubicBezTo>
                    <a:pt x="4776" y="12426"/>
                    <a:pt x="4906" y="12433"/>
                    <a:pt x="5008" y="12433"/>
                  </a:cubicBezTo>
                  <a:cubicBezTo>
                    <a:pt x="5210" y="12433"/>
                    <a:pt x="5297" y="12405"/>
                    <a:pt x="5297" y="12405"/>
                  </a:cubicBezTo>
                  <a:cubicBezTo>
                    <a:pt x="5297" y="12405"/>
                    <a:pt x="5806" y="13109"/>
                    <a:pt x="5938" y="13109"/>
                  </a:cubicBezTo>
                  <a:cubicBezTo>
                    <a:pt x="6053" y="13109"/>
                    <a:pt x="8997" y="13326"/>
                    <a:pt x="10150" y="13326"/>
                  </a:cubicBezTo>
                  <a:cubicBezTo>
                    <a:pt x="10321" y="13326"/>
                    <a:pt x="10453" y="13321"/>
                    <a:pt x="10530" y="13310"/>
                  </a:cubicBezTo>
                  <a:cubicBezTo>
                    <a:pt x="11150" y="13220"/>
                    <a:pt x="14920" y="11436"/>
                    <a:pt x="15318" y="11171"/>
                  </a:cubicBezTo>
                  <a:cubicBezTo>
                    <a:pt x="15736" y="10927"/>
                    <a:pt x="15471" y="10641"/>
                    <a:pt x="16112" y="10482"/>
                  </a:cubicBezTo>
                  <a:cubicBezTo>
                    <a:pt x="16753" y="10350"/>
                    <a:pt x="29708" y="7792"/>
                    <a:pt x="29708" y="7792"/>
                  </a:cubicBezTo>
                  <a:cubicBezTo>
                    <a:pt x="29708" y="7792"/>
                    <a:pt x="31429" y="3931"/>
                    <a:pt x="30544" y="3004"/>
                  </a:cubicBezTo>
                  <a:cubicBezTo>
                    <a:pt x="29660" y="2077"/>
                    <a:pt x="29374" y="1"/>
                    <a:pt x="293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33"/>
            <p:cNvSpPr/>
            <p:nvPr/>
          </p:nvSpPr>
          <p:spPr>
            <a:xfrm>
              <a:off x="6631299" y="2402746"/>
              <a:ext cx="480979" cy="332230"/>
            </a:xfrm>
            <a:custGeom>
              <a:avLst/>
              <a:gdLst/>
              <a:ahLst/>
              <a:cxnLst/>
              <a:rect l="l" t="t" r="r" b="b"/>
              <a:pathLst>
                <a:path w="4307" h="2975" extrusionOk="0">
                  <a:moveTo>
                    <a:pt x="290" y="1"/>
                  </a:moveTo>
                  <a:cubicBezTo>
                    <a:pt x="250" y="1"/>
                    <a:pt x="213" y="7"/>
                    <a:pt x="181" y="19"/>
                  </a:cubicBezTo>
                  <a:cubicBezTo>
                    <a:pt x="112" y="40"/>
                    <a:pt x="70" y="83"/>
                    <a:pt x="70" y="130"/>
                  </a:cubicBezTo>
                  <a:cubicBezTo>
                    <a:pt x="1" y="459"/>
                    <a:pt x="689" y="1190"/>
                    <a:pt x="1060" y="1587"/>
                  </a:cubicBezTo>
                  <a:cubicBezTo>
                    <a:pt x="1086" y="1608"/>
                    <a:pt x="1129" y="1650"/>
                    <a:pt x="1150" y="1672"/>
                  </a:cubicBezTo>
                  <a:cubicBezTo>
                    <a:pt x="1484" y="2027"/>
                    <a:pt x="2321" y="2689"/>
                    <a:pt x="2564" y="2821"/>
                  </a:cubicBezTo>
                  <a:cubicBezTo>
                    <a:pt x="2781" y="2953"/>
                    <a:pt x="2893" y="2975"/>
                    <a:pt x="2893" y="2975"/>
                  </a:cubicBezTo>
                  <a:lnTo>
                    <a:pt x="2914" y="2953"/>
                  </a:lnTo>
                  <a:cubicBezTo>
                    <a:pt x="2914" y="2953"/>
                    <a:pt x="2808" y="2911"/>
                    <a:pt x="2564" y="2800"/>
                  </a:cubicBezTo>
                  <a:cubicBezTo>
                    <a:pt x="2342" y="2667"/>
                    <a:pt x="1505" y="2005"/>
                    <a:pt x="1171" y="1650"/>
                  </a:cubicBezTo>
                  <a:cubicBezTo>
                    <a:pt x="1150" y="1629"/>
                    <a:pt x="1108" y="1587"/>
                    <a:pt x="1086" y="1566"/>
                  </a:cubicBezTo>
                  <a:cubicBezTo>
                    <a:pt x="732" y="1190"/>
                    <a:pt x="27" y="438"/>
                    <a:pt x="91" y="152"/>
                  </a:cubicBezTo>
                  <a:cubicBezTo>
                    <a:pt x="112" y="109"/>
                    <a:pt x="133" y="62"/>
                    <a:pt x="181" y="40"/>
                  </a:cubicBezTo>
                  <a:cubicBezTo>
                    <a:pt x="211" y="29"/>
                    <a:pt x="246" y="23"/>
                    <a:pt x="285" y="23"/>
                  </a:cubicBezTo>
                  <a:cubicBezTo>
                    <a:pt x="611" y="23"/>
                    <a:pt x="1209" y="411"/>
                    <a:pt x="1701" y="724"/>
                  </a:cubicBezTo>
                  <a:cubicBezTo>
                    <a:pt x="2013" y="925"/>
                    <a:pt x="2321" y="1100"/>
                    <a:pt x="2495" y="1169"/>
                  </a:cubicBezTo>
                  <a:cubicBezTo>
                    <a:pt x="2595" y="1203"/>
                    <a:pt x="2724" y="1217"/>
                    <a:pt x="2867" y="1217"/>
                  </a:cubicBezTo>
                  <a:cubicBezTo>
                    <a:pt x="3452" y="1217"/>
                    <a:pt x="4273" y="984"/>
                    <a:pt x="4307" y="967"/>
                  </a:cubicBezTo>
                  <a:lnTo>
                    <a:pt x="4285" y="946"/>
                  </a:lnTo>
                  <a:cubicBezTo>
                    <a:pt x="4285" y="946"/>
                    <a:pt x="3451" y="1191"/>
                    <a:pt x="2862" y="1191"/>
                  </a:cubicBezTo>
                  <a:cubicBezTo>
                    <a:pt x="2721" y="1191"/>
                    <a:pt x="2594" y="1177"/>
                    <a:pt x="2495" y="1142"/>
                  </a:cubicBezTo>
                  <a:cubicBezTo>
                    <a:pt x="2321" y="1078"/>
                    <a:pt x="2035" y="877"/>
                    <a:pt x="1701" y="681"/>
                  </a:cubicBezTo>
                  <a:cubicBezTo>
                    <a:pt x="1193" y="366"/>
                    <a:pt x="614" y="1"/>
                    <a:pt x="29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9" name="Google Shape;789;p33"/>
            <p:cNvSpPr/>
            <p:nvPr/>
          </p:nvSpPr>
          <p:spPr>
            <a:xfrm>
              <a:off x="6488803" y="2385437"/>
              <a:ext cx="160364" cy="256068"/>
            </a:xfrm>
            <a:custGeom>
              <a:avLst/>
              <a:gdLst/>
              <a:ahLst/>
              <a:cxnLst/>
              <a:rect l="l" t="t" r="r" b="b"/>
              <a:pathLst>
                <a:path w="1436" h="2293" extrusionOk="0">
                  <a:moveTo>
                    <a:pt x="488" y="1"/>
                  </a:moveTo>
                  <a:cubicBezTo>
                    <a:pt x="420" y="1"/>
                    <a:pt x="358" y="13"/>
                    <a:pt x="308" y="42"/>
                  </a:cubicBezTo>
                  <a:cubicBezTo>
                    <a:pt x="0" y="217"/>
                    <a:pt x="376" y="947"/>
                    <a:pt x="398" y="969"/>
                  </a:cubicBezTo>
                  <a:cubicBezTo>
                    <a:pt x="419" y="1011"/>
                    <a:pt x="1213" y="2139"/>
                    <a:pt x="1409" y="2293"/>
                  </a:cubicBezTo>
                  <a:lnTo>
                    <a:pt x="1436" y="2272"/>
                  </a:lnTo>
                  <a:cubicBezTo>
                    <a:pt x="1256" y="2118"/>
                    <a:pt x="440" y="969"/>
                    <a:pt x="419" y="947"/>
                  </a:cubicBezTo>
                  <a:cubicBezTo>
                    <a:pt x="419" y="947"/>
                    <a:pt x="43" y="238"/>
                    <a:pt x="329" y="84"/>
                  </a:cubicBezTo>
                  <a:cubicBezTo>
                    <a:pt x="376" y="55"/>
                    <a:pt x="435" y="43"/>
                    <a:pt x="502" y="43"/>
                  </a:cubicBezTo>
                  <a:cubicBezTo>
                    <a:pt x="836" y="43"/>
                    <a:pt x="1346" y="353"/>
                    <a:pt x="1346" y="370"/>
                  </a:cubicBezTo>
                  <a:lnTo>
                    <a:pt x="1367" y="328"/>
                  </a:lnTo>
                  <a:cubicBezTo>
                    <a:pt x="1331" y="310"/>
                    <a:pt x="831" y="1"/>
                    <a:pt x="4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0" name="Google Shape;790;p33"/>
            <p:cNvSpPr/>
            <p:nvPr/>
          </p:nvSpPr>
          <p:spPr>
            <a:xfrm>
              <a:off x="6225028" y="2388452"/>
              <a:ext cx="285773" cy="102852"/>
            </a:xfrm>
            <a:custGeom>
              <a:avLst/>
              <a:gdLst/>
              <a:ahLst/>
              <a:cxnLst/>
              <a:rect l="l" t="t" r="r" b="b"/>
              <a:pathLst>
                <a:path w="2559" h="921" extrusionOk="0">
                  <a:moveTo>
                    <a:pt x="527" y="1"/>
                  </a:moveTo>
                  <a:cubicBezTo>
                    <a:pt x="359" y="1"/>
                    <a:pt x="238" y="17"/>
                    <a:pt x="196" y="57"/>
                  </a:cubicBezTo>
                  <a:cubicBezTo>
                    <a:pt x="0" y="258"/>
                    <a:pt x="175" y="454"/>
                    <a:pt x="286" y="566"/>
                  </a:cubicBezTo>
                  <a:cubicBezTo>
                    <a:pt x="307" y="566"/>
                    <a:pt x="307" y="587"/>
                    <a:pt x="329" y="587"/>
                  </a:cubicBezTo>
                  <a:cubicBezTo>
                    <a:pt x="419" y="698"/>
                    <a:pt x="795" y="920"/>
                    <a:pt x="816" y="920"/>
                  </a:cubicBezTo>
                  <a:lnTo>
                    <a:pt x="837" y="899"/>
                  </a:lnTo>
                  <a:cubicBezTo>
                    <a:pt x="837" y="899"/>
                    <a:pt x="440" y="677"/>
                    <a:pt x="355" y="566"/>
                  </a:cubicBezTo>
                  <a:lnTo>
                    <a:pt x="329" y="544"/>
                  </a:lnTo>
                  <a:cubicBezTo>
                    <a:pt x="223" y="433"/>
                    <a:pt x="43" y="258"/>
                    <a:pt x="223" y="78"/>
                  </a:cubicBezTo>
                  <a:cubicBezTo>
                    <a:pt x="256" y="50"/>
                    <a:pt x="358" y="38"/>
                    <a:pt x="502" y="38"/>
                  </a:cubicBezTo>
                  <a:cubicBezTo>
                    <a:pt x="1021" y="38"/>
                    <a:pt x="2094" y="193"/>
                    <a:pt x="2558" y="280"/>
                  </a:cubicBezTo>
                  <a:lnTo>
                    <a:pt x="2558" y="237"/>
                  </a:lnTo>
                  <a:cubicBezTo>
                    <a:pt x="2491" y="237"/>
                    <a:pt x="1171" y="1"/>
                    <a:pt x="52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1" name="Google Shape;791;p33"/>
            <p:cNvSpPr/>
            <p:nvPr/>
          </p:nvSpPr>
          <p:spPr>
            <a:xfrm>
              <a:off x="7057783" y="2094301"/>
              <a:ext cx="453731" cy="110780"/>
            </a:xfrm>
            <a:custGeom>
              <a:avLst/>
              <a:gdLst/>
              <a:ahLst/>
              <a:cxnLst/>
              <a:rect l="l" t="t" r="r" b="b"/>
              <a:pathLst>
                <a:path w="4063" h="992" extrusionOk="0">
                  <a:moveTo>
                    <a:pt x="22" y="1"/>
                  </a:moveTo>
                  <a:lnTo>
                    <a:pt x="0" y="22"/>
                  </a:lnTo>
                  <a:cubicBezTo>
                    <a:pt x="22" y="22"/>
                    <a:pt x="842" y="461"/>
                    <a:pt x="1722" y="726"/>
                  </a:cubicBezTo>
                  <a:cubicBezTo>
                    <a:pt x="2585" y="970"/>
                    <a:pt x="4041" y="991"/>
                    <a:pt x="4063" y="991"/>
                  </a:cubicBezTo>
                  <a:lnTo>
                    <a:pt x="4063" y="949"/>
                  </a:lnTo>
                  <a:cubicBezTo>
                    <a:pt x="4041" y="949"/>
                    <a:pt x="2606" y="928"/>
                    <a:pt x="1722" y="684"/>
                  </a:cubicBezTo>
                  <a:cubicBezTo>
                    <a:pt x="842" y="440"/>
                    <a:pt x="22" y="1"/>
                    <a:pt x="2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33"/>
            <p:cNvSpPr/>
            <p:nvPr/>
          </p:nvSpPr>
          <p:spPr>
            <a:xfrm>
              <a:off x="7040585" y="2261701"/>
              <a:ext cx="352666" cy="76385"/>
            </a:xfrm>
            <a:custGeom>
              <a:avLst/>
              <a:gdLst/>
              <a:ahLst/>
              <a:cxnLst/>
              <a:rect l="l" t="t" r="r" b="b"/>
              <a:pathLst>
                <a:path w="3158" h="684" extrusionOk="0">
                  <a:moveTo>
                    <a:pt x="3157" y="1"/>
                  </a:moveTo>
                  <a:cubicBezTo>
                    <a:pt x="3136" y="1"/>
                    <a:pt x="1680" y="48"/>
                    <a:pt x="1060" y="244"/>
                  </a:cubicBezTo>
                  <a:cubicBezTo>
                    <a:pt x="440" y="445"/>
                    <a:pt x="1" y="641"/>
                    <a:pt x="1" y="641"/>
                  </a:cubicBezTo>
                  <a:lnTo>
                    <a:pt x="22" y="684"/>
                  </a:lnTo>
                  <a:cubicBezTo>
                    <a:pt x="22" y="684"/>
                    <a:pt x="440" y="488"/>
                    <a:pt x="1060" y="287"/>
                  </a:cubicBezTo>
                  <a:cubicBezTo>
                    <a:pt x="1680" y="91"/>
                    <a:pt x="3157" y="48"/>
                    <a:pt x="3157" y="48"/>
                  </a:cubicBezTo>
                  <a:lnTo>
                    <a:pt x="315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93" name="Google Shape;793;p33"/>
          <p:cNvGrpSpPr/>
          <p:nvPr/>
        </p:nvGrpSpPr>
        <p:grpSpPr>
          <a:xfrm>
            <a:off x="-909715" y="740365"/>
            <a:ext cx="3559852" cy="1788678"/>
            <a:chOff x="1997175" y="3512155"/>
            <a:chExt cx="1978025" cy="993765"/>
          </a:xfrm>
        </p:grpSpPr>
        <p:sp>
          <p:nvSpPr>
            <p:cNvPr id="794" name="Google Shape;794;p33"/>
            <p:cNvSpPr/>
            <p:nvPr/>
          </p:nvSpPr>
          <p:spPr>
            <a:xfrm>
              <a:off x="3152865" y="3512155"/>
              <a:ext cx="822336" cy="478175"/>
            </a:xfrm>
            <a:custGeom>
              <a:avLst/>
              <a:gdLst/>
              <a:ahLst/>
              <a:cxnLst/>
              <a:rect l="l" t="t" r="r" b="b"/>
              <a:pathLst>
                <a:path w="10726" h="6237" extrusionOk="0">
                  <a:moveTo>
                    <a:pt x="6789" y="1"/>
                  </a:moveTo>
                  <a:cubicBezTo>
                    <a:pt x="6694" y="1"/>
                    <a:pt x="6595" y="11"/>
                    <a:pt x="6488" y="33"/>
                  </a:cubicBezTo>
                  <a:cubicBezTo>
                    <a:pt x="5715" y="208"/>
                    <a:pt x="837" y="2724"/>
                    <a:pt x="837" y="2724"/>
                  </a:cubicBezTo>
                  <a:lnTo>
                    <a:pt x="0" y="4906"/>
                  </a:lnTo>
                  <a:lnTo>
                    <a:pt x="726" y="5811"/>
                  </a:lnTo>
                  <a:cubicBezTo>
                    <a:pt x="726" y="5811"/>
                    <a:pt x="1054" y="6237"/>
                    <a:pt x="1205" y="6237"/>
                  </a:cubicBezTo>
                  <a:cubicBezTo>
                    <a:pt x="1216" y="6237"/>
                    <a:pt x="1225" y="6234"/>
                    <a:pt x="1234" y="6230"/>
                  </a:cubicBezTo>
                  <a:cubicBezTo>
                    <a:pt x="1388" y="6187"/>
                    <a:pt x="2998" y="5769"/>
                    <a:pt x="2998" y="5769"/>
                  </a:cubicBezTo>
                  <a:lnTo>
                    <a:pt x="5800" y="5261"/>
                  </a:lnTo>
                  <a:lnTo>
                    <a:pt x="8977" y="5239"/>
                  </a:lnTo>
                  <a:lnTo>
                    <a:pt x="10105" y="5594"/>
                  </a:lnTo>
                  <a:cubicBezTo>
                    <a:pt x="10105" y="5594"/>
                    <a:pt x="10251" y="5663"/>
                    <a:pt x="10382" y="5663"/>
                  </a:cubicBezTo>
                  <a:cubicBezTo>
                    <a:pt x="10447" y="5663"/>
                    <a:pt x="10508" y="5646"/>
                    <a:pt x="10545" y="5594"/>
                  </a:cubicBezTo>
                  <a:cubicBezTo>
                    <a:pt x="10656" y="5435"/>
                    <a:pt x="10725" y="3518"/>
                    <a:pt x="10545" y="3031"/>
                  </a:cubicBezTo>
                  <a:cubicBezTo>
                    <a:pt x="10349" y="2549"/>
                    <a:pt x="9862" y="1532"/>
                    <a:pt x="8760" y="912"/>
                  </a:cubicBezTo>
                  <a:cubicBezTo>
                    <a:pt x="7807" y="402"/>
                    <a:pt x="7380" y="1"/>
                    <a:pt x="6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5" name="Google Shape;795;p33"/>
            <p:cNvSpPr/>
            <p:nvPr/>
          </p:nvSpPr>
          <p:spPr>
            <a:xfrm>
              <a:off x="3117137" y="3646554"/>
              <a:ext cx="834066" cy="355431"/>
            </a:xfrm>
            <a:custGeom>
              <a:avLst/>
              <a:gdLst/>
              <a:ahLst/>
              <a:cxnLst/>
              <a:rect l="l" t="t" r="r" b="b"/>
              <a:pathLst>
                <a:path w="10879" h="4636" extrusionOk="0">
                  <a:moveTo>
                    <a:pt x="6088" y="0"/>
                  </a:moveTo>
                  <a:cubicBezTo>
                    <a:pt x="6033" y="0"/>
                    <a:pt x="6001" y="2"/>
                    <a:pt x="6001" y="2"/>
                  </a:cubicBezTo>
                  <a:lnTo>
                    <a:pt x="1457" y="2385"/>
                  </a:lnTo>
                  <a:cubicBezTo>
                    <a:pt x="1457" y="2385"/>
                    <a:pt x="1324" y="3418"/>
                    <a:pt x="1457" y="3465"/>
                  </a:cubicBezTo>
                  <a:cubicBezTo>
                    <a:pt x="1589" y="3508"/>
                    <a:pt x="0" y="4636"/>
                    <a:pt x="0" y="4636"/>
                  </a:cubicBezTo>
                  <a:cubicBezTo>
                    <a:pt x="0" y="4636"/>
                    <a:pt x="2849" y="4371"/>
                    <a:pt x="3379" y="4344"/>
                  </a:cubicBezTo>
                  <a:cubicBezTo>
                    <a:pt x="3909" y="4323"/>
                    <a:pt x="5715" y="3682"/>
                    <a:pt x="6160" y="3661"/>
                  </a:cubicBezTo>
                  <a:cubicBezTo>
                    <a:pt x="6317" y="3654"/>
                    <a:pt x="6512" y="3644"/>
                    <a:pt x="6755" y="3644"/>
                  </a:cubicBezTo>
                  <a:cubicBezTo>
                    <a:pt x="7225" y="3644"/>
                    <a:pt x="7873" y="3681"/>
                    <a:pt x="8760" y="3841"/>
                  </a:cubicBezTo>
                  <a:cubicBezTo>
                    <a:pt x="9397" y="3944"/>
                    <a:pt x="9861" y="3989"/>
                    <a:pt x="10186" y="3989"/>
                  </a:cubicBezTo>
                  <a:cubicBezTo>
                    <a:pt x="10547" y="3989"/>
                    <a:pt x="10735" y="3933"/>
                    <a:pt x="10794" y="3841"/>
                  </a:cubicBezTo>
                  <a:cubicBezTo>
                    <a:pt x="10879" y="3661"/>
                    <a:pt x="7749" y="1940"/>
                    <a:pt x="7568" y="1696"/>
                  </a:cubicBezTo>
                  <a:cubicBezTo>
                    <a:pt x="7372" y="1479"/>
                    <a:pt x="7219" y="902"/>
                    <a:pt x="7219" y="441"/>
                  </a:cubicBezTo>
                  <a:cubicBezTo>
                    <a:pt x="7219" y="34"/>
                    <a:pt x="6367" y="0"/>
                    <a:pt x="60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6" name="Google Shape;796;p33"/>
            <p:cNvSpPr/>
            <p:nvPr/>
          </p:nvSpPr>
          <p:spPr>
            <a:xfrm>
              <a:off x="3663702" y="3664571"/>
              <a:ext cx="263276" cy="262126"/>
            </a:xfrm>
            <a:custGeom>
              <a:avLst/>
              <a:gdLst/>
              <a:ahLst/>
              <a:cxnLst/>
              <a:rect l="l" t="t" r="r" b="b"/>
              <a:pathLst>
                <a:path w="3434" h="3419" extrusionOk="0">
                  <a:moveTo>
                    <a:pt x="27" y="1"/>
                  </a:moveTo>
                  <a:cubicBezTo>
                    <a:pt x="0" y="1"/>
                    <a:pt x="3" y="53"/>
                    <a:pt x="21" y="53"/>
                  </a:cubicBezTo>
                  <a:cubicBezTo>
                    <a:pt x="725" y="248"/>
                    <a:pt x="1414" y="450"/>
                    <a:pt x="2076" y="715"/>
                  </a:cubicBezTo>
                  <a:cubicBezTo>
                    <a:pt x="2208" y="778"/>
                    <a:pt x="2383" y="826"/>
                    <a:pt x="2494" y="911"/>
                  </a:cubicBezTo>
                  <a:cubicBezTo>
                    <a:pt x="2579" y="979"/>
                    <a:pt x="2606" y="1091"/>
                    <a:pt x="2648" y="1197"/>
                  </a:cubicBezTo>
                  <a:cubicBezTo>
                    <a:pt x="2802" y="1620"/>
                    <a:pt x="2934" y="2039"/>
                    <a:pt x="3066" y="2457"/>
                  </a:cubicBezTo>
                  <a:cubicBezTo>
                    <a:pt x="3153" y="2697"/>
                    <a:pt x="3227" y="2954"/>
                    <a:pt x="3296" y="3201"/>
                  </a:cubicBezTo>
                  <a:lnTo>
                    <a:pt x="3296" y="3201"/>
                  </a:lnTo>
                  <a:cubicBezTo>
                    <a:pt x="3005" y="2776"/>
                    <a:pt x="2715" y="2356"/>
                    <a:pt x="2404" y="1949"/>
                  </a:cubicBezTo>
                  <a:cubicBezTo>
                    <a:pt x="2272" y="1774"/>
                    <a:pt x="2140" y="1530"/>
                    <a:pt x="1965" y="1377"/>
                  </a:cubicBezTo>
                  <a:cubicBezTo>
                    <a:pt x="1875" y="1308"/>
                    <a:pt x="1742" y="1265"/>
                    <a:pt x="1631" y="1223"/>
                  </a:cubicBezTo>
                  <a:cubicBezTo>
                    <a:pt x="1456" y="1154"/>
                    <a:pt x="1255" y="1112"/>
                    <a:pt x="1080" y="1043"/>
                  </a:cubicBezTo>
                  <a:cubicBezTo>
                    <a:pt x="794" y="979"/>
                    <a:pt x="508" y="889"/>
                    <a:pt x="222" y="826"/>
                  </a:cubicBezTo>
                  <a:cubicBezTo>
                    <a:pt x="175" y="826"/>
                    <a:pt x="153" y="868"/>
                    <a:pt x="196" y="889"/>
                  </a:cubicBezTo>
                  <a:cubicBezTo>
                    <a:pt x="418" y="932"/>
                    <a:pt x="662" y="1001"/>
                    <a:pt x="884" y="1064"/>
                  </a:cubicBezTo>
                  <a:cubicBezTo>
                    <a:pt x="1213" y="1154"/>
                    <a:pt x="1568" y="1223"/>
                    <a:pt x="1875" y="1398"/>
                  </a:cubicBezTo>
                  <a:cubicBezTo>
                    <a:pt x="2050" y="1509"/>
                    <a:pt x="2208" y="1753"/>
                    <a:pt x="2341" y="1927"/>
                  </a:cubicBezTo>
                  <a:cubicBezTo>
                    <a:pt x="2537" y="2235"/>
                    <a:pt x="2759" y="2521"/>
                    <a:pt x="2955" y="2833"/>
                  </a:cubicBezTo>
                  <a:cubicBezTo>
                    <a:pt x="3088" y="3029"/>
                    <a:pt x="3220" y="3209"/>
                    <a:pt x="3352" y="3405"/>
                  </a:cubicBezTo>
                  <a:cubicBezTo>
                    <a:pt x="3361" y="3414"/>
                    <a:pt x="3378" y="3419"/>
                    <a:pt x="3393" y="3419"/>
                  </a:cubicBezTo>
                  <a:cubicBezTo>
                    <a:pt x="3415" y="3419"/>
                    <a:pt x="3434" y="3409"/>
                    <a:pt x="3421" y="3384"/>
                  </a:cubicBezTo>
                  <a:cubicBezTo>
                    <a:pt x="3199" y="2653"/>
                    <a:pt x="2976" y="1927"/>
                    <a:pt x="2712" y="1223"/>
                  </a:cubicBezTo>
                  <a:cubicBezTo>
                    <a:pt x="2669" y="1112"/>
                    <a:pt x="2648" y="979"/>
                    <a:pt x="2579" y="911"/>
                  </a:cubicBezTo>
                  <a:cubicBezTo>
                    <a:pt x="2516" y="826"/>
                    <a:pt x="2383" y="778"/>
                    <a:pt x="2293" y="736"/>
                  </a:cubicBezTo>
                  <a:cubicBezTo>
                    <a:pt x="1875" y="561"/>
                    <a:pt x="1456" y="429"/>
                    <a:pt x="1017" y="296"/>
                  </a:cubicBezTo>
                  <a:cubicBezTo>
                    <a:pt x="704" y="185"/>
                    <a:pt x="376" y="95"/>
                    <a:pt x="42" y="5"/>
                  </a:cubicBezTo>
                  <a:cubicBezTo>
                    <a:pt x="37" y="2"/>
                    <a:pt x="32"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33"/>
            <p:cNvSpPr/>
            <p:nvPr/>
          </p:nvSpPr>
          <p:spPr>
            <a:xfrm>
              <a:off x="3660405" y="3594496"/>
              <a:ext cx="287273" cy="353284"/>
            </a:xfrm>
            <a:custGeom>
              <a:avLst/>
              <a:gdLst/>
              <a:ahLst/>
              <a:cxnLst/>
              <a:rect l="l" t="t" r="r" b="b"/>
              <a:pathLst>
                <a:path w="3747" h="4608" extrusionOk="0">
                  <a:moveTo>
                    <a:pt x="151" y="1"/>
                  </a:moveTo>
                  <a:cubicBezTo>
                    <a:pt x="136" y="1"/>
                    <a:pt x="118" y="7"/>
                    <a:pt x="106" y="18"/>
                  </a:cubicBezTo>
                  <a:cubicBezTo>
                    <a:pt x="0" y="500"/>
                    <a:pt x="0" y="988"/>
                    <a:pt x="106" y="1448"/>
                  </a:cubicBezTo>
                  <a:cubicBezTo>
                    <a:pt x="154" y="1740"/>
                    <a:pt x="218" y="2068"/>
                    <a:pt x="371" y="2312"/>
                  </a:cubicBezTo>
                  <a:cubicBezTo>
                    <a:pt x="504" y="2508"/>
                    <a:pt x="726" y="2640"/>
                    <a:pt x="927" y="2751"/>
                  </a:cubicBezTo>
                  <a:cubicBezTo>
                    <a:pt x="1611" y="3127"/>
                    <a:pt x="2273" y="3567"/>
                    <a:pt x="2913" y="3991"/>
                  </a:cubicBezTo>
                  <a:cubicBezTo>
                    <a:pt x="3088" y="4097"/>
                    <a:pt x="3242" y="4208"/>
                    <a:pt x="3417" y="4319"/>
                  </a:cubicBezTo>
                  <a:cubicBezTo>
                    <a:pt x="3464" y="4361"/>
                    <a:pt x="3528" y="4409"/>
                    <a:pt x="3597" y="4451"/>
                  </a:cubicBezTo>
                  <a:cubicBezTo>
                    <a:pt x="3597" y="4451"/>
                    <a:pt x="3681" y="4541"/>
                    <a:pt x="3660" y="4541"/>
                  </a:cubicBezTo>
                  <a:cubicBezTo>
                    <a:pt x="3654" y="4539"/>
                    <a:pt x="3649" y="4537"/>
                    <a:pt x="3644" y="4537"/>
                  </a:cubicBezTo>
                  <a:cubicBezTo>
                    <a:pt x="3613" y="4537"/>
                    <a:pt x="3603" y="4587"/>
                    <a:pt x="3639" y="4605"/>
                  </a:cubicBezTo>
                  <a:cubicBezTo>
                    <a:pt x="3645" y="4607"/>
                    <a:pt x="3651" y="4608"/>
                    <a:pt x="3657" y="4608"/>
                  </a:cubicBezTo>
                  <a:cubicBezTo>
                    <a:pt x="3715" y="4608"/>
                    <a:pt x="3746" y="4516"/>
                    <a:pt x="3708" y="4473"/>
                  </a:cubicBezTo>
                  <a:cubicBezTo>
                    <a:pt x="3681" y="4409"/>
                    <a:pt x="3575" y="4340"/>
                    <a:pt x="3507" y="4319"/>
                  </a:cubicBezTo>
                  <a:cubicBezTo>
                    <a:pt x="3178" y="4075"/>
                    <a:pt x="2845" y="3858"/>
                    <a:pt x="2516" y="3657"/>
                  </a:cubicBezTo>
                  <a:cubicBezTo>
                    <a:pt x="2161" y="3435"/>
                    <a:pt x="1828" y="3217"/>
                    <a:pt x="1499" y="3016"/>
                  </a:cubicBezTo>
                  <a:cubicBezTo>
                    <a:pt x="1060" y="2730"/>
                    <a:pt x="482" y="2577"/>
                    <a:pt x="329" y="2026"/>
                  </a:cubicBezTo>
                  <a:cubicBezTo>
                    <a:pt x="196" y="1629"/>
                    <a:pt x="64" y="1210"/>
                    <a:pt x="85" y="786"/>
                  </a:cubicBezTo>
                  <a:cubicBezTo>
                    <a:pt x="85" y="548"/>
                    <a:pt x="133" y="283"/>
                    <a:pt x="175" y="40"/>
                  </a:cubicBezTo>
                  <a:cubicBezTo>
                    <a:pt x="187" y="12"/>
                    <a:pt x="172"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8" name="Google Shape;798;p33"/>
            <p:cNvSpPr/>
            <p:nvPr/>
          </p:nvSpPr>
          <p:spPr>
            <a:xfrm>
              <a:off x="1997175" y="3720922"/>
              <a:ext cx="1282417" cy="784999"/>
            </a:xfrm>
            <a:custGeom>
              <a:avLst/>
              <a:gdLst/>
              <a:ahLst/>
              <a:cxnLst/>
              <a:rect l="l" t="t" r="r" b="b"/>
              <a:pathLst>
                <a:path w="16727" h="10239" extrusionOk="0">
                  <a:moveTo>
                    <a:pt x="15911" y="1"/>
                  </a:moveTo>
                  <a:lnTo>
                    <a:pt x="727" y="3533"/>
                  </a:lnTo>
                  <a:cubicBezTo>
                    <a:pt x="727" y="3533"/>
                    <a:pt x="1" y="6023"/>
                    <a:pt x="727" y="7876"/>
                  </a:cubicBezTo>
                  <a:cubicBezTo>
                    <a:pt x="1479" y="9730"/>
                    <a:pt x="2713" y="10238"/>
                    <a:pt x="2713" y="10238"/>
                  </a:cubicBezTo>
                  <a:lnTo>
                    <a:pt x="16308" y="3507"/>
                  </a:lnTo>
                  <a:lnTo>
                    <a:pt x="16727" y="1632"/>
                  </a:lnTo>
                  <a:lnTo>
                    <a:pt x="159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214" name="Shape 1214"/>
        <p:cNvGrpSpPr/>
        <p:nvPr/>
      </p:nvGrpSpPr>
      <p:grpSpPr>
        <a:xfrm>
          <a:off x="0" y="0"/>
          <a:ext cx="0" cy="0"/>
          <a:chOff x="0" y="0"/>
          <a:chExt cx="0" cy="0"/>
        </a:xfrm>
      </p:grpSpPr>
      <p:sp>
        <p:nvSpPr>
          <p:cNvPr id="3" name="Text Box 2"/>
          <p:cNvSpPr txBox="1"/>
          <p:nvPr/>
        </p:nvSpPr>
        <p:spPr>
          <a:xfrm>
            <a:off x="696595" y="396558"/>
            <a:ext cx="5080000" cy="521970"/>
          </a:xfrm>
          <a:prstGeom prst="rect">
            <a:avLst/>
          </a:prstGeom>
        </p:spPr>
        <p:txBody>
          <a:bodyPr>
            <a:spAutoFit/>
          </a:bodyPr>
          <a:p>
            <a:r>
              <a:rPr lang="en-US" sz="2800" b="1">
                <a:solidFill>
                  <a:schemeClr val="accent1"/>
                </a:solidFill>
                <a:effectLst>
                  <a:outerShdw blurRad="38100" dist="25400" dir="5400000" algn="ctr" rotWithShape="0">
                    <a:srgbClr val="6E747A">
                      <a:alpha val="43000"/>
                    </a:srgbClr>
                  </a:outerShdw>
                </a:effectLst>
                <a:sym typeface="+mn-ea"/>
              </a:rPr>
              <a:t>Comparison of models:</a:t>
            </a:r>
            <a:endParaRPr lang="en-US" altLang="zh-CN" sz="2800" b="1">
              <a:solidFill>
                <a:schemeClr val="accent1"/>
              </a:solidFill>
              <a:effectLst>
                <a:outerShdw blurRad="38100" dist="25400" dir="5400000" algn="ctr" rotWithShape="0">
                  <a:srgbClr val="6E747A">
                    <a:alpha val="43000"/>
                  </a:srgbClr>
                </a:outerShdw>
              </a:effectLst>
              <a:sym typeface="+mn-ea"/>
            </a:endParaRPr>
          </a:p>
        </p:txBody>
      </p:sp>
      <p:sp>
        <p:nvSpPr>
          <p:cNvPr id="4" name="Text Box 3"/>
          <p:cNvSpPr txBox="1"/>
          <p:nvPr/>
        </p:nvSpPr>
        <p:spPr>
          <a:xfrm>
            <a:off x="471805" y="1353820"/>
            <a:ext cx="3585845" cy="2815590"/>
          </a:xfrm>
          <a:prstGeom prst="rect">
            <a:avLst/>
          </a:prstGeom>
          <a:noFill/>
        </p:spPr>
        <p:txBody>
          <a:bodyPr wrap="square" rtlCol="0">
            <a:noAutofit/>
          </a:bodyPr>
          <a:p>
            <a:endParaRPr lang="en-US" sz="2000" b="1"/>
          </a:p>
          <a:p>
            <a:pPr marL="342900" indent="-342900">
              <a:lnSpc>
                <a:spcPct val="150000"/>
              </a:lnSpc>
              <a:buFont typeface="Arial" panose="020B0604020202020204" pitchFamily="34" charset="0"/>
              <a:buChar char="•"/>
            </a:pPr>
            <a:r>
              <a:rPr lang="en-US" sz="2000"/>
              <a:t>Logistic Regression</a:t>
            </a:r>
            <a:endParaRPr lang="en-US" sz="2000"/>
          </a:p>
          <a:p>
            <a:pPr marL="342900" indent="-342900">
              <a:lnSpc>
                <a:spcPct val="150000"/>
              </a:lnSpc>
              <a:buFont typeface="Arial" panose="020B0604020202020204" pitchFamily="34" charset="0"/>
              <a:buChar char="•"/>
            </a:pPr>
            <a:r>
              <a:rPr lang="en-US" sz="2000"/>
              <a:t>support Vector Machine </a:t>
            </a:r>
            <a:endParaRPr lang="en-US" sz="2000"/>
          </a:p>
          <a:p>
            <a:pPr marL="342900" indent="-342900">
              <a:lnSpc>
                <a:spcPct val="150000"/>
              </a:lnSpc>
              <a:buFont typeface="Arial" panose="020B0604020202020204" pitchFamily="34" charset="0"/>
              <a:buChar char="•"/>
            </a:pPr>
            <a:r>
              <a:rPr lang="en-US" sz="2000"/>
              <a:t>Random Forest</a:t>
            </a:r>
            <a:endParaRPr lang="en-US" sz="2000"/>
          </a:p>
          <a:p>
            <a:pPr marL="342900" indent="-342900">
              <a:lnSpc>
                <a:spcPct val="150000"/>
              </a:lnSpc>
              <a:buFont typeface="Arial" panose="020B0604020202020204" pitchFamily="34" charset="0"/>
              <a:buChar char="•"/>
            </a:pPr>
            <a:r>
              <a:rPr lang="en-US" sz="2000"/>
              <a:t>Gradient Boosting</a:t>
            </a:r>
            <a:endParaRPr lang="en-US" sz="2000"/>
          </a:p>
          <a:p>
            <a:pPr marL="342900" indent="-342900">
              <a:lnSpc>
                <a:spcPct val="150000"/>
              </a:lnSpc>
              <a:buFont typeface="Arial" panose="020B0604020202020204" pitchFamily="34" charset="0"/>
              <a:buChar char="•"/>
            </a:pPr>
            <a:r>
              <a:rPr lang="en-US" sz="2000"/>
              <a:t>Neural Network</a:t>
            </a:r>
            <a:endParaRPr lang="en-US" sz="2000"/>
          </a:p>
        </p:txBody>
      </p:sp>
      <p:graphicFrame>
        <p:nvGraphicFramePr>
          <p:cNvPr id="2" name="Chart 1"/>
          <p:cNvGraphicFramePr/>
          <p:nvPr>
            <p:custDataLst>
              <p:tags r:id="rId2"/>
            </p:custDataLst>
          </p:nvPr>
        </p:nvGraphicFramePr>
        <p:xfrm>
          <a:off x="4057650" y="753110"/>
          <a:ext cx="4577080" cy="347345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767" name="Shape 767"/>
        <p:cNvGrpSpPr/>
        <p:nvPr/>
      </p:nvGrpSpPr>
      <p:grpSpPr>
        <a:xfrm>
          <a:off x="0" y="0"/>
          <a:ext cx="0" cy="0"/>
          <a:chOff x="0" y="0"/>
          <a:chExt cx="0" cy="0"/>
        </a:xfrm>
      </p:grpSpPr>
      <p:sp>
        <p:nvSpPr>
          <p:cNvPr id="768" name="Google Shape;768;p33"/>
          <p:cNvSpPr txBox="1"/>
          <p:nvPr>
            <p:ph type="title"/>
          </p:nvPr>
        </p:nvSpPr>
        <p:spPr>
          <a:xfrm>
            <a:off x="1405950" y="2845788"/>
            <a:ext cx="6332100" cy="87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Conclusion</a:t>
            </a:r>
            <a:endParaRPr lang="en-US" altLang="en-GB"/>
          </a:p>
        </p:txBody>
      </p:sp>
      <p:sp>
        <p:nvSpPr>
          <p:cNvPr id="769" name="Google Shape;769;p33"/>
          <p:cNvSpPr txBox="1"/>
          <p:nvPr>
            <p:ph type="title" idx="2"/>
          </p:nvPr>
        </p:nvSpPr>
        <p:spPr>
          <a:xfrm>
            <a:off x="3823500" y="1088950"/>
            <a:ext cx="1497000" cy="1493700"/>
          </a:xfrm>
          <a:prstGeom prst="rect">
            <a:avLst/>
          </a:prstGeom>
          <a:effectLst>
            <a:outerShdw dist="200025" dir="2760000" algn="bl" rotWithShape="0">
              <a:schemeClr val="lt2">
                <a:alpha val="4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GB"/>
              <a:t>0</a:t>
            </a:r>
            <a:r>
              <a:rPr lang="en-US" altLang="en-GB"/>
              <a:t>6</a:t>
            </a:r>
            <a:endParaRPr lang="en-US" altLang="en-GB"/>
          </a:p>
        </p:txBody>
      </p:sp>
      <p:grpSp>
        <p:nvGrpSpPr>
          <p:cNvPr id="770" name="Google Shape;770;p33"/>
          <p:cNvGrpSpPr/>
          <p:nvPr/>
        </p:nvGrpSpPr>
        <p:grpSpPr>
          <a:xfrm>
            <a:off x="7466519" y="3435521"/>
            <a:ext cx="801498" cy="1323985"/>
            <a:chOff x="267900" y="392875"/>
            <a:chExt cx="1039422" cy="1716785"/>
          </a:xfrm>
        </p:grpSpPr>
        <p:sp>
          <p:nvSpPr>
            <p:cNvPr id="771" name="Google Shape;771;p33"/>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2" name="Google Shape;772;p33"/>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73" name="Google Shape;773;p33"/>
          <p:cNvSpPr/>
          <p:nvPr/>
        </p:nvSpPr>
        <p:spPr>
          <a:xfrm>
            <a:off x="6692700" y="13830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 name="Google Shape;774;p33"/>
          <p:cNvSpPr/>
          <p:nvPr/>
        </p:nvSpPr>
        <p:spPr>
          <a:xfrm>
            <a:off x="3066900" y="797550"/>
            <a:ext cx="250671" cy="247440"/>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 name="Google Shape;775;p33"/>
          <p:cNvSpPr/>
          <p:nvPr/>
        </p:nvSpPr>
        <p:spPr>
          <a:xfrm>
            <a:off x="6185025" y="419711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 name="Google Shape;776;p33"/>
          <p:cNvSpPr/>
          <p:nvPr/>
        </p:nvSpPr>
        <p:spPr>
          <a:xfrm>
            <a:off x="1228650" y="24075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77" name="Google Shape;777;p33"/>
          <p:cNvGrpSpPr/>
          <p:nvPr/>
        </p:nvGrpSpPr>
        <p:grpSpPr>
          <a:xfrm rot="-359762">
            <a:off x="2447590" y="1467184"/>
            <a:ext cx="403966" cy="1408127"/>
            <a:chOff x="3871459" y="1524906"/>
            <a:chExt cx="919351" cy="3204630"/>
          </a:xfrm>
        </p:grpSpPr>
        <p:sp>
          <p:nvSpPr>
            <p:cNvPr id="778" name="Google Shape;778;p33"/>
            <p:cNvSpPr/>
            <p:nvPr/>
          </p:nvSpPr>
          <p:spPr>
            <a:xfrm>
              <a:off x="4246630" y="3135713"/>
              <a:ext cx="175910" cy="1593822"/>
            </a:xfrm>
            <a:custGeom>
              <a:avLst/>
              <a:gdLst/>
              <a:ahLst/>
              <a:cxnLst/>
              <a:rect l="l" t="t" r="r" b="b"/>
              <a:pathLst>
                <a:path w="663" h="6007" extrusionOk="0">
                  <a:moveTo>
                    <a:pt x="1" y="1"/>
                  </a:moveTo>
                  <a:lnTo>
                    <a:pt x="1" y="6007"/>
                  </a:lnTo>
                  <a:lnTo>
                    <a:pt x="504" y="5784"/>
                  </a:lnTo>
                  <a:lnTo>
                    <a:pt x="663" y="5387"/>
                  </a:lnTo>
                  <a:lnTo>
                    <a:pt x="504" y="5297"/>
                  </a:lnTo>
                  <a:lnTo>
                    <a:pt x="504" y="5101"/>
                  </a:lnTo>
                  <a:lnTo>
                    <a:pt x="663" y="4968"/>
                  </a:lnTo>
                  <a:lnTo>
                    <a:pt x="663" y="4746"/>
                  </a:lnTo>
                  <a:lnTo>
                    <a:pt x="440" y="4682"/>
                  </a:lnTo>
                  <a:lnTo>
                    <a:pt x="440" y="4481"/>
                  </a:lnTo>
                  <a:lnTo>
                    <a:pt x="663" y="4481"/>
                  </a:lnTo>
                  <a:lnTo>
                    <a:pt x="663" y="4174"/>
                  </a:lnTo>
                  <a:lnTo>
                    <a:pt x="398" y="4153"/>
                  </a:lnTo>
                  <a:lnTo>
                    <a:pt x="6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9" name="Google Shape;779;p33"/>
            <p:cNvSpPr/>
            <p:nvPr/>
          </p:nvSpPr>
          <p:spPr>
            <a:xfrm>
              <a:off x="4298633" y="3135713"/>
              <a:ext cx="11409" cy="1574188"/>
            </a:xfrm>
            <a:custGeom>
              <a:avLst/>
              <a:gdLst/>
              <a:ahLst/>
              <a:cxnLst/>
              <a:rect l="l" t="t" r="r" b="b"/>
              <a:pathLst>
                <a:path w="43" h="5933" extrusionOk="0">
                  <a:moveTo>
                    <a:pt x="1" y="1"/>
                  </a:moveTo>
                  <a:lnTo>
                    <a:pt x="1" y="599"/>
                  </a:lnTo>
                  <a:lnTo>
                    <a:pt x="1" y="2008"/>
                  </a:lnTo>
                  <a:lnTo>
                    <a:pt x="1" y="3708"/>
                  </a:lnTo>
                  <a:lnTo>
                    <a:pt x="1" y="5186"/>
                  </a:lnTo>
                  <a:lnTo>
                    <a:pt x="1" y="5673"/>
                  </a:lnTo>
                  <a:lnTo>
                    <a:pt x="1" y="5895"/>
                  </a:lnTo>
                  <a:lnTo>
                    <a:pt x="1" y="5917"/>
                  </a:lnTo>
                  <a:cubicBezTo>
                    <a:pt x="1" y="5927"/>
                    <a:pt x="6" y="5932"/>
                    <a:pt x="11" y="5932"/>
                  </a:cubicBezTo>
                  <a:cubicBezTo>
                    <a:pt x="16" y="5932"/>
                    <a:pt x="22" y="5927"/>
                    <a:pt x="22" y="5917"/>
                  </a:cubicBezTo>
                  <a:lnTo>
                    <a:pt x="22" y="5318"/>
                  </a:lnTo>
                  <a:lnTo>
                    <a:pt x="22" y="3909"/>
                  </a:lnTo>
                  <a:lnTo>
                    <a:pt x="22" y="2209"/>
                  </a:lnTo>
                  <a:lnTo>
                    <a:pt x="22" y="731"/>
                  </a:lnTo>
                  <a:lnTo>
                    <a:pt x="22" y="244"/>
                  </a:lnTo>
                  <a:cubicBezTo>
                    <a:pt x="22" y="181"/>
                    <a:pt x="43" y="91"/>
                    <a:pt x="22" y="22"/>
                  </a:cubicBez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0" name="Google Shape;780;p33"/>
            <p:cNvSpPr/>
            <p:nvPr/>
          </p:nvSpPr>
          <p:spPr>
            <a:xfrm>
              <a:off x="3871459" y="2135161"/>
              <a:ext cx="919351" cy="1527756"/>
            </a:xfrm>
            <a:custGeom>
              <a:avLst/>
              <a:gdLst/>
              <a:ahLst/>
              <a:cxnLst/>
              <a:rect l="l" t="t" r="r" b="b"/>
              <a:pathLst>
                <a:path w="3465" h="5758" extrusionOk="0">
                  <a:moveTo>
                    <a:pt x="2363" y="154"/>
                  </a:moveTo>
                  <a:cubicBezTo>
                    <a:pt x="2426" y="154"/>
                    <a:pt x="2474" y="197"/>
                    <a:pt x="2474" y="244"/>
                  </a:cubicBezTo>
                  <a:lnTo>
                    <a:pt x="2474" y="398"/>
                  </a:lnTo>
                  <a:cubicBezTo>
                    <a:pt x="2474" y="440"/>
                    <a:pt x="2426" y="509"/>
                    <a:pt x="2363" y="509"/>
                  </a:cubicBezTo>
                  <a:lnTo>
                    <a:pt x="1123" y="509"/>
                  </a:lnTo>
                  <a:cubicBezTo>
                    <a:pt x="1060" y="509"/>
                    <a:pt x="1017" y="440"/>
                    <a:pt x="1017" y="398"/>
                  </a:cubicBezTo>
                  <a:lnTo>
                    <a:pt x="1017" y="244"/>
                  </a:lnTo>
                  <a:cubicBezTo>
                    <a:pt x="1017" y="197"/>
                    <a:pt x="1060" y="154"/>
                    <a:pt x="1123" y="154"/>
                  </a:cubicBezTo>
                  <a:close/>
                  <a:moveTo>
                    <a:pt x="837" y="1"/>
                  </a:moveTo>
                  <a:cubicBezTo>
                    <a:pt x="377" y="1"/>
                    <a:pt x="0" y="377"/>
                    <a:pt x="0" y="837"/>
                  </a:cubicBezTo>
                  <a:lnTo>
                    <a:pt x="0" y="4015"/>
                  </a:lnTo>
                  <a:cubicBezTo>
                    <a:pt x="0" y="4481"/>
                    <a:pt x="196" y="4921"/>
                    <a:pt x="509" y="5249"/>
                  </a:cubicBezTo>
                  <a:cubicBezTo>
                    <a:pt x="837" y="5583"/>
                    <a:pt x="1282" y="5758"/>
                    <a:pt x="1743" y="5758"/>
                  </a:cubicBezTo>
                  <a:cubicBezTo>
                    <a:pt x="2209" y="5758"/>
                    <a:pt x="2649" y="5583"/>
                    <a:pt x="2956" y="5249"/>
                  </a:cubicBezTo>
                  <a:cubicBezTo>
                    <a:pt x="3289" y="4921"/>
                    <a:pt x="3464" y="4481"/>
                    <a:pt x="3464" y="4015"/>
                  </a:cubicBezTo>
                  <a:lnTo>
                    <a:pt x="3464" y="837"/>
                  </a:lnTo>
                  <a:cubicBezTo>
                    <a:pt x="3464" y="377"/>
                    <a:pt x="3109"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1" name="Google Shape;781;p33"/>
            <p:cNvSpPr/>
            <p:nvPr/>
          </p:nvSpPr>
          <p:spPr>
            <a:xfrm>
              <a:off x="3952914" y="2309481"/>
              <a:ext cx="762013" cy="1248101"/>
            </a:xfrm>
            <a:custGeom>
              <a:avLst/>
              <a:gdLst/>
              <a:ahLst/>
              <a:cxnLst/>
              <a:rect l="l" t="t" r="r" b="b"/>
              <a:pathLst>
                <a:path w="2872" h="4704" extrusionOk="0">
                  <a:moveTo>
                    <a:pt x="2122" y="43"/>
                  </a:moveTo>
                  <a:cubicBezTo>
                    <a:pt x="2188" y="43"/>
                    <a:pt x="2254" y="48"/>
                    <a:pt x="2320" y="69"/>
                  </a:cubicBezTo>
                  <a:cubicBezTo>
                    <a:pt x="2606" y="138"/>
                    <a:pt x="2802" y="403"/>
                    <a:pt x="2829" y="710"/>
                  </a:cubicBezTo>
                  <a:lnTo>
                    <a:pt x="2829" y="954"/>
                  </a:lnTo>
                  <a:lnTo>
                    <a:pt x="2829" y="2167"/>
                  </a:lnTo>
                  <a:lnTo>
                    <a:pt x="2829" y="3205"/>
                  </a:lnTo>
                  <a:cubicBezTo>
                    <a:pt x="2829" y="3401"/>
                    <a:pt x="2802" y="3602"/>
                    <a:pt x="2718" y="3777"/>
                  </a:cubicBezTo>
                  <a:cubicBezTo>
                    <a:pt x="2585" y="4131"/>
                    <a:pt x="2299" y="4417"/>
                    <a:pt x="1966" y="4550"/>
                  </a:cubicBezTo>
                  <a:cubicBezTo>
                    <a:pt x="1791" y="4619"/>
                    <a:pt x="1611" y="4661"/>
                    <a:pt x="1436" y="4661"/>
                  </a:cubicBezTo>
                  <a:cubicBezTo>
                    <a:pt x="1060" y="4661"/>
                    <a:pt x="684" y="4508"/>
                    <a:pt x="446" y="4243"/>
                  </a:cubicBezTo>
                  <a:cubicBezTo>
                    <a:pt x="181" y="3978"/>
                    <a:pt x="48" y="3623"/>
                    <a:pt x="48" y="3268"/>
                  </a:cubicBezTo>
                  <a:lnTo>
                    <a:pt x="48" y="2500"/>
                  </a:lnTo>
                  <a:lnTo>
                    <a:pt x="48" y="1197"/>
                  </a:lnTo>
                  <a:lnTo>
                    <a:pt x="48" y="779"/>
                  </a:lnTo>
                  <a:lnTo>
                    <a:pt x="48" y="710"/>
                  </a:lnTo>
                  <a:cubicBezTo>
                    <a:pt x="48" y="557"/>
                    <a:pt x="91" y="424"/>
                    <a:pt x="181" y="313"/>
                  </a:cubicBezTo>
                  <a:cubicBezTo>
                    <a:pt x="265" y="180"/>
                    <a:pt x="419" y="90"/>
                    <a:pt x="551" y="69"/>
                  </a:cubicBezTo>
                  <a:cubicBezTo>
                    <a:pt x="620" y="48"/>
                    <a:pt x="684" y="48"/>
                    <a:pt x="753" y="48"/>
                  </a:cubicBezTo>
                  <a:lnTo>
                    <a:pt x="1923" y="48"/>
                  </a:lnTo>
                  <a:cubicBezTo>
                    <a:pt x="1989" y="48"/>
                    <a:pt x="2056" y="43"/>
                    <a:pt x="2122" y="43"/>
                  </a:cubicBezTo>
                  <a:close/>
                  <a:moveTo>
                    <a:pt x="718" y="0"/>
                  </a:moveTo>
                  <a:cubicBezTo>
                    <a:pt x="647" y="0"/>
                    <a:pt x="575" y="6"/>
                    <a:pt x="509" y="27"/>
                  </a:cubicBezTo>
                  <a:cubicBezTo>
                    <a:pt x="202" y="117"/>
                    <a:pt x="1" y="382"/>
                    <a:pt x="1" y="689"/>
                  </a:cubicBezTo>
                  <a:lnTo>
                    <a:pt x="1" y="933"/>
                  </a:lnTo>
                  <a:lnTo>
                    <a:pt x="1" y="2188"/>
                  </a:lnTo>
                  <a:lnTo>
                    <a:pt x="1" y="3226"/>
                  </a:lnTo>
                  <a:cubicBezTo>
                    <a:pt x="1" y="3448"/>
                    <a:pt x="22" y="3665"/>
                    <a:pt x="133" y="3867"/>
                  </a:cubicBezTo>
                  <a:cubicBezTo>
                    <a:pt x="265" y="4195"/>
                    <a:pt x="551" y="4486"/>
                    <a:pt x="906" y="4619"/>
                  </a:cubicBezTo>
                  <a:cubicBezTo>
                    <a:pt x="1060" y="4682"/>
                    <a:pt x="1261" y="4703"/>
                    <a:pt x="1436" y="4703"/>
                  </a:cubicBezTo>
                  <a:cubicBezTo>
                    <a:pt x="1812" y="4703"/>
                    <a:pt x="2167" y="4571"/>
                    <a:pt x="2432" y="4306"/>
                  </a:cubicBezTo>
                  <a:cubicBezTo>
                    <a:pt x="2696" y="4041"/>
                    <a:pt x="2871" y="3692"/>
                    <a:pt x="2871" y="3316"/>
                  </a:cubicBezTo>
                  <a:lnTo>
                    <a:pt x="2871" y="2521"/>
                  </a:lnTo>
                  <a:lnTo>
                    <a:pt x="2871" y="1176"/>
                  </a:lnTo>
                  <a:lnTo>
                    <a:pt x="2871" y="752"/>
                  </a:lnTo>
                  <a:lnTo>
                    <a:pt x="2871" y="689"/>
                  </a:lnTo>
                  <a:cubicBezTo>
                    <a:pt x="2871" y="535"/>
                    <a:pt x="2802" y="382"/>
                    <a:pt x="2718" y="271"/>
                  </a:cubicBezTo>
                  <a:cubicBezTo>
                    <a:pt x="2628" y="138"/>
                    <a:pt x="2495" y="69"/>
                    <a:pt x="2342" y="27"/>
                  </a:cubicBezTo>
                  <a:cubicBezTo>
                    <a:pt x="2273" y="6"/>
                    <a:pt x="2209" y="6"/>
                    <a:pt x="2119" y="6"/>
                  </a:cubicBezTo>
                  <a:lnTo>
                    <a:pt x="928" y="6"/>
                  </a:lnTo>
                  <a:cubicBezTo>
                    <a:pt x="861" y="6"/>
                    <a:pt x="790" y="0"/>
                    <a:pt x="718"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2" name="Google Shape;782;p33"/>
            <p:cNvSpPr/>
            <p:nvPr/>
          </p:nvSpPr>
          <p:spPr>
            <a:xfrm>
              <a:off x="4141295" y="2462576"/>
              <a:ext cx="386579" cy="878499"/>
            </a:xfrm>
            <a:custGeom>
              <a:avLst/>
              <a:gdLst/>
              <a:ahLst/>
              <a:cxnLst/>
              <a:rect l="l" t="t" r="r" b="b"/>
              <a:pathLst>
                <a:path w="1457" h="3311" extrusionOk="0">
                  <a:moveTo>
                    <a:pt x="583" y="40"/>
                  </a:moveTo>
                  <a:cubicBezTo>
                    <a:pt x="640" y="40"/>
                    <a:pt x="697" y="43"/>
                    <a:pt x="747" y="43"/>
                  </a:cubicBezTo>
                  <a:cubicBezTo>
                    <a:pt x="796" y="43"/>
                    <a:pt x="846" y="41"/>
                    <a:pt x="895" y="41"/>
                  </a:cubicBezTo>
                  <a:cubicBezTo>
                    <a:pt x="1000" y="41"/>
                    <a:pt x="1102" y="51"/>
                    <a:pt x="1192" y="112"/>
                  </a:cubicBezTo>
                  <a:cubicBezTo>
                    <a:pt x="1324" y="202"/>
                    <a:pt x="1388" y="356"/>
                    <a:pt x="1388" y="509"/>
                  </a:cubicBezTo>
                  <a:lnTo>
                    <a:pt x="1388" y="732"/>
                  </a:lnTo>
                  <a:lnTo>
                    <a:pt x="1388" y="1611"/>
                  </a:lnTo>
                  <a:lnTo>
                    <a:pt x="1388" y="2516"/>
                  </a:lnTo>
                  <a:lnTo>
                    <a:pt x="1388" y="2781"/>
                  </a:lnTo>
                  <a:cubicBezTo>
                    <a:pt x="1388" y="2914"/>
                    <a:pt x="1367" y="3025"/>
                    <a:pt x="1277" y="3115"/>
                  </a:cubicBezTo>
                  <a:cubicBezTo>
                    <a:pt x="1192" y="3200"/>
                    <a:pt x="1081" y="3247"/>
                    <a:pt x="970" y="3247"/>
                  </a:cubicBezTo>
                  <a:lnTo>
                    <a:pt x="419" y="3247"/>
                  </a:lnTo>
                  <a:cubicBezTo>
                    <a:pt x="308" y="3221"/>
                    <a:pt x="196" y="3157"/>
                    <a:pt x="133" y="3067"/>
                  </a:cubicBezTo>
                  <a:cubicBezTo>
                    <a:pt x="64" y="2982"/>
                    <a:pt x="43" y="2871"/>
                    <a:pt x="43" y="2760"/>
                  </a:cubicBezTo>
                  <a:lnTo>
                    <a:pt x="43" y="2495"/>
                  </a:lnTo>
                  <a:lnTo>
                    <a:pt x="43" y="1568"/>
                  </a:lnTo>
                  <a:lnTo>
                    <a:pt x="43" y="684"/>
                  </a:lnTo>
                  <a:lnTo>
                    <a:pt x="43" y="509"/>
                  </a:lnTo>
                  <a:cubicBezTo>
                    <a:pt x="43" y="308"/>
                    <a:pt x="154" y="154"/>
                    <a:pt x="329" y="91"/>
                  </a:cubicBezTo>
                  <a:cubicBezTo>
                    <a:pt x="398" y="48"/>
                    <a:pt x="491" y="40"/>
                    <a:pt x="583" y="40"/>
                  </a:cubicBezTo>
                  <a:close/>
                  <a:moveTo>
                    <a:pt x="530" y="1"/>
                  </a:moveTo>
                  <a:cubicBezTo>
                    <a:pt x="461" y="1"/>
                    <a:pt x="371" y="1"/>
                    <a:pt x="308" y="22"/>
                  </a:cubicBezTo>
                  <a:cubicBezTo>
                    <a:pt x="218" y="70"/>
                    <a:pt x="133" y="154"/>
                    <a:pt x="64" y="244"/>
                  </a:cubicBezTo>
                  <a:cubicBezTo>
                    <a:pt x="0" y="334"/>
                    <a:pt x="0" y="440"/>
                    <a:pt x="0" y="552"/>
                  </a:cubicBezTo>
                  <a:lnTo>
                    <a:pt x="0" y="1304"/>
                  </a:lnTo>
                  <a:lnTo>
                    <a:pt x="0" y="2320"/>
                  </a:lnTo>
                  <a:lnTo>
                    <a:pt x="0" y="2824"/>
                  </a:lnTo>
                  <a:cubicBezTo>
                    <a:pt x="0" y="3046"/>
                    <a:pt x="175" y="3247"/>
                    <a:pt x="398" y="3290"/>
                  </a:cubicBezTo>
                  <a:cubicBezTo>
                    <a:pt x="461" y="3311"/>
                    <a:pt x="530" y="3311"/>
                    <a:pt x="572" y="3311"/>
                  </a:cubicBezTo>
                  <a:lnTo>
                    <a:pt x="970" y="3311"/>
                  </a:lnTo>
                  <a:cubicBezTo>
                    <a:pt x="970" y="3311"/>
                    <a:pt x="971" y="3311"/>
                    <a:pt x="972" y="3311"/>
                  </a:cubicBezTo>
                  <a:lnTo>
                    <a:pt x="972" y="3311"/>
                  </a:lnTo>
                  <a:cubicBezTo>
                    <a:pt x="1193" y="3289"/>
                    <a:pt x="1409" y="3135"/>
                    <a:pt x="1430" y="2892"/>
                  </a:cubicBezTo>
                  <a:cubicBezTo>
                    <a:pt x="1457" y="2824"/>
                    <a:pt x="1457" y="2760"/>
                    <a:pt x="1457" y="2691"/>
                  </a:cubicBezTo>
                  <a:lnTo>
                    <a:pt x="1457" y="1876"/>
                  </a:lnTo>
                  <a:lnTo>
                    <a:pt x="1457" y="885"/>
                  </a:lnTo>
                  <a:lnTo>
                    <a:pt x="1457" y="573"/>
                  </a:lnTo>
                  <a:cubicBezTo>
                    <a:pt x="1457" y="488"/>
                    <a:pt x="1457" y="398"/>
                    <a:pt x="1409" y="308"/>
                  </a:cubicBezTo>
                  <a:cubicBezTo>
                    <a:pt x="1346" y="112"/>
                    <a:pt x="1166" y="1"/>
                    <a:pt x="948"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3" name="Google Shape;783;p33"/>
            <p:cNvSpPr/>
            <p:nvPr/>
          </p:nvSpPr>
          <p:spPr>
            <a:xfrm>
              <a:off x="4141295" y="2732414"/>
              <a:ext cx="386579" cy="11409"/>
            </a:xfrm>
            <a:custGeom>
              <a:avLst/>
              <a:gdLst/>
              <a:ahLst/>
              <a:cxnLst/>
              <a:rect l="l" t="t" r="r" b="b"/>
              <a:pathLst>
                <a:path w="1457" h="43" extrusionOk="0">
                  <a:moveTo>
                    <a:pt x="22" y="1"/>
                  </a:moveTo>
                  <a:cubicBezTo>
                    <a:pt x="0" y="1"/>
                    <a:pt x="0" y="43"/>
                    <a:pt x="22" y="43"/>
                  </a:cubicBezTo>
                  <a:lnTo>
                    <a:pt x="1430" y="43"/>
                  </a:lnTo>
                  <a:cubicBezTo>
                    <a:pt x="1457" y="43"/>
                    <a:pt x="1457" y="1"/>
                    <a:pt x="1430"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4" name="Google Shape;784;p33"/>
            <p:cNvSpPr/>
            <p:nvPr/>
          </p:nvSpPr>
          <p:spPr>
            <a:xfrm>
              <a:off x="4141295" y="3024806"/>
              <a:ext cx="386579" cy="18573"/>
            </a:xfrm>
            <a:custGeom>
              <a:avLst/>
              <a:gdLst/>
              <a:ahLst/>
              <a:cxnLst/>
              <a:rect l="l" t="t" r="r" b="b"/>
              <a:pathLst>
                <a:path w="1457" h="70" extrusionOk="0">
                  <a:moveTo>
                    <a:pt x="22" y="0"/>
                  </a:moveTo>
                  <a:cubicBezTo>
                    <a:pt x="0" y="0"/>
                    <a:pt x="0" y="69"/>
                    <a:pt x="22" y="69"/>
                  </a:cubicBezTo>
                  <a:lnTo>
                    <a:pt x="1430" y="69"/>
                  </a:lnTo>
                  <a:cubicBezTo>
                    <a:pt x="1457" y="69"/>
                    <a:pt x="1457" y="0"/>
                    <a:pt x="1430"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5" name="Google Shape;785;p33"/>
            <p:cNvSpPr/>
            <p:nvPr/>
          </p:nvSpPr>
          <p:spPr>
            <a:xfrm>
              <a:off x="4012082" y="1524906"/>
              <a:ext cx="726725" cy="718772"/>
            </a:xfrm>
            <a:custGeom>
              <a:avLst/>
              <a:gdLst/>
              <a:ahLst/>
              <a:cxnLst/>
              <a:rect l="l" t="t" r="r" b="b"/>
              <a:pathLst>
                <a:path w="2739" h="2709" extrusionOk="0">
                  <a:moveTo>
                    <a:pt x="1399" y="0"/>
                  </a:moveTo>
                  <a:cubicBezTo>
                    <a:pt x="998" y="0"/>
                    <a:pt x="587" y="169"/>
                    <a:pt x="328" y="489"/>
                  </a:cubicBezTo>
                  <a:cubicBezTo>
                    <a:pt x="154" y="712"/>
                    <a:pt x="42" y="977"/>
                    <a:pt x="21" y="1241"/>
                  </a:cubicBezTo>
                  <a:cubicBezTo>
                    <a:pt x="0" y="1527"/>
                    <a:pt x="64" y="1813"/>
                    <a:pt x="223" y="2057"/>
                  </a:cubicBezTo>
                  <a:cubicBezTo>
                    <a:pt x="286" y="2147"/>
                    <a:pt x="419" y="2301"/>
                    <a:pt x="419" y="2301"/>
                  </a:cubicBezTo>
                  <a:lnTo>
                    <a:pt x="752" y="2301"/>
                  </a:lnTo>
                  <a:cubicBezTo>
                    <a:pt x="752" y="2301"/>
                    <a:pt x="572" y="2168"/>
                    <a:pt x="487" y="2078"/>
                  </a:cubicBezTo>
                  <a:cubicBezTo>
                    <a:pt x="355" y="1903"/>
                    <a:pt x="265" y="1681"/>
                    <a:pt x="244" y="1437"/>
                  </a:cubicBezTo>
                  <a:cubicBezTo>
                    <a:pt x="223" y="1326"/>
                    <a:pt x="244" y="1194"/>
                    <a:pt x="265" y="1088"/>
                  </a:cubicBezTo>
                  <a:cubicBezTo>
                    <a:pt x="286" y="955"/>
                    <a:pt x="328" y="865"/>
                    <a:pt x="397" y="754"/>
                  </a:cubicBezTo>
                  <a:cubicBezTo>
                    <a:pt x="530" y="558"/>
                    <a:pt x="705" y="399"/>
                    <a:pt x="906" y="315"/>
                  </a:cubicBezTo>
                  <a:cubicBezTo>
                    <a:pt x="1055" y="238"/>
                    <a:pt x="1217" y="204"/>
                    <a:pt x="1382" y="204"/>
                  </a:cubicBezTo>
                  <a:cubicBezTo>
                    <a:pt x="1458" y="204"/>
                    <a:pt x="1534" y="211"/>
                    <a:pt x="1610" y="225"/>
                  </a:cubicBezTo>
                  <a:cubicBezTo>
                    <a:pt x="2076" y="315"/>
                    <a:pt x="2426" y="712"/>
                    <a:pt x="2516" y="1173"/>
                  </a:cubicBezTo>
                  <a:cubicBezTo>
                    <a:pt x="2516" y="1220"/>
                    <a:pt x="2537" y="1284"/>
                    <a:pt x="2537" y="1353"/>
                  </a:cubicBezTo>
                  <a:cubicBezTo>
                    <a:pt x="2516" y="1591"/>
                    <a:pt x="2447" y="1813"/>
                    <a:pt x="2315" y="2036"/>
                  </a:cubicBezTo>
                  <a:cubicBezTo>
                    <a:pt x="2251" y="2099"/>
                    <a:pt x="2161" y="2211"/>
                    <a:pt x="2076" y="2253"/>
                  </a:cubicBezTo>
                  <a:cubicBezTo>
                    <a:pt x="2029" y="2301"/>
                    <a:pt x="1986" y="2322"/>
                    <a:pt x="1944" y="2364"/>
                  </a:cubicBezTo>
                  <a:cubicBezTo>
                    <a:pt x="1896" y="2364"/>
                    <a:pt x="1875" y="2385"/>
                    <a:pt x="1854" y="2385"/>
                  </a:cubicBezTo>
                  <a:cubicBezTo>
                    <a:pt x="1833" y="2412"/>
                    <a:pt x="1811" y="2412"/>
                    <a:pt x="1785" y="2433"/>
                  </a:cubicBezTo>
                  <a:cubicBezTo>
                    <a:pt x="1635" y="2481"/>
                    <a:pt x="1464" y="2510"/>
                    <a:pt x="1300" y="2510"/>
                  </a:cubicBezTo>
                  <a:cubicBezTo>
                    <a:pt x="1175" y="2510"/>
                    <a:pt x="1054" y="2493"/>
                    <a:pt x="948" y="2454"/>
                  </a:cubicBezTo>
                  <a:lnTo>
                    <a:pt x="572" y="2454"/>
                  </a:lnTo>
                  <a:cubicBezTo>
                    <a:pt x="805" y="2620"/>
                    <a:pt x="1069" y="2709"/>
                    <a:pt x="1353" y="2709"/>
                  </a:cubicBezTo>
                  <a:cubicBezTo>
                    <a:pt x="1451" y="2709"/>
                    <a:pt x="1551" y="2698"/>
                    <a:pt x="1653" y="2677"/>
                  </a:cubicBezTo>
                  <a:cubicBezTo>
                    <a:pt x="2182" y="2565"/>
                    <a:pt x="2627" y="2121"/>
                    <a:pt x="2712" y="1570"/>
                  </a:cubicBezTo>
                  <a:cubicBezTo>
                    <a:pt x="2738" y="1506"/>
                    <a:pt x="2738" y="1416"/>
                    <a:pt x="2738" y="1353"/>
                  </a:cubicBezTo>
                  <a:cubicBezTo>
                    <a:pt x="2738" y="775"/>
                    <a:pt x="2383" y="267"/>
                    <a:pt x="1833" y="71"/>
                  </a:cubicBezTo>
                  <a:cubicBezTo>
                    <a:pt x="1695" y="24"/>
                    <a:pt x="1547"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6" name="Google Shape;786;p33"/>
          <p:cNvGrpSpPr/>
          <p:nvPr/>
        </p:nvGrpSpPr>
        <p:grpSpPr>
          <a:xfrm>
            <a:off x="6054613" y="1256184"/>
            <a:ext cx="3509798" cy="1488278"/>
            <a:chOff x="6054613" y="1256184"/>
            <a:chExt cx="3509798" cy="1488278"/>
          </a:xfrm>
        </p:grpSpPr>
        <p:sp>
          <p:nvSpPr>
            <p:cNvPr id="787" name="Google Shape;787;p33"/>
            <p:cNvSpPr/>
            <p:nvPr/>
          </p:nvSpPr>
          <p:spPr>
            <a:xfrm>
              <a:off x="6054613" y="1256184"/>
              <a:ext cx="3509798" cy="1488278"/>
            </a:xfrm>
            <a:custGeom>
              <a:avLst/>
              <a:gdLst/>
              <a:ahLst/>
              <a:cxnLst/>
              <a:rect l="l" t="t" r="r" b="b"/>
              <a:pathLst>
                <a:path w="31429" h="13327" extrusionOk="0">
                  <a:moveTo>
                    <a:pt x="29374" y="1"/>
                  </a:moveTo>
                  <a:cubicBezTo>
                    <a:pt x="29374" y="1"/>
                    <a:pt x="21917" y="3597"/>
                    <a:pt x="20238" y="4084"/>
                  </a:cubicBezTo>
                  <a:cubicBezTo>
                    <a:pt x="18564" y="4550"/>
                    <a:pt x="15736" y="5080"/>
                    <a:pt x="15736" y="5080"/>
                  </a:cubicBezTo>
                  <a:cubicBezTo>
                    <a:pt x="15736" y="5080"/>
                    <a:pt x="15228" y="5186"/>
                    <a:pt x="14711" y="5186"/>
                  </a:cubicBezTo>
                  <a:cubicBezTo>
                    <a:pt x="14453" y="5186"/>
                    <a:pt x="14193" y="5159"/>
                    <a:pt x="13994" y="5080"/>
                  </a:cubicBezTo>
                  <a:cubicBezTo>
                    <a:pt x="13472" y="4875"/>
                    <a:pt x="12155" y="4280"/>
                    <a:pt x="11040" y="4280"/>
                  </a:cubicBezTo>
                  <a:cubicBezTo>
                    <a:pt x="10831" y="4280"/>
                    <a:pt x="10628" y="4301"/>
                    <a:pt x="10440" y="4349"/>
                  </a:cubicBezTo>
                  <a:cubicBezTo>
                    <a:pt x="9269" y="4656"/>
                    <a:pt x="5297" y="5896"/>
                    <a:pt x="4969" y="6113"/>
                  </a:cubicBezTo>
                  <a:cubicBezTo>
                    <a:pt x="4614" y="6335"/>
                    <a:pt x="3708" y="6934"/>
                    <a:pt x="3777" y="7151"/>
                  </a:cubicBezTo>
                  <a:cubicBezTo>
                    <a:pt x="3841" y="7394"/>
                    <a:pt x="3841" y="7569"/>
                    <a:pt x="4725" y="7569"/>
                  </a:cubicBezTo>
                  <a:cubicBezTo>
                    <a:pt x="5501" y="7569"/>
                    <a:pt x="7005" y="7277"/>
                    <a:pt x="7433" y="7277"/>
                  </a:cubicBezTo>
                  <a:cubicBezTo>
                    <a:pt x="7504" y="7277"/>
                    <a:pt x="7545" y="7286"/>
                    <a:pt x="7548" y="7304"/>
                  </a:cubicBezTo>
                  <a:cubicBezTo>
                    <a:pt x="7575" y="7416"/>
                    <a:pt x="5874" y="8586"/>
                    <a:pt x="5101" y="8787"/>
                  </a:cubicBezTo>
                  <a:cubicBezTo>
                    <a:pt x="4328" y="9005"/>
                    <a:pt x="1" y="10111"/>
                    <a:pt x="1" y="10461"/>
                  </a:cubicBezTo>
                  <a:cubicBezTo>
                    <a:pt x="1" y="10837"/>
                    <a:pt x="223" y="11038"/>
                    <a:pt x="753" y="11059"/>
                  </a:cubicBezTo>
                  <a:lnTo>
                    <a:pt x="2363" y="11059"/>
                  </a:lnTo>
                  <a:cubicBezTo>
                    <a:pt x="2363" y="11059"/>
                    <a:pt x="2718" y="11277"/>
                    <a:pt x="3157" y="11568"/>
                  </a:cubicBezTo>
                  <a:cubicBezTo>
                    <a:pt x="3576" y="11854"/>
                    <a:pt x="4153" y="12336"/>
                    <a:pt x="4614" y="12405"/>
                  </a:cubicBezTo>
                  <a:cubicBezTo>
                    <a:pt x="4776" y="12426"/>
                    <a:pt x="4906" y="12433"/>
                    <a:pt x="5008" y="12433"/>
                  </a:cubicBezTo>
                  <a:cubicBezTo>
                    <a:pt x="5210" y="12433"/>
                    <a:pt x="5297" y="12405"/>
                    <a:pt x="5297" y="12405"/>
                  </a:cubicBezTo>
                  <a:cubicBezTo>
                    <a:pt x="5297" y="12405"/>
                    <a:pt x="5806" y="13109"/>
                    <a:pt x="5938" y="13109"/>
                  </a:cubicBezTo>
                  <a:cubicBezTo>
                    <a:pt x="6053" y="13109"/>
                    <a:pt x="8997" y="13326"/>
                    <a:pt x="10150" y="13326"/>
                  </a:cubicBezTo>
                  <a:cubicBezTo>
                    <a:pt x="10321" y="13326"/>
                    <a:pt x="10453" y="13321"/>
                    <a:pt x="10530" y="13310"/>
                  </a:cubicBezTo>
                  <a:cubicBezTo>
                    <a:pt x="11150" y="13220"/>
                    <a:pt x="14920" y="11436"/>
                    <a:pt x="15318" y="11171"/>
                  </a:cubicBezTo>
                  <a:cubicBezTo>
                    <a:pt x="15736" y="10927"/>
                    <a:pt x="15471" y="10641"/>
                    <a:pt x="16112" y="10482"/>
                  </a:cubicBezTo>
                  <a:cubicBezTo>
                    <a:pt x="16753" y="10350"/>
                    <a:pt x="29708" y="7792"/>
                    <a:pt x="29708" y="7792"/>
                  </a:cubicBezTo>
                  <a:cubicBezTo>
                    <a:pt x="29708" y="7792"/>
                    <a:pt x="31429" y="3931"/>
                    <a:pt x="30544" y="3004"/>
                  </a:cubicBezTo>
                  <a:cubicBezTo>
                    <a:pt x="29660" y="2077"/>
                    <a:pt x="29374" y="1"/>
                    <a:pt x="293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33"/>
            <p:cNvSpPr/>
            <p:nvPr/>
          </p:nvSpPr>
          <p:spPr>
            <a:xfrm>
              <a:off x="6631299" y="2402746"/>
              <a:ext cx="480979" cy="332230"/>
            </a:xfrm>
            <a:custGeom>
              <a:avLst/>
              <a:gdLst/>
              <a:ahLst/>
              <a:cxnLst/>
              <a:rect l="l" t="t" r="r" b="b"/>
              <a:pathLst>
                <a:path w="4307" h="2975" extrusionOk="0">
                  <a:moveTo>
                    <a:pt x="290" y="1"/>
                  </a:moveTo>
                  <a:cubicBezTo>
                    <a:pt x="250" y="1"/>
                    <a:pt x="213" y="7"/>
                    <a:pt x="181" y="19"/>
                  </a:cubicBezTo>
                  <a:cubicBezTo>
                    <a:pt x="112" y="40"/>
                    <a:pt x="70" y="83"/>
                    <a:pt x="70" y="130"/>
                  </a:cubicBezTo>
                  <a:cubicBezTo>
                    <a:pt x="1" y="459"/>
                    <a:pt x="689" y="1190"/>
                    <a:pt x="1060" y="1587"/>
                  </a:cubicBezTo>
                  <a:cubicBezTo>
                    <a:pt x="1086" y="1608"/>
                    <a:pt x="1129" y="1650"/>
                    <a:pt x="1150" y="1672"/>
                  </a:cubicBezTo>
                  <a:cubicBezTo>
                    <a:pt x="1484" y="2027"/>
                    <a:pt x="2321" y="2689"/>
                    <a:pt x="2564" y="2821"/>
                  </a:cubicBezTo>
                  <a:cubicBezTo>
                    <a:pt x="2781" y="2953"/>
                    <a:pt x="2893" y="2975"/>
                    <a:pt x="2893" y="2975"/>
                  </a:cubicBezTo>
                  <a:lnTo>
                    <a:pt x="2914" y="2953"/>
                  </a:lnTo>
                  <a:cubicBezTo>
                    <a:pt x="2914" y="2953"/>
                    <a:pt x="2808" y="2911"/>
                    <a:pt x="2564" y="2800"/>
                  </a:cubicBezTo>
                  <a:cubicBezTo>
                    <a:pt x="2342" y="2667"/>
                    <a:pt x="1505" y="2005"/>
                    <a:pt x="1171" y="1650"/>
                  </a:cubicBezTo>
                  <a:cubicBezTo>
                    <a:pt x="1150" y="1629"/>
                    <a:pt x="1108" y="1587"/>
                    <a:pt x="1086" y="1566"/>
                  </a:cubicBezTo>
                  <a:cubicBezTo>
                    <a:pt x="732" y="1190"/>
                    <a:pt x="27" y="438"/>
                    <a:pt x="91" y="152"/>
                  </a:cubicBezTo>
                  <a:cubicBezTo>
                    <a:pt x="112" y="109"/>
                    <a:pt x="133" y="62"/>
                    <a:pt x="181" y="40"/>
                  </a:cubicBezTo>
                  <a:cubicBezTo>
                    <a:pt x="211" y="29"/>
                    <a:pt x="246" y="23"/>
                    <a:pt x="285" y="23"/>
                  </a:cubicBezTo>
                  <a:cubicBezTo>
                    <a:pt x="611" y="23"/>
                    <a:pt x="1209" y="411"/>
                    <a:pt x="1701" y="724"/>
                  </a:cubicBezTo>
                  <a:cubicBezTo>
                    <a:pt x="2013" y="925"/>
                    <a:pt x="2321" y="1100"/>
                    <a:pt x="2495" y="1169"/>
                  </a:cubicBezTo>
                  <a:cubicBezTo>
                    <a:pt x="2595" y="1203"/>
                    <a:pt x="2724" y="1217"/>
                    <a:pt x="2867" y="1217"/>
                  </a:cubicBezTo>
                  <a:cubicBezTo>
                    <a:pt x="3452" y="1217"/>
                    <a:pt x="4273" y="984"/>
                    <a:pt x="4307" y="967"/>
                  </a:cubicBezTo>
                  <a:lnTo>
                    <a:pt x="4285" y="946"/>
                  </a:lnTo>
                  <a:cubicBezTo>
                    <a:pt x="4285" y="946"/>
                    <a:pt x="3451" y="1191"/>
                    <a:pt x="2862" y="1191"/>
                  </a:cubicBezTo>
                  <a:cubicBezTo>
                    <a:pt x="2721" y="1191"/>
                    <a:pt x="2594" y="1177"/>
                    <a:pt x="2495" y="1142"/>
                  </a:cubicBezTo>
                  <a:cubicBezTo>
                    <a:pt x="2321" y="1078"/>
                    <a:pt x="2035" y="877"/>
                    <a:pt x="1701" y="681"/>
                  </a:cubicBezTo>
                  <a:cubicBezTo>
                    <a:pt x="1193" y="366"/>
                    <a:pt x="614" y="1"/>
                    <a:pt x="29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9" name="Google Shape;789;p33"/>
            <p:cNvSpPr/>
            <p:nvPr/>
          </p:nvSpPr>
          <p:spPr>
            <a:xfrm>
              <a:off x="6488803" y="2385437"/>
              <a:ext cx="160364" cy="256068"/>
            </a:xfrm>
            <a:custGeom>
              <a:avLst/>
              <a:gdLst/>
              <a:ahLst/>
              <a:cxnLst/>
              <a:rect l="l" t="t" r="r" b="b"/>
              <a:pathLst>
                <a:path w="1436" h="2293" extrusionOk="0">
                  <a:moveTo>
                    <a:pt x="488" y="1"/>
                  </a:moveTo>
                  <a:cubicBezTo>
                    <a:pt x="420" y="1"/>
                    <a:pt x="358" y="13"/>
                    <a:pt x="308" y="42"/>
                  </a:cubicBezTo>
                  <a:cubicBezTo>
                    <a:pt x="0" y="217"/>
                    <a:pt x="376" y="947"/>
                    <a:pt x="398" y="969"/>
                  </a:cubicBezTo>
                  <a:cubicBezTo>
                    <a:pt x="419" y="1011"/>
                    <a:pt x="1213" y="2139"/>
                    <a:pt x="1409" y="2293"/>
                  </a:cubicBezTo>
                  <a:lnTo>
                    <a:pt x="1436" y="2272"/>
                  </a:lnTo>
                  <a:cubicBezTo>
                    <a:pt x="1256" y="2118"/>
                    <a:pt x="440" y="969"/>
                    <a:pt x="419" y="947"/>
                  </a:cubicBezTo>
                  <a:cubicBezTo>
                    <a:pt x="419" y="947"/>
                    <a:pt x="43" y="238"/>
                    <a:pt x="329" y="84"/>
                  </a:cubicBezTo>
                  <a:cubicBezTo>
                    <a:pt x="376" y="55"/>
                    <a:pt x="435" y="43"/>
                    <a:pt x="502" y="43"/>
                  </a:cubicBezTo>
                  <a:cubicBezTo>
                    <a:pt x="836" y="43"/>
                    <a:pt x="1346" y="353"/>
                    <a:pt x="1346" y="370"/>
                  </a:cubicBezTo>
                  <a:lnTo>
                    <a:pt x="1367" y="328"/>
                  </a:lnTo>
                  <a:cubicBezTo>
                    <a:pt x="1331" y="310"/>
                    <a:pt x="831" y="1"/>
                    <a:pt x="4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0" name="Google Shape;790;p33"/>
            <p:cNvSpPr/>
            <p:nvPr/>
          </p:nvSpPr>
          <p:spPr>
            <a:xfrm>
              <a:off x="6225028" y="2388452"/>
              <a:ext cx="285773" cy="102852"/>
            </a:xfrm>
            <a:custGeom>
              <a:avLst/>
              <a:gdLst/>
              <a:ahLst/>
              <a:cxnLst/>
              <a:rect l="l" t="t" r="r" b="b"/>
              <a:pathLst>
                <a:path w="2559" h="921" extrusionOk="0">
                  <a:moveTo>
                    <a:pt x="527" y="1"/>
                  </a:moveTo>
                  <a:cubicBezTo>
                    <a:pt x="359" y="1"/>
                    <a:pt x="238" y="17"/>
                    <a:pt x="196" y="57"/>
                  </a:cubicBezTo>
                  <a:cubicBezTo>
                    <a:pt x="0" y="258"/>
                    <a:pt x="175" y="454"/>
                    <a:pt x="286" y="566"/>
                  </a:cubicBezTo>
                  <a:cubicBezTo>
                    <a:pt x="307" y="566"/>
                    <a:pt x="307" y="587"/>
                    <a:pt x="329" y="587"/>
                  </a:cubicBezTo>
                  <a:cubicBezTo>
                    <a:pt x="419" y="698"/>
                    <a:pt x="795" y="920"/>
                    <a:pt x="816" y="920"/>
                  </a:cubicBezTo>
                  <a:lnTo>
                    <a:pt x="837" y="899"/>
                  </a:lnTo>
                  <a:cubicBezTo>
                    <a:pt x="837" y="899"/>
                    <a:pt x="440" y="677"/>
                    <a:pt x="355" y="566"/>
                  </a:cubicBezTo>
                  <a:lnTo>
                    <a:pt x="329" y="544"/>
                  </a:lnTo>
                  <a:cubicBezTo>
                    <a:pt x="223" y="433"/>
                    <a:pt x="43" y="258"/>
                    <a:pt x="223" y="78"/>
                  </a:cubicBezTo>
                  <a:cubicBezTo>
                    <a:pt x="256" y="50"/>
                    <a:pt x="358" y="38"/>
                    <a:pt x="502" y="38"/>
                  </a:cubicBezTo>
                  <a:cubicBezTo>
                    <a:pt x="1021" y="38"/>
                    <a:pt x="2094" y="193"/>
                    <a:pt x="2558" y="280"/>
                  </a:cubicBezTo>
                  <a:lnTo>
                    <a:pt x="2558" y="237"/>
                  </a:lnTo>
                  <a:cubicBezTo>
                    <a:pt x="2491" y="237"/>
                    <a:pt x="1171" y="1"/>
                    <a:pt x="52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1" name="Google Shape;791;p33"/>
            <p:cNvSpPr/>
            <p:nvPr/>
          </p:nvSpPr>
          <p:spPr>
            <a:xfrm>
              <a:off x="7057783" y="2094301"/>
              <a:ext cx="453731" cy="110780"/>
            </a:xfrm>
            <a:custGeom>
              <a:avLst/>
              <a:gdLst/>
              <a:ahLst/>
              <a:cxnLst/>
              <a:rect l="l" t="t" r="r" b="b"/>
              <a:pathLst>
                <a:path w="4063" h="992" extrusionOk="0">
                  <a:moveTo>
                    <a:pt x="22" y="1"/>
                  </a:moveTo>
                  <a:lnTo>
                    <a:pt x="0" y="22"/>
                  </a:lnTo>
                  <a:cubicBezTo>
                    <a:pt x="22" y="22"/>
                    <a:pt x="842" y="461"/>
                    <a:pt x="1722" y="726"/>
                  </a:cubicBezTo>
                  <a:cubicBezTo>
                    <a:pt x="2585" y="970"/>
                    <a:pt x="4041" y="991"/>
                    <a:pt x="4063" y="991"/>
                  </a:cubicBezTo>
                  <a:lnTo>
                    <a:pt x="4063" y="949"/>
                  </a:lnTo>
                  <a:cubicBezTo>
                    <a:pt x="4041" y="949"/>
                    <a:pt x="2606" y="928"/>
                    <a:pt x="1722" y="684"/>
                  </a:cubicBezTo>
                  <a:cubicBezTo>
                    <a:pt x="842" y="440"/>
                    <a:pt x="22" y="1"/>
                    <a:pt x="2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33"/>
            <p:cNvSpPr/>
            <p:nvPr/>
          </p:nvSpPr>
          <p:spPr>
            <a:xfrm>
              <a:off x="7040585" y="2261701"/>
              <a:ext cx="352666" cy="76385"/>
            </a:xfrm>
            <a:custGeom>
              <a:avLst/>
              <a:gdLst/>
              <a:ahLst/>
              <a:cxnLst/>
              <a:rect l="l" t="t" r="r" b="b"/>
              <a:pathLst>
                <a:path w="3158" h="684" extrusionOk="0">
                  <a:moveTo>
                    <a:pt x="3157" y="1"/>
                  </a:moveTo>
                  <a:cubicBezTo>
                    <a:pt x="3136" y="1"/>
                    <a:pt x="1680" y="48"/>
                    <a:pt x="1060" y="244"/>
                  </a:cubicBezTo>
                  <a:cubicBezTo>
                    <a:pt x="440" y="445"/>
                    <a:pt x="1" y="641"/>
                    <a:pt x="1" y="641"/>
                  </a:cubicBezTo>
                  <a:lnTo>
                    <a:pt x="22" y="684"/>
                  </a:lnTo>
                  <a:cubicBezTo>
                    <a:pt x="22" y="684"/>
                    <a:pt x="440" y="488"/>
                    <a:pt x="1060" y="287"/>
                  </a:cubicBezTo>
                  <a:cubicBezTo>
                    <a:pt x="1680" y="91"/>
                    <a:pt x="3157" y="48"/>
                    <a:pt x="3157" y="48"/>
                  </a:cubicBezTo>
                  <a:lnTo>
                    <a:pt x="315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93" name="Google Shape;793;p33"/>
          <p:cNvGrpSpPr/>
          <p:nvPr/>
        </p:nvGrpSpPr>
        <p:grpSpPr>
          <a:xfrm>
            <a:off x="-909715" y="740365"/>
            <a:ext cx="3559852" cy="1788678"/>
            <a:chOff x="1997175" y="3512155"/>
            <a:chExt cx="1978025" cy="993765"/>
          </a:xfrm>
        </p:grpSpPr>
        <p:sp>
          <p:nvSpPr>
            <p:cNvPr id="794" name="Google Shape;794;p33"/>
            <p:cNvSpPr/>
            <p:nvPr/>
          </p:nvSpPr>
          <p:spPr>
            <a:xfrm>
              <a:off x="3152865" y="3512155"/>
              <a:ext cx="822336" cy="478175"/>
            </a:xfrm>
            <a:custGeom>
              <a:avLst/>
              <a:gdLst/>
              <a:ahLst/>
              <a:cxnLst/>
              <a:rect l="l" t="t" r="r" b="b"/>
              <a:pathLst>
                <a:path w="10726" h="6237" extrusionOk="0">
                  <a:moveTo>
                    <a:pt x="6789" y="1"/>
                  </a:moveTo>
                  <a:cubicBezTo>
                    <a:pt x="6694" y="1"/>
                    <a:pt x="6595" y="11"/>
                    <a:pt x="6488" y="33"/>
                  </a:cubicBezTo>
                  <a:cubicBezTo>
                    <a:pt x="5715" y="208"/>
                    <a:pt x="837" y="2724"/>
                    <a:pt x="837" y="2724"/>
                  </a:cubicBezTo>
                  <a:lnTo>
                    <a:pt x="0" y="4906"/>
                  </a:lnTo>
                  <a:lnTo>
                    <a:pt x="726" y="5811"/>
                  </a:lnTo>
                  <a:cubicBezTo>
                    <a:pt x="726" y="5811"/>
                    <a:pt x="1054" y="6237"/>
                    <a:pt x="1205" y="6237"/>
                  </a:cubicBezTo>
                  <a:cubicBezTo>
                    <a:pt x="1216" y="6237"/>
                    <a:pt x="1225" y="6234"/>
                    <a:pt x="1234" y="6230"/>
                  </a:cubicBezTo>
                  <a:cubicBezTo>
                    <a:pt x="1388" y="6187"/>
                    <a:pt x="2998" y="5769"/>
                    <a:pt x="2998" y="5769"/>
                  </a:cubicBezTo>
                  <a:lnTo>
                    <a:pt x="5800" y="5261"/>
                  </a:lnTo>
                  <a:lnTo>
                    <a:pt x="8977" y="5239"/>
                  </a:lnTo>
                  <a:lnTo>
                    <a:pt x="10105" y="5594"/>
                  </a:lnTo>
                  <a:cubicBezTo>
                    <a:pt x="10105" y="5594"/>
                    <a:pt x="10251" y="5663"/>
                    <a:pt x="10382" y="5663"/>
                  </a:cubicBezTo>
                  <a:cubicBezTo>
                    <a:pt x="10447" y="5663"/>
                    <a:pt x="10508" y="5646"/>
                    <a:pt x="10545" y="5594"/>
                  </a:cubicBezTo>
                  <a:cubicBezTo>
                    <a:pt x="10656" y="5435"/>
                    <a:pt x="10725" y="3518"/>
                    <a:pt x="10545" y="3031"/>
                  </a:cubicBezTo>
                  <a:cubicBezTo>
                    <a:pt x="10349" y="2549"/>
                    <a:pt x="9862" y="1532"/>
                    <a:pt x="8760" y="912"/>
                  </a:cubicBezTo>
                  <a:cubicBezTo>
                    <a:pt x="7807" y="402"/>
                    <a:pt x="7380" y="1"/>
                    <a:pt x="6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5" name="Google Shape;795;p33"/>
            <p:cNvSpPr/>
            <p:nvPr/>
          </p:nvSpPr>
          <p:spPr>
            <a:xfrm>
              <a:off x="3117137" y="3646554"/>
              <a:ext cx="834066" cy="355431"/>
            </a:xfrm>
            <a:custGeom>
              <a:avLst/>
              <a:gdLst/>
              <a:ahLst/>
              <a:cxnLst/>
              <a:rect l="l" t="t" r="r" b="b"/>
              <a:pathLst>
                <a:path w="10879" h="4636" extrusionOk="0">
                  <a:moveTo>
                    <a:pt x="6088" y="0"/>
                  </a:moveTo>
                  <a:cubicBezTo>
                    <a:pt x="6033" y="0"/>
                    <a:pt x="6001" y="2"/>
                    <a:pt x="6001" y="2"/>
                  </a:cubicBezTo>
                  <a:lnTo>
                    <a:pt x="1457" y="2385"/>
                  </a:lnTo>
                  <a:cubicBezTo>
                    <a:pt x="1457" y="2385"/>
                    <a:pt x="1324" y="3418"/>
                    <a:pt x="1457" y="3465"/>
                  </a:cubicBezTo>
                  <a:cubicBezTo>
                    <a:pt x="1589" y="3508"/>
                    <a:pt x="0" y="4636"/>
                    <a:pt x="0" y="4636"/>
                  </a:cubicBezTo>
                  <a:cubicBezTo>
                    <a:pt x="0" y="4636"/>
                    <a:pt x="2849" y="4371"/>
                    <a:pt x="3379" y="4344"/>
                  </a:cubicBezTo>
                  <a:cubicBezTo>
                    <a:pt x="3909" y="4323"/>
                    <a:pt x="5715" y="3682"/>
                    <a:pt x="6160" y="3661"/>
                  </a:cubicBezTo>
                  <a:cubicBezTo>
                    <a:pt x="6317" y="3654"/>
                    <a:pt x="6512" y="3644"/>
                    <a:pt x="6755" y="3644"/>
                  </a:cubicBezTo>
                  <a:cubicBezTo>
                    <a:pt x="7225" y="3644"/>
                    <a:pt x="7873" y="3681"/>
                    <a:pt x="8760" y="3841"/>
                  </a:cubicBezTo>
                  <a:cubicBezTo>
                    <a:pt x="9397" y="3944"/>
                    <a:pt x="9861" y="3989"/>
                    <a:pt x="10186" y="3989"/>
                  </a:cubicBezTo>
                  <a:cubicBezTo>
                    <a:pt x="10547" y="3989"/>
                    <a:pt x="10735" y="3933"/>
                    <a:pt x="10794" y="3841"/>
                  </a:cubicBezTo>
                  <a:cubicBezTo>
                    <a:pt x="10879" y="3661"/>
                    <a:pt x="7749" y="1940"/>
                    <a:pt x="7568" y="1696"/>
                  </a:cubicBezTo>
                  <a:cubicBezTo>
                    <a:pt x="7372" y="1479"/>
                    <a:pt x="7219" y="902"/>
                    <a:pt x="7219" y="441"/>
                  </a:cubicBezTo>
                  <a:cubicBezTo>
                    <a:pt x="7219" y="34"/>
                    <a:pt x="6367" y="0"/>
                    <a:pt x="60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6" name="Google Shape;796;p33"/>
            <p:cNvSpPr/>
            <p:nvPr/>
          </p:nvSpPr>
          <p:spPr>
            <a:xfrm>
              <a:off x="3663702" y="3664571"/>
              <a:ext cx="263276" cy="262126"/>
            </a:xfrm>
            <a:custGeom>
              <a:avLst/>
              <a:gdLst/>
              <a:ahLst/>
              <a:cxnLst/>
              <a:rect l="l" t="t" r="r" b="b"/>
              <a:pathLst>
                <a:path w="3434" h="3419" extrusionOk="0">
                  <a:moveTo>
                    <a:pt x="27" y="1"/>
                  </a:moveTo>
                  <a:cubicBezTo>
                    <a:pt x="0" y="1"/>
                    <a:pt x="3" y="53"/>
                    <a:pt x="21" y="53"/>
                  </a:cubicBezTo>
                  <a:cubicBezTo>
                    <a:pt x="725" y="248"/>
                    <a:pt x="1414" y="450"/>
                    <a:pt x="2076" y="715"/>
                  </a:cubicBezTo>
                  <a:cubicBezTo>
                    <a:pt x="2208" y="778"/>
                    <a:pt x="2383" y="826"/>
                    <a:pt x="2494" y="911"/>
                  </a:cubicBezTo>
                  <a:cubicBezTo>
                    <a:pt x="2579" y="979"/>
                    <a:pt x="2606" y="1091"/>
                    <a:pt x="2648" y="1197"/>
                  </a:cubicBezTo>
                  <a:cubicBezTo>
                    <a:pt x="2802" y="1620"/>
                    <a:pt x="2934" y="2039"/>
                    <a:pt x="3066" y="2457"/>
                  </a:cubicBezTo>
                  <a:cubicBezTo>
                    <a:pt x="3153" y="2697"/>
                    <a:pt x="3227" y="2954"/>
                    <a:pt x="3296" y="3201"/>
                  </a:cubicBezTo>
                  <a:lnTo>
                    <a:pt x="3296" y="3201"/>
                  </a:lnTo>
                  <a:cubicBezTo>
                    <a:pt x="3005" y="2776"/>
                    <a:pt x="2715" y="2356"/>
                    <a:pt x="2404" y="1949"/>
                  </a:cubicBezTo>
                  <a:cubicBezTo>
                    <a:pt x="2272" y="1774"/>
                    <a:pt x="2140" y="1530"/>
                    <a:pt x="1965" y="1377"/>
                  </a:cubicBezTo>
                  <a:cubicBezTo>
                    <a:pt x="1875" y="1308"/>
                    <a:pt x="1742" y="1265"/>
                    <a:pt x="1631" y="1223"/>
                  </a:cubicBezTo>
                  <a:cubicBezTo>
                    <a:pt x="1456" y="1154"/>
                    <a:pt x="1255" y="1112"/>
                    <a:pt x="1080" y="1043"/>
                  </a:cubicBezTo>
                  <a:cubicBezTo>
                    <a:pt x="794" y="979"/>
                    <a:pt x="508" y="889"/>
                    <a:pt x="222" y="826"/>
                  </a:cubicBezTo>
                  <a:cubicBezTo>
                    <a:pt x="175" y="826"/>
                    <a:pt x="153" y="868"/>
                    <a:pt x="196" y="889"/>
                  </a:cubicBezTo>
                  <a:cubicBezTo>
                    <a:pt x="418" y="932"/>
                    <a:pt x="662" y="1001"/>
                    <a:pt x="884" y="1064"/>
                  </a:cubicBezTo>
                  <a:cubicBezTo>
                    <a:pt x="1213" y="1154"/>
                    <a:pt x="1568" y="1223"/>
                    <a:pt x="1875" y="1398"/>
                  </a:cubicBezTo>
                  <a:cubicBezTo>
                    <a:pt x="2050" y="1509"/>
                    <a:pt x="2208" y="1753"/>
                    <a:pt x="2341" y="1927"/>
                  </a:cubicBezTo>
                  <a:cubicBezTo>
                    <a:pt x="2537" y="2235"/>
                    <a:pt x="2759" y="2521"/>
                    <a:pt x="2955" y="2833"/>
                  </a:cubicBezTo>
                  <a:cubicBezTo>
                    <a:pt x="3088" y="3029"/>
                    <a:pt x="3220" y="3209"/>
                    <a:pt x="3352" y="3405"/>
                  </a:cubicBezTo>
                  <a:cubicBezTo>
                    <a:pt x="3361" y="3414"/>
                    <a:pt x="3378" y="3419"/>
                    <a:pt x="3393" y="3419"/>
                  </a:cubicBezTo>
                  <a:cubicBezTo>
                    <a:pt x="3415" y="3419"/>
                    <a:pt x="3434" y="3409"/>
                    <a:pt x="3421" y="3384"/>
                  </a:cubicBezTo>
                  <a:cubicBezTo>
                    <a:pt x="3199" y="2653"/>
                    <a:pt x="2976" y="1927"/>
                    <a:pt x="2712" y="1223"/>
                  </a:cubicBezTo>
                  <a:cubicBezTo>
                    <a:pt x="2669" y="1112"/>
                    <a:pt x="2648" y="979"/>
                    <a:pt x="2579" y="911"/>
                  </a:cubicBezTo>
                  <a:cubicBezTo>
                    <a:pt x="2516" y="826"/>
                    <a:pt x="2383" y="778"/>
                    <a:pt x="2293" y="736"/>
                  </a:cubicBezTo>
                  <a:cubicBezTo>
                    <a:pt x="1875" y="561"/>
                    <a:pt x="1456" y="429"/>
                    <a:pt x="1017" y="296"/>
                  </a:cubicBezTo>
                  <a:cubicBezTo>
                    <a:pt x="704" y="185"/>
                    <a:pt x="376" y="95"/>
                    <a:pt x="42" y="5"/>
                  </a:cubicBezTo>
                  <a:cubicBezTo>
                    <a:pt x="37" y="2"/>
                    <a:pt x="32"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33"/>
            <p:cNvSpPr/>
            <p:nvPr/>
          </p:nvSpPr>
          <p:spPr>
            <a:xfrm>
              <a:off x="3660405" y="3594496"/>
              <a:ext cx="287273" cy="353284"/>
            </a:xfrm>
            <a:custGeom>
              <a:avLst/>
              <a:gdLst/>
              <a:ahLst/>
              <a:cxnLst/>
              <a:rect l="l" t="t" r="r" b="b"/>
              <a:pathLst>
                <a:path w="3747" h="4608" extrusionOk="0">
                  <a:moveTo>
                    <a:pt x="151" y="1"/>
                  </a:moveTo>
                  <a:cubicBezTo>
                    <a:pt x="136" y="1"/>
                    <a:pt x="118" y="7"/>
                    <a:pt x="106" y="18"/>
                  </a:cubicBezTo>
                  <a:cubicBezTo>
                    <a:pt x="0" y="500"/>
                    <a:pt x="0" y="988"/>
                    <a:pt x="106" y="1448"/>
                  </a:cubicBezTo>
                  <a:cubicBezTo>
                    <a:pt x="154" y="1740"/>
                    <a:pt x="218" y="2068"/>
                    <a:pt x="371" y="2312"/>
                  </a:cubicBezTo>
                  <a:cubicBezTo>
                    <a:pt x="504" y="2508"/>
                    <a:pt x="726" y="2640"/>
                    <a:pt x="927" y="2751"/>
                  </a:cubicBezTo>
                  <a:cubicBezTo>
                    <a:pt x="1611" y="3127"/>
                    <a:pt x="2273" y="3567"/>
                    <a:pt x="2913" y="3991"/>
                  </a:cubicBezTo>
                  <a:cubicBezTo>
                    <a:pt x="3088" y="4097"/>
                    <a:pt x="3242" y="4208"/>
                    <a:pt x="3417" y="4319"/>
                  </a:cubicBezTo>
                  <a:cubicBezTo>
                    <a:pt x="3464" y="4361"/>
                    <a:pt x="3528" y="4409"/>
                    <a:pt x="3597" y="4451"/>
                  </a:cubicBezTo>
                  <a:cubicBezTo>
                    <a:pt x="3597" y="4451"/>
                    <a:pt x="3681" y="4541"/>
                    <a:pt x="3660" y="4541"/>
                  </a:cubicBezTo>
                  <a:cubicBezTo>
                    <a:pt x="3654" y="4539"/>
                    <a:pt x="3649" y="4537"/>
                    <a:pt x="3644" y="4537"/>
                  </a:cubicBezTo>
                  <a:cubicBezTo>
                    <a:pt x="3613" y="4537"/>
                    <a:pt x="3603" y="4587"/>
                    <a:pt x="3639" y="4605"/>
                  </a:cubicBezTo>
                  <a:cubicBezTo>
                    <a:pt x="3645" y="4607"/>
                    <a:pt x="3651" y="4608"/>
                    <a:pt x="3657" y="4608"/>
                  </a:cubicBezTo>
                  <a:cubicBezTo>
                    <a:pt x="3715" y="4608"/>
                    <a:pt x="3746" y="4516"/>
                    <a:pt x="3708" y="4473"/>
                  </a:cubicBezTo>
                  <a:cubicBezTo>
                    <a:pt x="3681" y="4409"/>
                    <a:pt x="3575" y="4340"/>
                    <a:pt x="3507" y="4319"/>
                  </a:cubicBezTo>
                  <a:cubicBezTo>
                    <a:pt x="3178" y="4075"/>
                    <a:pt x="2845" y="3858"/>
                    <a:pt x="2516" y="3657"/>
                  </a:cubicBezTo>
                  <a:cubicBezTo>
                    <a:pt x="2161" y="3435"/>
                    <a:pt x="1828" y="3217"/>
                    <a:pt x="1499" y="3016"/>
                  </a:cubicBezTo>
                  <a:cubicBezTo>
                    <a:pt x="1060" y="2730"/>
                    <a:pt x="482" y="2577"/>
                    <a:pt x="329" y="2026"/>
                  </a:cubicBezTo>
                  <a:cubicBezTo>
                    <a:pt x="196" y="1629"/>
                    <a:pt x="64" y="1210"/>
                    <a:pt x="85" y="786"/>
                  </a:cubicBezTo>
                  <a:cubicBezTo>
                    <a:pt x="85" y="548"/>
                    <a:pt x="133" y="283"/>
                    <a:pt x="175" y="40"/>
                  </a:cubicBezTo>
                  <a:cubicBezTo>
                    <a:pt x="187" y="12"/>
                    <a:pt x="172"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8" name="Google Shape;798;p33"/>
            <p:cNvSpPr/>
            <p:nvPr/>
          </p:nvSpPr>
          <p:spPr>
            <a:xfrm>
              <a:off x="1997175" y="3720922"/>
              <a:ext cx="1282417" cy="784999"/>
            </a:xfrm>
            <a:custGeom>
              <a:avLst/>
              <a:gdLst/>
              <a:ahLst/>
              <a:cxnLst/>
              <a:rect l="l" t="t" r="r" b="b"/>
              <a:pathLst>
                <a:path w="16727" h="10239" extrusionOk="0">
                  <a:moveTo>
                    <a:pt x="15911" y="1"/>
                  </a:moveTo>
                  <a:lnTo>
                    <a:pt x="727" y="3533"/>
                  </a:lnTo>
                  <a:cubicBezTo>
                    <a:pt x="727" y="3533"/>
                    <a:pt x="1" y="6023"/>
                    <a:pt x="727" y="7876"/>
                  </a:cubicBezTo>
                  <a:cubicBezTo>
                    <a:pt x="1479" y="9730"/>
                    <a:pt x="2713" y="10238"/>
                    <a:pt x="2713" y="10238"/>
                  </a:cubicBezTo>
                  <a:lnTo>
                    <a:pt x="16308" y="3507"/>
                  </a:lnTo>
                  <a:lnTo>
                    <a:pt x="16727" y="1632"/>
                  </a:lnTo>
                  <a:lnTo>
                    <a:pt x="159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235" name="Shape 1235"/>
        <p:cNvGrpSpPr/>
        <p:nvPr/>
      </p:nvGrpSpPr>
      <p:grpSpPr>
        <a:xfrm>
          <a:off x="0" y="0"/>
          <a:ext cx="0" cy="0"/>
          <a:chOff x="0" y="0"/>
          <a:chExt cx="0" cy="0"/>
        </a:xfrm>
      </p:grpSpPr>
      <p:sp>
        <p:nvSpPr>
          <p:cNvPr id="2" name="Text Box 1"/>
          <p:cNvSpPr txBox="1"/>
          <p:nvPr/>
        </p:nvSpPr>
        <p:spPr>
          <a:xfrm>
            <a:off x="5252720" y="1525905"/>
            <a:ext cx="3048000" cy="2263775"/>
          </a:xfrm>
          <a:prstGeom prst="rect">
            <a:avLst/>
          </a:prstGeom>
          <a:noFill/>
        </p:spPr>
        <p:txBody>
          <a:bodyPr wrap="square" rtlCol="0">
            <a:spAutoFit/>
          </a:bodyPr>
          <a:p>
            <a:pPr marL="285750" indent="-285750">
              <a:lnSpc>
                <a:spcPct val="130000"/>
              </a:lnSpc>
              <a:buFont typeface="Arial" panose="020B0604020202020204" pitchFamily="34" charset="0"/>
              <a:buChar char="•"/>
            </a:pPr>
            <a:r>
              <a:rPr lang="en-US"/>
              <a:t>Developed a robust fraud detection system</a:t>
            </a:r>
            <a:endParaRPr lang="en-US"/>
          </a:p>
          <a:p>
            <a:pPr marL="285750" indent="-285750">
              <a:lnSpc>
                <a:spcPct val="130000"/>
              </a:lnSpc>
              <a:buFont typeface="Arial" panose="020B0604020202020204" pitchFamily="34" charset="0"/>
              <a:buChar char="•"/>
            </a:pPr>
            <a:r>
              <a:rPr lang="en-US">
                <a:sym typeface="+mn-ea"/>
              </a:rPr>
              <a:t>Random Forest</a:t>
            </a:r>
            <a:r>
              <a:rPr lang="en-US"/>
              <a:t> as the best-performing model potential for real-time implementation</a:t>
            </a:r>
            <a:endParaRPr lang="en-US"/>
          </a:p>
          <a:p>
            <a:pPr marL="285750" indent="-285750">
              <a:lnSpc>
                <a:spcPct val="130000"/>
              </a:lnSpc>
              <a:buFont typeface="Arial" panose="020B0604020202020204" pitchFamily="34" charset="0"/>
              <a:buChar char="•"/>
            </a:pPr>
            <a:r>
              <a:rPr lang="en-US"/>
              <a:t>Enhanced security for digital toll transactions</a:t>
            </a:r>
            <a:endParaRPr lang="en-US"/>
          </a:p>
          <a:p>
            <a:pPr marL="285750" indent="-285750">
              <a:buFont typeface="Arial" panose="020B0604020202020204" pitchFamily="34" charset="0"/>
              <a:buChar char="•"/>
            </a:pPr>
            <a:endParaRPr lang="en-US"/>
          </a:p>
        </p:txBody>
      </p:sp>
      <p:sp>
        <p:nvSpPr>
          <p:cNvPr id="5" name="Text Box 4"/>
          <p:cNvSpPr txBox="1"/>
          <p:nvPr>
            <p:custDataLst>
              <p:tags r:id="rId1"/>
            </p:custDataLst>
          </p:nvPr>
        </p:nvSpPr>
        <p:spPr>
          <a:xfrm>
            <a:off x="812800" y="1419860"/>
            <a:ext cx="3048000" cy="2241550"/>
          </a:xfrm>
          <a:prstGeom prst="rect">
            <a:avLst/>
          </a:prstGeom>
          <a:noFill/>
        </p:spPr>
        <p:txBody>
          <a:bodyPr wrap="square" rtlCol="0">
            <a:noAutofit/>
          </a:bodyPr>
          <a:p>
            <a:pPr>
              <a:lnSpc>
                <a:spcPct val="130000"/>
              </a:lnSpc>
            </a:pPr>
            <a:r>
              <a:rPr lang="en-US" sz="2000" b="1"/>
              <a:t>Best Model:</a:t>
            </a:r>
            <a:endParaRPr lang="en-US"/>
          </a:p>
          <a:p>
            <a:pPr>
              <a:lnSpc>
                <a:spcPct val="130000"/>
              </a:lnSpc>
            </a:pPr>
            <a:endParaRPr lang="en-US"/>
          </a:p>
          <a:p>
            <a:pPr>
              <a:lnSpc>
                <a:spcPct val="130000"/>
              </a:lnSpc>
            </a:pPr>
            <a:r>
              <a:rPr lang="en-US" sz="1800">
                <a:sym typeface="+mn-ea"/>
              </a:rPr>
              <a:t>Random Forest</a:t>
            </a:r>
            <a:endParaRPr lang="en-US" sz="1800"/>
          </a:p>
          <a:p>
            <a:pPr>
              <a:lnSpc>
                <a:spcPct val="130000"/>
              </a:lnSpc>
            </a:pPr>
            <a:endParaRPr lang="en-US"/>
          </a:p>
          <a:p>
            <a:pPr marL="285750" indent="-285750">
              <a:lnSpc>
                <a:spcPct val="130000"/>
              </a:lnSpc>
              <a:buFont typeface="Arial" panose="020B0604020202020204" pitchFamily="34" charset="0"/>
              <a:buChar char="•"/>
            </a:pPr>
            <a:r>
              <a:rPr lang="en-US" sz="1600"/>
              <a:t>Highest precision and recall</a:t>
            </a:r>
            <a:endParaRPr lang="en-US" sz="1600"/>
          </a:p>
          <a:p>
            <a:pPr marL="285750" indent="-285750">
              <a:lnSpc>
                <a:spcPct val="130000"/>
              </a:lnSpc>
              <a:buFont typeface="Arial" panose="020B0604020202020204" pitchFamily="34" charset="0"/>
              <a:buChar char="•"/>
            </a:pPr>
            <a:r>
              <a:rPr lang="en-US" sz="1600"/>
              <a:t>Best performance overall</a:t>
            </a:r>
            <a:endParaRPr lang="en-US"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67" name="Shape 767"/>
        <p:cNvGrpSpPr/>
        <p:nvPr/>
      </p:nvGrpSpPr>
      <p:grpSpPr>
        <a:xfrm>
          <a:off x="0" y="0"/>
          <a:ext cx="0" cy="0"/>
          <a:chOff x="0" y="0"/>
          <a:chExt cx="0" cy="0"/>
        </a:xfrm>
      </p:grpSpPr>
      <p:sp>
        <p:nvSpPr>
          <p:cNvPr id="768" name="Google Shape;768;p33"/>
          <p:cNvSpPr txBox="1"/>
          <p:nvPr>
            <p:ph type="title"/>
          </p:nvPr>
        </p:nvSpPr>
        <p:spPr>
          <a:xfrm>
            <a:off x="1405950" y="2845788"/>
            <a:ext cx="6332100" cy="87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Future work</a:t>
            </a:r>
            <a:endParaRPr lang="en-US" altLang="en-GB"/>
          </a:p>
        </p:txBody>
      </p:sp>
      <p:sp>
        <p:nvSpPr>
          <p:cNvPr id="769" name="Google Shape;769;p33"/>
          <p:cNvSpPr txBox="1"/>
          <p:nvPr>
            <p:ph type="title" idx="2"/>
          </p:nvPr>
        </p:nvSpPr>
        <p:spPr>
          <a:xfrm>
            <a:off x="3823500" y="1088950"/>
            <a:ext cx="1497000" cy="1493700"/>
          </a:xfrm>
          <a:prstGeom prst="rect">
            <a:avLst/>
          </a:prstGeom>
          <a:effectLst>
            <a:outerShdw dist="200025" dir="2760000" algn="bl" rotWithShape="0">
              <a:schemeClr val="lt2">
                <a:alpha val="4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GB"/>
              <a:t>0</a:t>
            </a:r>
            <a:r>
              <a:rPr lang="en-US" altLang="en-GB"/>
              <a:t>7</a:t>
            </a:r>
            <a:endParaRPr lang="en-US" altLang="en-GB"/>
          </a:p>
        </p:txBody>
      </p:sp>
      <p:grpSp>
        <p:nvGrpSpPr>
          <p:cNvPr id="770" name="Google Shape;770;p33"/>
          <p:cNvGrpSpPr/>
          <p:nvPr/>
        </p:nvGrpSpPr>
        <p:grpSpPr>
          <a:xfrm>
            <a:off x="7466519" y="3435521"/>
            <a:ext cx="801498" cy="1323985"/>
            <a:chOff x="267900" y="392875"/>
            <a:chExt cx="1039422" cy="1716785"/>
          </a:xfrm>
        </p:grpSpPr>
        <p:sp>
          <p:nvSpPr>
            <p:cNvPr id="771" name="Google Shape;771;p33"/>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2" name="Google Shape;772;p33"/>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73" name="Google Shape;773;p33"/>
          <p:cNvSpPr/>
          <p:nvPr/>
        </p:nvSpPr>
        <p:spPr>
          <a:xfrm>
            <a:off x="6692700" y="13830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 name="Google Shape;774;p33"/>
          <p:cNvSpPr/>
          <p:nvPr/>
        </p:nvSpPr>
        <p:spPr>
          <a:xfrm>
            <a:off x="3066900" y="797550"/>
            <a:ext cx="250671" cy="247440"/>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 name="Google Shape;775;p33"/>
          <p:cNvSpPr/>
          <p:nvPr/>
        </p:nvSpPr>
        <p:spPr>
          <a:xfrm>
            <a:off x="6185025" y="419711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 name="Google Shape;776;p33"/>
          <p:cNvSpPr/>
          <p:nvPr/>
        </p:nvSpPr>
        <p:spPr>
          <a:xfrm>
            <a:off x="1228650" y="24075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77" name="Google Shape;777;p33"/>
          <p:cNvGrpSpPr/>
          <p:nvPr/>
        </p:nvGrpSpPr>
        <p:grpSpPr>
          <a:xfrm rot="-359762">
            <a:off x="2447590" y="1467184"/>
            <a:ext cx="403966" cy="1408127"/>
            <a:chOff x="3871459" y="1524906"/>
            <a:chExt cx="919351" cy="3204630"/>
          </a:xfrm>
        </p:grpSpPr>
        <p:sp>
          <p:nvSpPr>
            <p:cNvPr id="778" name="Google Shape;778;p33"/>
            <p:cNvSpPr/>
            <p:nvPr/>
          </p:nvSpPr>
          <p:spPr>
            <a:xfrm>
              <a:off x="4246630" y="3135713"/>
              <a:ext cx="175910" cy="1593822"/>
            </a:xfrm>
            <a:custGeom>
              <a:avLst/>
              <a:gdLst/>
              <a:ahLst/>
              <a:cxnLst/>
              <a:rect l="l" t="t" r="r" b="b"/>
              <a:pathLst>
                <a:path w="663" h="6007" extrusionOk="0">
                  <a:moveTo>
                    <a:pt x="1" y="1"/>
                  </a:moveTo>
                  <a:lnTo>
                    <a:pt x="1" y="6007"/>
                  </a:lnTo>
                  <a:lnTo>
                    <a:pt x="504" y="5784"/>
                  </a:lnTo>
                  <a:lnTo>
                    <a:pt x="663" y="5387"/>
                  </a:lnTo>
                  <a:lnTo>
                    <a:pt x="504" y="5297"/>
                  </a:lnTo>
                  <a:lnTo>
                    <a:pt x="504" y="5101"/>
                  </a:lnTo>
                  <a:lnTo>
                    <a:pt x="663" y="4968"/>
                  </a:lnTo>
                  <a:lnTo>
                    <a:pt x="663" y="4746"/>
                  </a:lnTo>
                  <a:lnTo>
                    <a:pt x="440" y="4682"/>
                  </a:lnTo>
                  <a:lnTo>
                    <a:pt x="440" y="4481"/>
                  </a:lnTo>
                  <a:lnTo>
                    <a:pt x="663" y="4481"/>
                  </a:lnTo>
                  <a:lnTo>
                    <a:pt x="663" y="4174"/>
                  </a:lnTo>
                  <a:lnTo>
                    <a:pt x="398" y="4153"/>
                  </a:lnTo>
                  <a:lnTo>
                    <a:pt x="6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9" name="Google Shape;779;p33"/>
            <p:cNvSpPr/>
            <p:nvPr/>
          </p:nvSpPr>
          <p:spPr>
            <a:xfrm>
              <a:off x="4298633" y="3135713"/>
              <a:ext cx="11409" cy="1574188"/>
            </a:xfrm>
            <a:custGeom>
              <a:avLst/>
              <a:gdLst/>
              <a:ahLst/>
              <a:cxnLst/>
              <a:rect l="l" t="t" r="r" b="b"/>
              <a:pathLst>
                <a:path w="43" h="5933" extrusionOk="0">
                  <a:moveTo>
                    <a:pt x="1" y="1"/>
                  </a:moveTo>
                  <a:lnTo>
                    <a:pt x="1" y="599"/>
                  </a:lnTo>
                  <a:lnTo>
                    <a:pt x="1" y="2008"/>
                  </a:lnTo>
                  <a:lnTo>
                    <a:pt x="1" y="3708"/>
                  </a:lnTo>
                  <a:lnTo>
                    <a:pt x="1" y="5186"/>
                  </a:lnTo>
                  <a:lnTo>
                    <a:pt x="1" y="5673"/>
                  </a:lnTo>
                  <a:lnTo>
                    <a:pt x="1" y="5895"/>
                  </a:lnTo>
                  <a:lnTo>
                    <a:pt x="1" y="5917"/>
                  </a:lnTo>
                  <a:cubicBezTo>
                    <a:pt x="1" y="5927"/>
                    <a:pt x="6" y="5932"/>
                    <a:pt x="11" y="5932"/>
                  </a:cubicBezTo>
                  <a:cubicBezTo>
                    <a:pt x="16" y="5932"/>
                    <a:pt x="22" y="5927"/>
                    <a:pt x="22" y="5917"/>
                  </a:cubicBezTo>
                  <a:lnTo>
                    <a:pt x="22" y="5318"/>
                  </a:lnTo>
                  <a:lnTo>
                    <a:pt x="22" y="3909"/>
                  </a:lnTo>
                  <a:lnTo>
                    <a:pt x="22" y="2209"/>
                  </a:lnTo>
                  <a:lnTo>
                    <a:pt x="22" y="731"/>
                  </a:lnTo>
                  <a:lnTo>
                    <a:pt x="22" y="244"/>
                  </a:lnTo>
                  <a:cubicBezTo>
                    <a:pt x="22" y="181"/>
                    <a:pt x="43" y="91"/>
                    <a:pt x="22" y="22"/>
                  </a:cubicBez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0" name="Google Shape;780;p33"/>
            <p:cNvSpPr/>
            <p:nvPr/>
          </p:nvSpPr>
          <p:spPr>
            <a:xfrm>
              <a:off x="3871459" y="2135161"/>
              <a:ext cx="919351" cy="1527756"/>
            </a:xfrm>
            <a:custGeom>
              <a:avLst/>
              <a:gdLst/>
              <a:ahLst/>
              <a:cxnLst/>
              <a:rect l="l" t="t" r="r" b="b"/>
              <a:pathLst>
                <a:path w="3465" h="5758" extrusionOk="0">
                  <a:moveTo>
                    <a:pt x="2363" y="154"/>
                  </a:moveTo>
                  <a:cubicBezTo>
                    <a:pt x="2426" y="154"/>
                    <a:pt x="2474" y="197"/>
                    <a:pt x="2474" y="244"/>
                  </a:cubicBezTo>
                  <a:lnTo>
                    <a:pt x="2474" y="398"/>
                  </a:lnTo>
                  <a:cubicBezTo>
                    <a:pt x="2474" y="440"/>
                    <a:pt x="2426" y="509"/>
                    <a:pt x="2363" y="509"/>
                  </a:cubicBezTo>
                  <a:lnTo>
                    <a:pt x="1123" y="509"/>
                  </a:lnTo>
                  <a:cubicBezTo>
                    <a:pt x="1060" y="509"/>
                    <a:pt x="1017" y="440"/>
                    <a:pt x="1017" y="398"/>
                  </a:cubicBezTo>
                  <a:lnTo>
                    <a:pt x="1017" y="244"/>
                  </a:lnTo>
                  <a:cubicBezTo>
                    <a:pt x="1017" y="197"/>
                    <a:pt x="1060" y="154"/>
                    <a:pt x="1123" y="154"/>
                  </a:cubicBezTo>
                  <a:close/>
                  <a:moveTo>
                    <a:pt x="837" y="1"/>
                  </a:moveTo>
                  <a:cubicBezTo>
                    <a:pt x="377" y="1"/>
                    <a:pt x="0" y="377"/>
                    <a:pt x="0" y="837"/>
                  </a:cubicBezTo>
                  <a:lnTo>
                    <a:pt x="0" y="4015"/>
                  </a:lnTo>
                  <a:cubicBezTo>
                    <a:pt x="0" y="4481"/>
                    <a:pt x="196" y="4921"/>
                    <a:pt x="509" y="5249"/>
                  </a:cubicBezTo>
                  <a:cubicBezTo>
                    <a:pt x="837" y="5583"/>
                    <a:pt x="1282" y="5758"/>
                    <a:pt x="1743" y="5758"/>
                  </a:cubicBezTo>
                  <a:cubicBezTo>
                    <a:pt x="2209" y="5758"/>
                    <a:pt x="2649" y="5583"/>
                    <a:pt x="2956" y="5249"/>
                  </a:cubicBezTo>
                  <a:cubicBezTo>
                    <a:pt x="3289" y="4921"/>
                    <a:pt x="3464" y="4481"/>
                    <a:pt x="3464" y="4015"/>
                  </a:cubicBezTo>
                  <a:lnTo>
                    <a:pt x="3464" y="837"/>
                  </a:lnTo>
                  <a:cubicBezTo>
                    <a:pt x="3464" y="377"/>
                    <a:pt x="3109"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1" name="Google Shape;781;p33"/>
            <p:cNvSpPr/>
            <p:nvPr/>
          </p:nvSpPr>
          <p:spPr>
            <a:xfrm>
              <a:off x="3952914" y="2309481"/>
              <a:ext cx="762013" cy="1248101"/>
            </a:xfrm>
            <a:custGeom>
              <a:avLst/>
              <a:gdLst/>
              <a:ahLst/>
              <a:cxnLst/>
              <a:rect l="l" t="t" r="r" b="b"/>
              <a:pathLst>
                <a:path w="2872" h="4704" extrusionOk="0">
                  <a:moveTo>
                    <a:pt x="2122" y="43"/>
                  </a:moveTo>
                  <a:cubicBezTo>
                    <a:pt x="2188" y="43"/>
                    <a:pt x="2254" y="48"/>
                    <a:pt x="2320" y="69"/>
                  </a:cubicBezTo>
                  <a:cubicBezTo>
                    <a:pt x="2606" y="138"/>
                    <a:pt x="2802" y="403"/>
                    <a:pt x="2829" y="710"/>
                  </a:cubicBezTo>
                  <a:lnTo>
                    <a:pt x="2829" y="954"/>
                  </a:lnTo>
                  <a:lnTo>
                    <a:pt x="2829" y="2167"/>
                  </a:lnTo>
                  <a:lnTo>
                    <a:pt x="2829" y="3205"/>
                  </a:lnTo>
                  <a:cubicBezTo>
                    <a:pt x="2829" y="3401"/>
                    <a:pt x="2802" y="3602"/>
                    <a:pt x="2718" y="3777"/>
                  </a:cubicBezTo>
                  <a:cubicBezTo>
                    <a:pt x="2585" y="4131"/>
                    <a:pt x="2299" y="4417"/>
                    <a:pt x="1966" y="4550"/>
                  </a:cubicBezTo>
                  <a:cubicBezTo>
                    <a:pt x="1791" y="4619"/>
                    <a:pt x="1611" y="4661"/>
                    <a:pt x="1436" y="4661"/>
                  </a:cubicBezTo>
                  <a:cubicBezTo>
                    <a:pt x="1060" y="4661"/>
                    <a:pt x="684" y="4508"/>
                    <a:pt x="446" y="4243"/>
                  </a:cubicBezTo>
                  <a:cubicBezTo>
                    <a:pt x="181" y="3978"/>
                    <a:pt x="48" y="3623"/>
                    <a:pt x="48" y="3268"/>
                  </a:cubicBezTo>
                  <a:lnTo>
                    <a:pt x="48" y="2500"/>
                  </a:lnTo>
                  <a:lnTo>
                    <a:pt x="48" y="1197"/>
                  </a:lnTo>
                  <a:lnTo>
                    <a:pt x="48" y="779"/>
                  </a:lnTo>
                  <a:lnTo>
                    <a:pt x="48" y="710"/>
                  </a:lnTo>
                  <a:cubicBezTo>
                    <a:pt x="48" y="557"/>
                    <a:pt x="91" y="424"/>
                    <a:pt x="181" y="313"/>
                  </a:cubicBezTo>
                  <a:cubicBezTo>
                    <a:pt x="265" y="180"/>
                    <a:pt x="419" y="90"/>
                    <a:pt x="551" y="69"/>
                  </a:cubicBezTo>
                  <a:cubicBezTo>
                    <a:pt x="620" y="48"/>
                    <a:pt x="684" y="48"/>
                    <a:pt x="753" y="48"/>
                  </a:cubicBezTo>
                  <a:lnTo>
                    <a:pt x="1923" y="48"/>
                  </a:lnTo>
                  <a:cubicBezTo>
                    <a:pt x="1989" y="48"/>
                    <a:pt x="2056" y="43"/>
                    <a:pt x="2122" y="43"/>
                  </a:cubicBezTo>
                  <a:close/>
                  <a:moveTo>
                    <a:pt x="718" y="0"/>
                  </a:moveTo>
                  <a:cubicBezTo>
                    <a:pt x="647" y="0"/>
                    <a:pt x="575" y="6"/>
                    <a:pt x="509" y="27"/>
                  </a:cubicBezTo>
                  <a:cubicBezTo>
                    <a:pt x="202" y="117"/>
                    <a:pt x="1" y="382"/>
                    <a:pt x="1" y="689"/>
                  </a:cubicBezTo>
                  <a:lnTo>
                    <a:pt x="1" y="933"/>
                  </a:lnTo>
                  <a:lnTo>
                    <a:pt x="1" y="2188"/>
                  </a:lnTo>
                  <a:lnTo>
                    <a:pt x="1" y="3226"/>
                  </a:lnTo>
                  <a:cubicBezTo>
                    <a:pt x="1" y="3448"/>
                    <a:pt x="22" y="3665"/>
                    <a:pt x="133" y="3867"/>
                  </a:cubicBezTo>
                  <a:cubicBezTo>
                    <a:pt x="265" y="4195"/>
                    <a:pt x="551" y="4486"/>
                    <a:pt x="906" y="4619"/>
                  </a:cubicBezTo>
                  <a:cubicBezTo>
                    <a:pt x="1060" y="4682"/>
                    <a:pt x="1261" y="4703"/>
                    <a:pt x="1436" y="4703"/>
                  </a:cubicBezTo>
                  <a:cubicBezTo>
                    <a:pt x="1812" y="4703"/>
                    <a:pt x="2167" y="4571"/>
                    <a:pt x="2432" y="4306"/>
                  </a:cubicBezTo>
                  <a:cubicBezTo>
                    <a:pt x="2696" y="4041"/>
                    <a:pt x="2871" y="3692"/>
                    <a:pt x="2871" y="3316"/>
                  </a:cubicBezTo>
                  <a:lnTo>
                    <a:pt x="2871" y="2521"/>
                  </a:lnTo>
                  <a:lnTo>
                    <a:pt x="2871" y="1176"/>
                  </a:lnTo>
                  <a:lnTo>
                    <a:pt x="2871" y="752"/>
                  </a:lnTo>
                  <a:lnTo>
                    <a:pt x="2871" y="689"/>
                  </a:lnTo>
                  <a:cubicBezTo>
                    <a:pt x="2871" y="535"/>
                    <a:pt x="2802" y="382"/>
                    <a:pt x="2718" y="271"/>
                  </a:cubicBezTo>
                  <a:cubicBezTo>
                    <a:pt x="2628" y="138"/>
                    <a:pt x="2495" y="69"/>
                    <a:pt x="2342" y="27"/>
                  </a:cubicBezTo>
                  <a:cubicBezTo>
                    <a:pt x="2273" y="6"/>
                    <a:pt x="2209" y="6"/>
                    <a:pt x="2119" y="6"/>
                  </a:cubicBezTo>
                  <a:lnTo>
                    <a:pt x="928" y="6"/>
                  </a:lnTo>
                  <a:cubicBezTo>
                    <a:pt x="861" y="6"/>
                    <a:pt x="790" y="0"/>
                    <a:pt x="718"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2" name="Google Shape;782;p33"/>
            <p:cNvSpPr/>
            <p:nvPr/>
          </p:nvSpPr>
          <p:spPr>
            <a:xfrm>
              <a:off x="4141295" y="2462576"/>
              <a:ext cx="386579" cy="878499"/>
            </a:xfrm>
            <a:custGeom>
              <a:avLst/>
              <a:gdLst/>
              <a:ahLst/>
              <a:cxnLst/>
              <a:rect l="l" t="t" r="r" b="b"/>
              <a:pathLst>
                <a:path w="1457" h="3311" extrusionOk="0">
                  <a:moveTo>
                    <a:pt x="583" y="40"/>
                  </a:moveTo>
                  <a:cubicBezTo>
                    <a:pt x="640" y="40"/>
                    <a:pt x="697" y="43"/>
                    <a:pt x="747" y="43"/>
                  </a:cubicBezTo>
                  <a:cubicBezTo>
                    <a:pt x="796" y="43"/>
                    <a:pt x="846" y="41"/>
                    <a:pt x="895" y="41"/>
                  </a:cubicBezTo>
                  <a:cubicBezTo>
                    <a:pt x="1000" y="41"/>
                    <a:pt x="1102" y="51"/>
                    <a:pt x="1192" y="112"/>
                  </a:cubicBezTo>
                  <a:cubicBezTo>
                    <a:pt x="1324" y="202"/>
                    <a:pt x="1388" y="356"/>
                    <a:pt x="1388" y="509"/>
                  </a:cubicBezTo>
                  <a:lnTo>
                    <a:pt x="1388" y="732"/>
                  </a:lnTo>
                  <a:lnTo>
                    <a:pt x="1388" y="1611"/>
                  </a:lnTo>
                  <a:lnTo>
                    <a:pt x="1388" y="2516"/>
                  </a:lnTo>
                  <a:lnTo>
                    <a:pt x="1388" y="2781"/>
                  </a:lnTo>
                  <a:cubicBezTo>
                    <a:pt x="1388" y="2914"/>
                    <a:pt x="1367" y="3025"/>
                    <a:pt x="1277" y="3115"/>
                  </a:cubicBezTo>
                  <a:cubicBezTo>
                    <a:pt x="1192" y="3200"/>
                    <a:pt x="1081" y="3247"/>
                    <a:pt x="970" y="3247"/>
                  </a:cubicBezTo>
                  <a:lnTo>
                    <a:pt x="419" y="3247"/>
                  </a:lnTo>
                  <a:cubicBezTo>
                    <a:pt x="308" y="3221"/>
                    <a:pt x="196" y="3157"/>
                    <a:pt x="133" y="3067"/>
                  </a:cubicBezTo>
                  <a:cubicBezTo>
                    <a:pt x="64" y="2982"/>
                    <a:pt x="43" y="2871"/>
                    <a:pt x="43" y="2760"/>
                  </a:cubicBezTo>
                  <a:lnTo>
                    <a:pt x="43" y="2495"/>
                  </a:lnTo>
                  <a:lnTo>
                    <a:pt x="43" y="1568"/>
                  </a:lnTo>
                  <a:lnTo>
                    <a:pt x="43" y="684"/>
                  </a:lnTo>
                  <a:lnTo>
                    <a:pt x="43" y="509"/>
                  </a:lnTo>
                  <a:cubicBezTo>
                    <a:pt x="43" y="308"/>
                    <a:pt x="154" y="154"/>
                    <a:pt x="329" y="91"/>
                  </a:cubicBezTo>
                  <a:cubicBezTo>
                    <a:pt x="398" y="48"/>
                    <a:pt x="491" y="40"/>
                    <a:pt x="583" y="40"/>
                  </a:cubicBezTo>
                  <a:close/>
                  <a:moveTo>
                    <a:pt x="530" y="1"/>
                  </a:moveTo>
                  <a:cubicBezTo>
                    <a:pt x="461" y="1"/>
                    <a:pt x="371" y="1"/>
                    <a:pt x="308" y="22"/>
                  </a:cubicBezTo>
                  <a:cubicBezTo>
                    <a:pt x="218" y="70"/>
                    <a:pt x="133" y="154"/>
                    <a:pt x="64" y="244"/>
                  </a:cubicBezTo>
                  <a:cubicBezTo>
                    <a:pt x="0" y="334"/>
                    <a:pt x="0" y="440"/>
                    <a:pt x="0" y="552"/>
                  </a:cubicBezTo>
                  <a:lnTo>
                    <a:pt x="0" y="1304"/>
                  </a:lnTo>
                  <a:lnTo>
                    <a:pt x="0" y="2320"/>
                  </a:lnTo>
                  <a:lnTo>
                    <a:pt x="0" y="2824"/>
                  </a:lnTo>
                  <a:cubicBezTo>
                    <a:pt x="0" y="3046"/>
                    <a:pt x="175" y="3247"/>
                    <a:pt x="398" y="3290"/>
                  </a:cubicBezTo>
                  <a:cubicBezTo>
                    <a:pt x="461" y="3311"/>
                    <a:pt x="530" y="3311"/>
                    <a:pt x="572" y="3311"/>
                  </a:cubicBezTo>
                  <a:lnTo>
                    <a:pt x="970" y="3311"/>
                  </a:lnTo>
                  <a:cubicBezTo>
                    <a:pt x="970" y="3311"/>
                    <a:pt x="971" y="3311"/>
                    <a:pt x="972" y="3311"/>
                  </a:cubicBezTo>
                  <a:lnTo>
                    <a:pt x="972" y="3311"/>
                  </a:lnTo>
                  <a:cubicBezTo>
                    <a:pt x="1193" y="3289"/>
                    <a:pt x="1409" y="3135"/>
                    <a:pt x="1430" y="2892"/>
                  </a:cubicBezTo>
                  <a:cubicBezTo>
                    <a:pt x="1457" y="2824"/>
                    <a:pt x="1457" y="2760"/>
                    <a:pt x="1457" y="2691"/>
                  </a:cubicBezTo>
                  <a:lnTo>
                    <a:pt x="1457" y="1876"/>
                  </a:lnTo>
                  <a:lnTo>
                    <a:pt x="1457" y="885"/>
                  </a:lnTo>
                  <a:lnTo>
                    <a:pt x="1457" y="573"/>
                  </a:lnTo>
                  <a:cubicBezTo>
                    <a:pt x="1457" y="488"/>
                    <a:pt x="1457" y="398"/>
                    <a:pt x="1409" y="308"/>
                  </a:cubicBezTo>
                  <a:cubicBezTo>
                    <a:pt x="1346" y="112"/>
                    <a:pt x="1166" y="1"/>
                    <a:pt x="948"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3" name="Google Shape;783;p33"/>
            <p:cNvSpPr/>
            <p:nvPr/>
          </p:nvSpPr>
          <p:spPr>
            <a:xfrm>
              <a:off x="4141295" y="2732414"/>
              <a:ext cx="386579" cy="11409"/>
            </a:xfrm>
            <a:custGeom>
              <a:avLst/>
              <a:gdLst/>
              <a:ahLst/>
              <a:cxnLst/>
              <a:rect l="l" t="t" r="r" b="b"/>
              <a:pathLst>
                <a:path w="1457" h="43" extrusionOk="0">
                  <a:moveTo>
                    <a:pt x="22" y="1"/>
                  </a:moveTo>
                  <a:cubicBezTo>
                    <a:pt x="0" y="1"/>
                    <a:pt x="0" y="43"/>
                    <a:pt x="22" y="43"/>
                  </a:cubicBezTo>
                  <a:lnTo>
                    <a:pt x="1430" y="43"/>
                  </a:lnTo>
                  <a:cubicBezTo>
                    <a:pt x="1457" y="43"/>
                    <a:pt x="1457" y="1"/>
                    <a:pt x="1430"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4" name="Google Shape;784;p33"/>
            <p:cNvSpPr/>
            <p:nvPr/>
          </p:nvSpPr>
          <p:spPr>
            <a:xfrm>
              <a:off x="4141295" y="3024806"/>
              <a:ext cx="386579" cy="18573"/>
            </a:xfrm>
            <a:custGeom>
              <a:avLst/>
              <a:gdLst/>
              <a:ahLst/>
              <a:cxnLst/>
              <a:rect l="l" t="t" r="r" b="b"/>
              <a:pathLst>
                <a:path w="1457" h="70" extrusionOk="0">
                  <a:moveTo>
                    <a:pt x="22" y="0"/>
                  </a:moveTo>
                  <a:cubicBezTo>
                    <a:pt x="0" y="0"/>
                    <a:pt x="0" y="69"/>
                    <a:pt x="22" y="69"/>
                  </a:cubicBezTo>
                  <a:lnTo>
                    <a:pt x="1430" y="69"/>
                  </a:lnTo>
                  <a:cubicBezTo>
                    <a:pt x="1457" y="69"/>
                    <a:pt x="1457" y="0"/>
                    <a:pt x="1430"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5" name="Google Shape;785;p33"/>
            <p:cNvSpPr/>
            <p:nvPr/>
          </p:nvSpPr>
          <p:spPr>
            <a:xfrm>
              <a:off x="4012082" y="1524906"/>
              <a:ext cx="726725" cy="718772"/>
            </a:xfrm>
            <a:custGeom>
              <a:avLst/>
              <a:gdLst/>
              <a:ahLst/>
              <a:cxnLst/>
              <a:rect l="l" t="t" r="r" b="b"/>
              <a:pathLst>
                <a:path w="2739" h="2709" extrusionOk="0">
                  <a:moveTo>
                    <a:pt x="1399" y="0"/>
                  </a:moveTo>
                  <a:cubicBezTo>
                    <a:pt x="998" y="0"/>
                    <a:pt x="587" y="169"/>
                    <a:pt x="328" y="489"/>
                  </a:cubicBezTo>
                  <a:cubicBezTo>
                    <a:pt x="154" y="712"/>
                    <a:pt x="42" y="977"/>
                    <a:pt x="21" y="1241"/>
                  </a:cubicBezTo>
                  <a:cubicBezTo>
                    <a:pt x="0" y="1527"/>
                    <a:pt x="64" y="1813"/>
                    <a:pt x="223" y="2057"/>
                  </a:cubicBezTo>
                  <a:cubicBezTo>
                    <a:pt x="286" y="2147"/>
                    <a:pt x="419" y="2301"/>
                    <a:pt x="419" y="2301"/>
                  </a:cubicBezTo>
                  <a:lnTo>
                    <a:pt x="752" y="2301"/>
                  </a:lnTo>
                  <a:cubicBezTo>
                    <a:pt x="752" y="2301"/>
                    <a:pt x="572" y="2168"/>
                    <a:pt x="487" y="2078"/>
                  </a:cubicBezTo>
                  <a:cubicBezTo>
                    <a:pt x="355" y="1903"/>
                    <a:pt x="265" y="1681"/>
                    <a:pt x="244" y="1437"/>
                  </a:cubicBezTo>
                  <a:cubicBezTo>
                    <a:pt x="223" y="1326"/>
                    <a:pt x="244" y="1194"/>
                    <a:pt x="265" y="1088"/>
                  </a:cubicBezTo>
                  <a:cubicBezTo>
                    <a:pt x="286" y="955"/>
                    <a:pt x="328" y="865"/>
                    <a:pt x="397" y="754"/>
                  </a:cubicBezTo>
                  <a:cubicBezTo>
                    <a:pt x="530" y="558"/>
                    <a:pt x="705" y="399"/>
                    <a:pt x="906" y="315"/>
                  </a:cubicBezTo>
                  <a:cubicBezTo>
                    <a:pt x="1055" y="238"/>
                    <a:pt x="1217" y="204"/>
                    <a:pt x="1382" y="204"/>
                  </a:cubicBezTo>
                  <a:cubicBezTo>
                    <a:pt x="1458" y="204"/>
                    <a:pt x="1534" y="211"/>
                    <a:pt x="1610" y="225"/>
                  </a:cubicBezTo>
                  <a:cubicBezTo>
                    <a:pt x="2076" y="315"/>
                    <a:pt x="2426" y="712"/>
                    <a:pt x="2516" y="1173"/>
                  </a:cubicBezTo>
                  <a:cubicBezTo>
                    <a:pt x="2516" y="1220"/>
                    <a:pt x="2537" y="1284"/>
                    <a:pt x="2537" y="1353"/>
                  </a:cubicBezTo>
                  <a:cubicBezTo>
                    <a:pt x="2516" y="1591"/>
                    <a:pt x="2447" y="1813"/>
                    <a:pt x="2315" y="2036"/>
                  </a:cubicBezTo>
                  <a:cubicBezTo>
                    <a:pt x="2251" y="2099"/>
                    <a:pt x="2161" y="2211"/>
                    <a:pt x="2076" y="2253"/>
                  </a:cubicBezTo>
                  <a:cubicBezTo>
                    <a:pt x="2029" y="2301"/>
                    <a:pt x="1986" y="2322"/>
                    <a:pt x="1944" y="2364"/>
                  </a:cubicBezTo>
                  <a:cubicBezTo>
                    <a:pt x="1896" y="2364"/>
                    <a:pt x="1875" y="2385"/>
                    <a:pt x="1854" y="2385"/>
                  </a:cubicBezTo>
                  <a:cubicBezTo>
                    <a:pt x="1833" y="2412"/>
                    <a:pt x="1811" y="2412"/>
                    <a:pt x="1785" y="2433"/>
                  </a:cubicBezTo>
                  <a:cubicBezTo>
                    <a:pt x="1635" y="2481"/>
                    <a:pt x="1464" y="2510"/>
                    <a:pt x="1300" y="2510"/>
                  </a:cubicBezTo>
                  <a:cubicBezTo>
                    <a:pt x="1175" y="2510"/>
                    <a:pt x="1054" y="2493"/>
                    <a:pt x="948" y="2454"/>
                  </a:cubicBezTo>
                  <a:lnTo>
                    <a:pt x="572" y="2454"/>
                  </a:lnTo>
                  <a:cubicBezTo>
                    <a:pt x="805" y="2620"/>
                    <a:pt x="1069" y="2709"/>
                    <a:pt x="1353" y="2709"/>
                  </a:cubicBezTo>
                  <a:cubicBezTo>
                    <a:pt x="1451" y="2709"/>
                    <a:pt x="1551" y="2698"/>
                    <a:pt x="1653" y="2677"/>
                  </a:cubicBezTo>
                  <a:cubicBezTo>
                    <a:pt x="2182" y="2565"/>
                    <a:pt x="2627" y="2121"/>
                    <a:pt x="2712" y="1570"/>
                  </a:cubicBezTo>
                  <a:cubicBezTo>
                    <a:pt x="2738" y="1506"/>
                    <a:pt x="2738" y="1416"/>
                    <a:pt x="2738" y="1353"/>
                  </a:cubicBezTo>
                  <a:cubicBezTo>
                    <a:pt x="2738" y="775"/>
                    <a:pt x="2383" y="267"/>
                    <a:pt x="1833" y="71"/>
                  </a:cubicBezTo>
                  <a:cubicBezTo>
                    <a:pt x="1695" y="24"/>
                    <a:pt x="1547"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6" name="Google Shape;786;p33"/>
          <p:cNvGrpSpPr/>
          <p:nvPr/>
        </p:nvGrpSpPr>
        <p:grpSpPr>
          <a:xfrm>
            <a:off x="6054613" y="1256184"/>
            <a:ext cx="3509798" cy="1488278"/>
            <a:chOff x="6054613" y="1256184"/>
            <a:chExt cx="3509798" cy="1488278"/>
          </a:xfrm>
        </p:grpSpPr>
        <p:sp>
          <p:nvSpPr>
            <p:cNvPr id="787" name="Google Shape;787;p33"/>
            <p:cNvSpPr/>
            <p:nvPr/>
          </p:nvSpPr>
          <p:spPr>
            <a:xfrm>
              <a:off x="6054613" y="1256184"/>
              <a:ext cx="3509798" cy="1488278"/>
            </a:xfrm>
            <a:custGeom>
              <a:avLst/>
              <a:gdLst/>
              <a:ahLst/>
              <a:cxnLst/>
              <a:rect l="l" t="t" r="r" b="b"/>
              <a:pathLst>
                <a:path w="31429" h="13327" extrusionOk="0">
                  <a:moveTo>
                    <a:pt x="29374" y="1"/>
                  </a:moveTo>
                  <a:cubicBezTo>
                    <a:pt x="29374" y="1"/>
                    <a:pt x="21917" y="3597"/>
                    <a:pt x="20238" y="4084"/>
                  </a:cubicBezTo>
                  <a:cubicBezTo>
                    <a:pt x="18564" y="4550"/>
                    <a:pt x="15736" y="5080"/>
                    <a:pt x="15736" y="5080"/>
                  </a:cubicBezTo>
                  <a:cubicBezTo>
                    <a:pt x="15736" y="5080"/>
                    <a:pt x="15228" y="5186"/>
                    <a:pt x="14711" y="5186"/>
                  </a:cubicBezTo>
                  <a:cubicBezTo>
                    <a:pt x="14453" y="5186"/>
                    <a:pt x="14193" y="5159"/>
                    <a:pt x="13994" y="5080"/>
                  </a:cubicBezTo>
                  <a:cubicBezTo>
                    <a:pt x="13472" y="4875"/>
                    <a:pt x="12155" y="4280"/>
                    <a:pt x="11040" y="4280"/>
                  </a:cubicBezTo>
                  <a:cubicBezTo>
                    <a:pt x="10831" y="4280"/>
                    <a:pt x="10628" y="4301"/>
                    <a:pt x="10440" y="4349"/>
                  </a:cubicBezTo>
                  <a:cubicBezTo>
                    <a:pt x="9269" y="4656"/>
                    <a:pt x="5297" y="5896"/>
                    <a:pt x="4969" y="6113"/>
                  </a:cubicBezTo>
                  <a:cubicBezTo>
                    <a:pt x="4614" y="6335"/>
                    <a:pt x="3708" y="6934"/>
                    <a:pt x="3777" y="7151"/>
                  </a:cubicBezTo>
                  <a:cubicBezTo>
                    <a:pt x="3841" y="7394"/>
                    <a:pt x="3841" y="7569"/>
                    <a:pt x="4725" y="7569"/>
                  </a:cubicBezTo>
                  <a:cubicBezTo>
                    <a:pt x="5501" y="7569"/>
                    <a:pt x="7005" y="7277"/>
                    <a:pt x="7433" y="7277"/>
                  </a:cubicBezTo>
                  <a:cubicBezTo>
                    <a:pt x="7504" y="7277"/>
                    <a:pt x="7545" y="7286"/>
                    <a:pt x="7548" y="7304"/>
                  </a:cubicBezTo>
                  <a:cubicBezTo>
                    <a:pt x="7575" y="7416"/>
                    <a:pt x="5874" y="8586"/>
                    <a:pt x="5101" y="8787"/>
                  </a:cubicBezTo>
                  <a:cubicBezTo>
                    <a:pt x="4328" y="9005"/>
                    <a:pt x="1" y="10111"/>
                    <a:pt x="1" y="10461"/>
                  </a:cubicBezTo>
                  <a:cubicBezTo>
                    <a:pt x="1" y="10837"/>
                    <a:pt x="223" y="11038"/>
                    <a:pt x="753" y="11059"/>
                  </a:cubicBezTo>
                  <a:lnTo>
                    <a:pt x="2363" y="11059"/>
                  </a:lnTo>
                  <a:cubicBezTo>
                    <a:pt x="2363" y="11059"/>
                    <a:pt x="2718" y="11277"/>
                    <a:pt x="3157" y="11568"/>
                  </a:cubicBezTo>
                  <a:cubicBezTo>
                    <a:pt x="3576" y="11854"/>
                    <a:pt x="4153" y="12336"/>
                    <a:pt x="4614" y="12405"/>
                  </a:cubicBezTo>
                  <a:cubicBezTo>
                    <a:pt x="4776" y="12426"/>
                    <a:pt x="4906" y="12433"/>
                    <a:pt x="5008" y="12433"/>
                  </a:cubicBezTo>
                  <a:cubicBezTo>
                    <a:pt x="5210" y="12433"/>
                    <a:pt x="5297" y="12405"/>
                    <a:pt x="5297" y="12405"/>
                  </a:cubicBezTo>
                  <a:cubicBezTo>
                    <a:pt x="5297" y="12405"/>
                    <a:pt x="5806" y="13109"/>
                    <a:pt x="5938" y="13109"/>
                  </a:cubicBezTo>
                  <a:cubicBezTo>
                    <a:pt x="6053" y="13109"/>
                    <a:pt x="8997" y="13326"/>
                    <a:pt x="10150" y="13326"/>
                  </a:cubicBezTo>
                  <a:cubicBezTo>
                    <a:pt x="10321" y="13326"/>
                    <a:pt x="10453" y="13321"/>
                    <a:pt x="10530" y="13310"/>
                  </a:cubicBezTo>
                  <a:cubicBezTo>
                    <a:pt x="11150" y="13220"/>
                    <a:pt x="14920" y="11436"/>
                    <a:pt x="15318" y="11171"/>
                  </a:cubicBezTo>
                  <a:cubicBezTo>
                    <a:pt x="15736" y="10927"/>
                    <a:pt x="15471" y="10641"/>
                    <a:pt x="16112" y="10482"/>
                  </a:cubicBezTo>
                  <a:cubicBezTo>
                    <a:pt x="16753" y="10350"/>
                    <a:pt x="29708" y="7792"/>
                    <a:pt x="29708" y="7792"/>
                  </a:cubicBezTo>
                  <a:cubicBezTo>
                    <a:pt x="29708" y="7792"/>
                    <a:pt x="31429" y="3931"/>
                    <a:pt x="30544" y="3004"/>
                  </a:cubicBezTo>
                  <a:cubicBezTo>
                    <a:pt x="29660" y="2077"/>
                    <a:pt x="29374" y="1"/>
                    <a:pt x="293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33"/>
            <p:cNvSpPr/>
            <p:nvPr/>
          </p:nvSpPr>
          <p:spPr>
            <a:xfrm>
              <a:off x="6631299" y="2402746"/>
              <a:ext cx="480979" cy="332230"/>
            </a:xfrm>
            <a:custGeom>
              <a:avLst/>
              <a:gdLst/>
              <a:ahLst/>
              <a:cxnLst/>
              <a:rect l="l" t="t" r="r" b="b"/>
              <a:pathLst>
                <a:path w="4307" h="2975" extrusionOk="0">
                  <a:moveTo>
                    <a:pt x="290" y="1"/>
                  </a:moveTo>
                  <a:cubicBezTo>
                    <a:pt x="250" y="1"/>
                    <a:pt x="213" y="7"/>
                    <a:pt x="181" y="19"/>
                  </a:cubicBezTo>
                  <a:cubicBezTo>
                    <a:pt x="112" y="40"/>
                    <a:pt x="70" y="83"/>
                    <a:pt x="70" y="130"/>
                  </a:cubicBezTo>
                  <a:cubicBezTo>
                    <a:pt x="1" y="459"/>
                    <a:pt x="689" y="1190"/>
                    <a:pt x="1060" y="1587"/>
                  </a:cubicBezTo>
                  <a:cubicBezTo>
                    <a:pt x="1086" y="1608"/>
                    <a:pt x="1129" y="1650"/>
                    <a:pt x="1150" y="1672"/>
                  </a:cubicBezTo>
                  <a:cubicBezTo>
                    <a:pt x="1484" y="2027"/>
                    <a:pt x="2321" y="2689"/>
                    <a:pt x="2564" y="2821"/>
                  </a:cubicBezTo>
                  <a:cubicBezTo>
                    <a:pt x="2781" y="2953"/>
                    <a:pt x="2893" y="2975"/>
                    <a:pt x="2893" y="2975"/>
                  </a:cubicBezTo>
                  <a:lnTo>
                    <a:pt x="2914" y="2953"/>
                  </a:lnTo>
                  <a:cubicBezTo>
                    <a:pt x="2914" y="2953"/>
                    <a:pt x="2808" y="2911"/>
                    <a:pt x="2564" y="2800"/>
                  </a:cubicBezTo>
                  <a:cubicBezTo>
                    <a:pt x="2342" y="2667"/>
                    <a:pt x="1505" y="2005"/>
                    <a:pt x="1171" y="1650"/>
                  </a:cubicBezTo>
                  <a:cubicBezTo>
                    <a:pt x="1150" y="1629"/>
                    <a:pt x="1108" y="1587"/>
                    <a:pt x="1086" y="1566"/>
                  </a:cubicBezTo>
                  <a:cubicBezTo>
                    <a:pt x="732" y="1190"/>
                    <a:pt x="27" y="438"/>
                    <a:pt x="91" y="152"/>
                  </a:cubicBezTo>
                  <a:cubicBezTo>
                    <a:pt x="112" y="109"/>
                    <a:pt x="133" y="62"/>
                    <a:pt x="181" y="40"/>
                  </a:cubicBezTo>
                  <a:cubicBezTo>
                    <a:pt x="211" y="29"/>
                    <a:pt x="246" y="23"/>
                    <a:pt x="285" y="23"/>
                  </a:cubicBezTo>
                  <a:cubicBezTo>
                    <a:pt x="611" y="23"/>
                    <a:pt x="1209" y="411"/>
                    <a:pt x="1701" y="724"/>
                  </a:cubicBezTo>
                  <a:cubicBezTo>
                    <a:pt x="2013" y="925"/>
                    <a:pt x="2321" y="1100"/>
                    <a:pt x="2495" y="1169"/>
                  </a:cubicBezTo>
                  <a:cubicBezTo>
                    <a:pt x="2595" y="1203"/>
                    <a:pt x="2724" y="1217"/>
                    <a:pt x="2867" y="1217"/>
                  </a:cubicBezTo>
                  <a:cubicBezTo>
                    <a:pt x="3452" y="1217"/>
                    <a:pt x="4273" y="984"/>
                    <a:pt x="4307" y="967"/>
                  </a:cubicBezTo>
                  <a:lnTo>
                    <a:pt x="4285" y="946"/>
                  </a:lnTo>
                  <a:cubicBezTo>
                    <a:pt x="4285" y="946"/>
                    <a:pt x="3451" y="1191"/>
                    <a:pt x="2862" y="1191"/>
                  </a:cubicBezTo>
                  <a:cubicBezTo>
                    <a:pt x="2721" y="1191"/>
                    <a:pt x="2594" y="1177"/>
                    <a:pt x="2495" y="1142"/>
                  </a:cubicBezTo>
                  <a:cubicBezTo>
                    <a:pt x="2321" y="1078"/>
                    <a:pt x="2035" y="877"/>
                    <a:pt x="1701" y="681"/>
                  </a:cubicBezTo>
                  <a:cubicBezTo>
                    <a:pt x="1193" y="366"/>
                    <a:pt x="614" y="1"/>
                    <a:pt x="29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9" name="Google Shape;789;p33"/>
            <p:cNvSpPr/>
            <p:nvPr/>
          </p:nvSpPr>
          <p:spPr>
            <a:xfrm>
              <a:off x="6488803" y="2385437"/>
              <a:ext cx="160364" cy="256068"/>
            </a:xfrm>
            <a:custGeom>
              <a:avLst/>
              <a:gdLst/>
              <a:ahLst/>
              <a:cxnLst/>
              <a:rect l="l" t="t" r="r" b="b"/>
              <a:pathLst>
                <a:path w="1436" h="2293" extrusionOk="0">
                  <a:moveTo>
                    <a:pt x="488" y="1"/>
                  </a:moveTo>
                  <a:cubicBezTo>
                    <a:pt x="420" y="1"/>
                    <a:pt x="358" y="13"/>
                    <a:pt x="308" y="42"/>
                  </a:cubicBezTo>
                  <a:cubicBezTo>
                    <a:pt x="0" y="217"/>
                    <a:pt x="376" y="947"/>
                    <a:pt x="398" y="969"/>
                  </a:cubicBezTo>
                  <a:cubicBezTo>
                    <a:pt x="419" y="1011"/>
                    <a:pt x="1213" y="2139"/>
                    <a:pt x="1409" y="2293"/>
                  </a:cubicBezTo>
                  <a:lnTo>
                    <a:pt x="1436" y="2272"/>
                  </a:lnTo>
                  <a:cubicBezTo>
                    <a:pt x="1256" y="2118"/>
                    <a:pt x="440" y="969"/>
                    <a:pt x="419" y="947"/>
                  </a:cubicBezTo>
                  <a:cubicBezTo>
                    <a:pt x="419" y="947"/>
                    <a:pt x="43" y="238"/>
                    <a:pt x="329" y="84"/>
                  </a:cubicBezTo>
                  <a:cubicBezTo>
                    <a:pt x="376" y="55"/>
                    <a:pt x="435" y="43"/>
                    <a:pt x="502" y="43"/>
                  </a:cubicBezTo>
                  <a:cubicBezTo>
                    <a:pt x="836" y="43"/>
                    <a:pt x="1346" y="353"/>
                    <a:pt x="1346" y="370"/>
                  </a:cubicBezTo>
                  <a:lnTo>
                    <a:pt x="1367" y="328"/>
                  </a:lnTo>
                  <a:cubicBezTo>
                    <a:pt x="1331" y="310"/>
                    <a:pt x="831" y="1"/>
                    <a:pt x="4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0" name="Google Shape;790;p33"/>
            <p:cNvSpPr/>
            <p:nvPr/>
          </p:nvSpPr>
          <p:spPr>
            <a:xfrm>
              <a:off x="6225028" y="2388452"/>
              <a:ext cx="285773" cy="102852"/>
            </a:xfrm>
            <a:custGeom>
              <a:avLst/>
              <a:gdLst/>
              <a:ahLst/>
              <a:cxnLst/>
              <a:rect l="l" t="t" r="r" b="b"/>
              <a:pathLst>
                <a:path w="2559" h="921" extrusionOk="0">
                  <a:moveTo>
                    <a:pt x="527" y="1"/>
                  </a:moveTo>
                  <a:cubicBezTo>
                    <a:pt x="359" y="1"/>
                    <a:pt x="238" y="17"/>
                    <a:pt x="196" y="57"/>
                  </a:cubicBezTo>
                  <a:cubicBezTo>
                    <a:pt x="0" y="258"/>
                    <a:pt x="175" y="454"/>
                    <a:pt x="286" y="566"/>
                  </a:cubicBezTo>
                  <a:cubicBezTo>
                    <a:pt x="307" y="566"/>
                    <a:pt x="307" y="587"/>
                    <a:pt x="329" y="587"/>
                  </a:cubicBezTo>
                  <a:cubicBezTo>
                    <a:pt x="419" y="698"/>
                    <a:pt x="795" y="920"/>
                    <a:pt x="816" y="920"/>
                  </a:cubicBezTo>
                  <a:lnTo>
                    <a:pt x="837" y="899"/>
                  </a:lnTo>
                  <a:cubicBezTo>
                    <a:pt x="837" y="899"/>
                    <a:pt x="440" y="677"/>
                    <a:pt x="355" y="566"/>
                  </a:cubicBezTo>
                  <a:lnTo>
                    <a:pt x="329" y="544"/>
                  </a:lnTo>
                  <a:cubicBezTo>
                    <a:pt x="223" y="433"/>
                    <a:pt x="43" y="258"/>
                    <a:pt x="223" y="78"/>
                  </a:cubicBezTo>
                  <a:cubicBezTo>
                    <a:pt x="256" y="50"/>
                    <a:pt x="358" y="38"/>
                    <a:pt x="502" y="38"/>
                  </a:cubicBezTo>
                  <a:cubicBezTo>
                    <a:pt x="1021" y="38"/>
                    <a:pt x="2094" y="193"/>
                    <a:pt x="2558" y="280"/>
                  </a:cubicBezTo>
                  <a:lnTo>
                    <a:pt x="2558" y="237"/>
                  </a:lnTo>
                  <a:cubicBezTo>
                    <a:pt x="2491" y="237"/>
                    <a:pt x="1171" y="1"/>
                    <a:pt x="52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1" name="Google Shape;791;p33"/>
            <p:cNvSpPr/>
            <p:nvPr/>
          </p:nvSpPr>
          <p:spPr>
            <a:xfrm>
              <a:off x="7057783" y="2094301"/>
              <a:ext cx="453731" cy="110780"/>
            </a:xfrm>
            <a:custGeom>
              <a:avLst/>
              <a:gdLst/>
              <a:ahLst/>
              <a:cxnLst/>
              <a:rect l="l" t="t" r="r" b="b"/>
              <a:pathLst>
                <a:path w="4063" h="992" extrusionOk="0">
                  <a:moveTo>
                    <a:pt x="22" y="1"/>
                  </a:moveTo>
                  <a:lnTo>
                    <a:pt x="0" y="22"/>
                  </a:lnTo>
                  <a:cubicBezTo>
                    <a:pt x="22" y="22"/>
                    <a:pt x="842" y="461"/>
                    <a:pt x="1722" y="726"/>
                  </a:cubicBezTo>
                  <a:cubicBezTo>
                    <a:pt x="2585" y="970"/>
                    <a:pt x="4041" y="991"/>
                    <a:pt x="4063" y="991"/>
                  </a:cubicBezTo>
                  <a:lnTo>
                    <a:pt x="4063" y="949"/>
                  </a:lnTo>
                  <a:cubicBezTo>
                    <a:pt x="4041" y="949"/>
                    <a:pt x="2606" y="928"/>
                    <a:pt x="1722" y="684"/>
                  </a:cubicBezTo>
                  <a:cubicBezTo>
                    <a:pt x="842" y="440"/>
                    <a:pt x="22" y="1"/>
                    <a:pt x="2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33"/>
            <p:cNvSpPr/>
            <p:nvPr/>
          </p:nvSpPr>
          <p:spPr>
            <a:xfrm>
              <a:off x="7040585" y="2261701"/>
              <a:ext cx="352666" cy="76385"/>
            </a:xfrm>
            <a:custGeom>
              <a:avLst/>
              <a:gdLst/>
              <a:ahLst/>
              <a:cxnLst/>
              <a:rect l="l" t="t" r="r" b="b"/>
              <a:pathLst>
                <a:path w="3158" h="684" extrusionOk="0">
                  <a:moveTo>
                    <a:pt x="3157" y="1"/>
                  </a:moveTo>
                  <a:cubicBezTo>
                    <a:pt x="3136" y="1"/>
                    <a:pt x="1680" y="48"/>
                    <a:pt x="1060" y="244"/>
                  </a:cubicBezTo>
                  <a:cubicBezTo>
                    <a:pt x="440" y="445"/>
                    <a:pt x="1" y="641"/>
                    <a:pt x="1" y="641"/>
                  </a:cubicBezTo>
                  <a:lnTo>
                    <a:pt x="22" y="684"/>
                  </a:lnTo>
                  <a:cubicBezTo>
                    <a:pt x="22" y="684"/>
                    <a:pt x="440" y="488"/>
                    <a:pt x="1060" y="287"/>
                  </a:cubicBezTo>
                  <a:cubicBezTo>
                    <a:pt x="1680" y="91"/>
                    <a:pt x="3157" y="48"/>
                    <a:pt x="3157" y="48"/>
                  </a:cubicBezTo>
                  <a:lnTo>
                    <a:pt x="315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93" name="Google Shape;793;p33"/>
          <p:cNvGrpSpPr/>
          <p:nvPr/>
        </p:nvGrpSpPr>
        <p:grpSpPr>
          <a:xfrm>
            <a:off x="-909715" y="740365"/>
            <a:ext cx="3559852" cy="1788678"/>
            <a:chOff x="1997175" y="3512155"/>
            <a:chExt cx="1978025" cy="993765"/>
          </a:xfrm>
        </p:grpSpPr>
        <p:sp>
          <p:nvSpPr>
            <p:cNvPr id="794" name="Google Shape;794;p33"/>
            <p:cNvSpPr/>
            <p:nvPr/>
          </p:nvSpPr>
          <p:spPr>
            <a:xfrm>
              <a:off x="3152865" y="3512155"/>
              <a:ext cx="822336" cy="478175"/>
            </a:xfrm>
            <a:custGeom>
              <a:avLst/>
              <a:gdLst/>
              <a:ahLst/>
              <a:cxnLst/>
              <a:rect l="l" t="t" r="r" b="b"/>
              <a:pathLst>
                <a:path w="10726" h="6237" extrusionOk="0">
                  <a:moveTo>
                    <a:pt x="6789" y="1"/>
                  </a:moveTo>
                  <a:cubicBezTo>
                    <a:pt x="6694" y="1"/>
                    <a:pt x="6595" y="11"/>
                    <a:pt x="6488" y="33"/>
                  </a:cubicBezTo>
                  <a:cubicBezTo>
                    <a:pt x="5715" y="208"/>
                    <a:pt x="837" y="2724"/>
                    <a:pt x="837" y="2724"/>
                  </a:cubicBezTo>
                  <a:lnTo>
                    <a:pt x="0" y="4906"/>
                  </a:lnTo>
                  <a:lnTo>
                    <a:pt x="726" y="5811"/>
                  </a:lnTo>
                  <a:cubicBezTo>
                    <a:pt x="726" y="5811"/>
                    <a:pt x="1054" y="6237"/>
                    <a:pt x="1205" y="6237"/>
                  </a:cubicBezTo>
                  <a:cubicBezTo>
                    <a:pt x="1216" y="6237"/>
                    <a:pt x="1225" y="6234"/>
                    <a:pt x="1234" y="6230"/>
                  </a:cubicBezTo>
                  <a:cubicBezTo>
                    <a:pt x="1388" y="6187"/>
                    <a:pt x="2998" y="5769"/>
                    <a:pt x="2998" y="5769"/>
                  </a:cubicBezTo>
                  <a:lnTo>
                    <a:pt x="5800" y="5261"/>
                  </a:lnTo>
                  <a:lnTo>
                    <a:pt x="8977" y="5239"/>
                  </a:lnTo>
                  <a:lnTo>
                    <a:pt x="10105" y="5594"/>
                  </a:lnTo>
                  <a:cubicBezTo>
                    <a:pt x="10105" y="5594"/>
                    <a:pt x="10251" y="5663"/>
                    <a:pt x="10382" y="5663"/>
                  </a:cubicBezTo>
                  <a:cubicBezTo>
                    <a:pt x="10447" y="5663"/>
                    <a:pt x="10508" y="5646"/>
                    <a:pt x="10545" y="5594"/>
                  </a:cubicBezTo>
                  <a:cubicBezTo>
                    <a:pt x="10656" y="5435"/>
                    <a:pt x="10725" y="3518"/>
                    <a:pt x="10545" y="3031"/>
                  </a:cubicBezTo>
                  <a:cubicBezTo>
                    <a:pt x="10349" y="2549"/>
                    <a:pt x="9862" y="1532"/>
                    <a:pt x="8760" y="912"/>
                  </a:cubicBezTo>
                  <a:cubicBezTo>
                    <a:pt x="7807" y="402"/>
                    <a:pt x="7380" y="1"/>
                    <a:pt x="6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5" name="Google Shape;795;p33"/>
            <p:cNvSpPr/>
            <p:nvPr/>
          </p:nvSpPr>
          <p:spPr>
            <a:xfrm>
              <a:off x="3117137" y="3646554"/>
              <a:ext cx="834066" cy="355431"/>
            </a:xfrm>
            <a:custGeom>
              <a:avLst/>
              <a:gdLst/>
              <a:ahLst/>
              <a:cxnLst/>
              <a:rect l="l" t="t" r="r" b="b"/>
              <a:pathLst>
                <a:path w="10879" h="4636" extrusionOk="0">
                  <a:moveTo>
                    <a:pt x="6088" y="0"/>
                  </a:moveTo>
                  <a:cubicBezTo>
                    <a:pt x="6033" y="0"/>
                    <a:pt x="6001" y="2"/>
                    <a:pt x="6001" y="2"/>
                  </a:cubicBezTo>
                  <a:lnTo>
                    <a:pt x="1457" y="2385"/>
                  </a:lnTo>
                  <a:cubicBezTo>
                    <a:pt x="1457" y="2385"/>
                    <a:pt x="1324" y="3418"/>
                    <a:pt x="1457" y="3465"/>
                  </a:cubicBezTo>
                  <a:cubicBezTo>
                    <a:pt x="1589" y="3508"/>
                    <a:pt x="0" y="4636"/>
                    <a:pt x="0" y="4636"/>
                  </a:cubicBezTo>
                  <a:cubicBezTo>
                    <a:pt x="0" y="4636"/>
                    <a:pt x="2849" y="4371"/>
                    <a:pt x="3379" y="4344"/>
                  </a:cubicBezTo>
                  <a:cubicBezTo>
                    <a:pt x="3909" y="4323"/>
                    <a:pt x="5715" y="3682"/>
                    <a:pt x="6160" y="3661"/>
                  </a:cubicBezTo>
                  <a:cubicBezTo>
                    <a:pt x="6317" y="3654"/>
                    <a:pt x="6512" y="3644"/>
                    <a:pt x="6755" y="3644"/>
                  </a:cubicBezTo>
                  <a:cubicBezTo>
                    <a:pt x="7225" y="3644"/>
                    <a:pt x="7873" y="3681"/>
                    <a:pt x="8760" y="3841"/>
                  </a:cubicBezTo>
                  <a:cubicBezTo>
                    <a:pt x="9397" y="3944"/>
                    <a:pt x="9861" y="3989"/>
                    <a:pt x="10186" y="3989"/>
                  </a:cubicBezTo>
                  <a:cubicBezTo>
                    <a:pt x="10547" y="3989"/>
                    <a:pt x="10735" y="3933"/>
                    <a:pt x="10794" y="3841"/>
                  </a:cubicBezTo>
                  <a:cubicBezTo>
                    <a:pt x="10879" y="3661"/>
                    <a:pt x="7749" y="1940"/>
                    <a:pt x="7568" y="1696"/>
                  </a:cubicBezTo>
                  <a:cubicBezTo>
                    <a:pt x="7372" y="1479"/>
                    <a:pt x="7219" y="902"/>
                    <a:pt x="7219" y="441"/>
                  </a:cubicBezTo>
                  <a:cubicBezTo>
                    <a:pt x="7219" y="34"/>
                    <a:pt x="6367" y="0"/>
                    <a:pt x="60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6" name="Google Shape;796;p33"/>
            <p:cNvSpPr/>
            <p:nvPr/>
          </p:nvSpPr>
          <p:spPr>
            <a:xfrm>
              <a:off x="3663702" y="3664571"/>
              <a:ext cx="263276" cy="262126"/>
            </a:xfrm>
            <a:custGeom>
              <a:avLst/>
              <a:gdLst/>
              <a:ahLst/>
              <a:cxnLst/>
              <a:rect l="l" t="t" r="r" b="b"/>
              <a:pathLst>
                <a:path w="3434" h="3419" extrusionOk="0">
                  <a:moveTo>
                    <a:pt x="27" y="1"/>
                  </a:moveTo>
                  <a:cubicBezTo>
                    <a:pt x="0" y="1"/>
                    <a:pt x="3" y="53"/>
                    <a:pt x="21" y="53"/>
                  </a:cubicBezTo>
                  <a:cubicBezTo>
                    <a:pt x="725" y="248"/>
                    <a:pt x="1414" y="450"/>
                    <a:pt x="2076" y="715"/>
                  </a:cubicBezTo>
                  <a:cubicBezTo>
                    <a:pt x="2208" y="778"/>
                    <a:pt x="2383" y="826"/>
                    <a:pt x="2494" y="911"/>
                  </a:cubicBezTo>
                  <a:cubicBezTo>
                    <a:pt x="2579" y="979"/>
                    <a:pt x="2606" y="1091"/>
                    <a:pt x="2648" y="1197"/>
                  </a:cubicBezTo>
                  <a:cubicBezTo>
                    <a:pt x="2802" y="1620"/>
                    <a:pt x="2934" y="2039"/>
                    <a:pt x="3066" y="2457"/>
                  </a:cubicBezTo>
                  <a:cubicBezTo>
                    <a:pt x="3153" y="2697"/>
                    <a:pt x="3227" y="2954"/>
                    <a:pt x="3296" y="3201"/>
                  </a:cubicBezTo>
                  <a:lnTo>
                    <a:pt x="3296" y="3201"/>
                  </a:lnTo>
                  <a:cubicBezTo>
                    <a:pt x="3005" y="2776"/>
                    <a:pt x="2715" y="2356"/>
                    <a:pt x="2404" y="1949"/>
                  </a:cubicBezTo>
                  <a:cubicBezTo>
                    <a:pt x="2272" y="1774"/>
                    <a:pt x="2140" y="1530"/>
                    <a:pt x="1965" y="1377"/>
                  </a:cubicBezTo>
                  <a:cubicBezTo>
                    <a:pt x="1875" y="1308"/>
                    <a:pt x="1742" y="1265"/>
                    <a:pt x="1631" y="1223"/>
                  </a:cubicBezTo>
                  <a:cubicBezTo>
                    <a:pt x="1456" y="1154"/>
                    <a:pt x="1255" y="1112"/>
                    <a:pt x="1080" y="1043"/>
                  </a:cubicBezTo>
                  <a:cubicBezTo>
                    <a:pt x="794" y="979"/>
                    <a:pt x="508" y="889"/>
                    <a:pt x="222" y="826"/>
                  </a:cubicBezTo>
                  <a:cubicBezTo>
                    <a:pt x="175" y="826"/>
                    <a:pt x="153" y="868"/>
                    <a:pt x="196" y="889"/>
                  </a:cubicBezTo>
                  <a:cubicBezTo>
                    <a:pt x="418" y="932"/>
                    <a:pt x="662" y="1001"/>
                    <a:pt x="884" y="1064"/>
                  </a:cubicBezTo>
                  <a:cubicBezTo>
                    <a:pt x="1213" y="1154"/>
                    <a:pt x="1568" y="1223"/>
                    <a:pt x="1875" y="1398"/>
                  </a:cubicBezTo>
                  <a:cubicBezTo>
                    <a:pt x="2050" y="1509"/>
                    <a:pt x="2208" y="1753"/>
                    <a:pt x="2341" y="1927"/>
                  </a:cubicBezTo>
                  <a:cubicBezTo>
                    <a:pt x="2537" y="2235"/>
                    <a:pt x="2759" y="2521"/>
                    <a:pt x="2955" y="2833"/>
                  </a:cubicBezTo>
                  <a:cubicBezTo>
                    <a:pt x="3088" y="3029"/>
                    <a:pt x="3220" y="3209"/>
                    <a:pt x="3352" y="3405"/>
                  </a:cubicBezTo>
                  <a:cubicBezTo>
                    <a:pt x="3361" y="3414"/>
                    <a:pt x="3378" y="3419"/>
                    <a:pt x="3393" y="3419"/>
                  </a:cubicBezTo>
                  <a:cubicBezTo>
                    <a:pt x="3415" y="3419"/>
                    <a:pt x="3434" y="3409"/>
                    <a:pt x="3421" y="3384"/>
                  </a:cubicBezTo>
                  <a:cubicBezTo>
                    <a:pt x="3199" y="2653"/>
                    <a:pt x="2976" y="1927"/>
                    <a:pt x="2712" y="1223"/>
                  </a:cubicBezTo>
                  <a:cubicBezTo>
                    <a:pt x="2669" y="1112"/>
                    <a:pt x="2648" y="979"/>
                    <a:pt x="2579" y="911"/>
                  </a:cubicBezTo>
                  <a:cubicBezTo>
                    <a:pt x="2516" y="826"/>
                    <a:pt x="2383" y="778"/>
                    <a:pt x="2293" y="736"/>
                  </a:cubicBezTo>
                  <a:cubicBezTo>
                    <a:pt x="1875" y="561"/>
                    <a:pt x="1456" y="429"/>
                    <a:pt x="1017" y="296"/>
                  </a:cubicBezTo>
                  <a:cubicBezTo>
                    <a:pt x="704" y="185"/>
                    <a:pt x="376" y="95"/>
                    <a:pt x="42" y="5"/>
                  </a:cubicBezTo>
                  <a:cubicBezTo>
                    <a:pt x="37" y="2"/>
                    <a:pt x="32"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33"/>
            <p:cNvSpPr/>
            <p:nvPr/>
          </p:nvSpPr>
          <p:spPr>
            <a:xfrm>
              <a:off x="3660405" y="3594496"/>
              <a:ext cx="287273" cy="353284"/>
            </a:xfrm>
            <a:custGeom>
              <a:avLst/>
              <a:gdLst/>
              <a:ahLst/>
              <a:cxnLst/>
              <a:rect l="l" t="t" r="r" b="b"/>
              <a:pathLst>
                <a:path w="3747" h="4608" extrusionOk="0">
                  <a:moveTo>
                    <a:pt x="151" y="1"/>
                  </a:moveTo>
                  <a:cubicBezTo>
                    <a:pt x="136" y="1"/>
                    <a:pt x="118" y="7"/>
                    <a:pt x="106" y="18"/>
                  </a:cubicBezTo>
                  <a:cubicBezTo>
                    <a:pt x="0" y="500"/>
                    <a:pt x="0" y="988"/>
                    <a:pt x="106" y="1448"/>
                  </a:cubicBezTo>
                  <a:cubicBezTo>
                    <a:pt x="154" y="1740"/>
                    <a:pt x="218" y="2068"/>
                    <a:pt x="371" y="2312"/>
                  </a:cubicBezTo>
                  <a:cubicBezTo>
                    <a:pt x="504" y="2508"/>
                    <a:pt x="726" y="2640"/>
                    <a:pt x="927" y="2751"/>
                  </a:cubicBezTo>
                  <a:cubicBezTo>
                    <a:pt x="1611" y="3127"/>
                    <a:pt x="2273" y="3567"/>
                    <a:pt x="2913" y="3991"/>
                  </a:cubicBezTo>
                  <a:cubicBezTo>
                    <a:pt x="3088" y="4097"/>
                    <a:pt x="3242" y="4208"/>
                    <a:pt x="3417" y="4319"/>
                  </a:cubicBezTo>
                  <a:cubicBezTo>
                    <a:pt x="3464" y="4361"/>
                    <a:pt x="3528" y="4409"/>
                    <a:pt x="3597" y="4451"/>
                  </a:cubicBezTo>
                  <a:cubicBezTo>
                    <a:pt x="3597" y="4451"/>
                    <a:pt x="3681" y="4541"/>
                    <a:pt x="3660" y="4541"/>
                  </a:cubicBezTo>
                  <a:cubicBezTo>
                    <a:pt x="3654" y="4539"/>
                    <a:pt x="3649" y="4537"/>
                    <a:pt x="3644" y="4537"/>
                  </a:cubicBezTo>
                  <a:cubicBezTo>
                    <a:pt x="3613" y="4537"/>
                    <a:pt x="3603" y="4587"/>
                    <a:pt x="3639" y="4605"/>
                  </a:cubicBezTo>
                  <a:cubicBezTo>
                    <a:pt x="3645" y="4607"/>
                    <a:pt x="3651" y="4608"/>
                    <a:pt x="3657" y="4608"/>
                  </a:cubicBezTo>
                  <a:cubicBezTo>
                    <a:pt x="3715" y="4608"/>
                    <a:pt x="3746" y="4516"/>
                    <a:pt x="3708" y="4473"/>
                  </a:cubicBezTo>
                  <a:cubicBezTo>
                    <a:pt x="3681" y="4409"/>
                    <a:pt x="3575" y="4340"/>
                    <a:pt x="3507" y="4319"/>
                  </a:cubicBezTo>
                  <a:cubicBezTo>
                    <a:pt x="3178" y="4075"/>
                    <a:pt x="2845" y="3858"/>
                    <a:pt x="2516" y="3657"/>
                  </a:cubicBezTo>
                  <a:cubicBezTo>
                    <a:pt x="2161" y="3435"/>
                    <a:pt x="1828" y="3217"/>
                    <a:pt x="1499" y="3016"/>
                  </a:cubicBezTo>
                  <a:cubicBezTo>
                    <a:pt x="1060" y="2730"/>
                    <a:pt x="482" y="2577"/>
                    <a:pt x="329" y="2026"/>
                  </a:cubicBezTo>
                  <a:cubicBezTo>
                    <a:pt x="196" y="1629"/>
                    <a:pt x="64" y="1210"/>
                    <a:pt x="85" y="786"/>
                  </a:cubicBezTo>
                  <a:cubicBezTo>
                    <a:pt x="85" y="548"/>
                    <a:pt x="133" y="283"/>
                    <a:pt x="175" y="40"/>
                  </a:cubicBezTo>
                  <a:cubicBezTo>
                    <a:pt x="187" y="12"/>
                    <a:pt x="172"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8" name="Google Shape;798;p33"/>
            <p:cNvSpPr/>
            <p:nvPr/>
          </p:nvSpPr>
          <p:spPr>
            <a:xfrm>
              <a:off x="1997175" y="3720922"/>
              <a:ext cx="1282417" cy="784999"/>
            </a:xfrm>
            <a:custGeom>
              <a:avLst/>
              <a:gdLst/>
              <a:ahLst/>
              <a:cxnLst/>
              <a:rect l="l" t="t" r="r" b="b"/>
              <a:pathLst>
                <a:path w="16727" h="10239" extrusionOk="0">
                  <a:moveTo>
                    <a:pt x="15911" y="1"/>
                  </a:moveTo>
                  <a:lnTo>
                    <a:pt x="727" y="3533"/>
                  </a:lnTo>
                  <a:cubicBezTo>
                    <a:pt x="727" y="3533"/>
                    <a:pt x="1" y="6023"/>
                    <a:pt x="727" y="7876"/>
                  </a:cubicBezTo>
                  <a:cubicBezTo>
                    <a:pt x="1479" y="9730"/>
                    <a:pt x="2713" y="10238"/>
                    <a:pt x="2713" y="10238"/>
                  </a:cubicBezTo>
                  <a:lnTo>
                    <a:pt x="16308" y="3507"/>
                  </a:lnTo>
                  <a:lnTo>
                    <a:pt x="16727" y="1632"/>
                  </a:lnTo>
                  <a:lnTo>
                    <a:pt x="159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720090" y="445135"/>
            <a:ext cx="7703820" cy="3651250"/>
          </a:xfrm>
        </p:spPr>
        <p:txBody>
          <a:bodyPr/>
          <a:p>
            <a:pPr marL="0" indent="0" algn="l">
              <a:buFont typeface="Arial" panose="020B0604020202020204" pitchFamily="34" charset="0"/>
            </a:pPr>
            <a:br>
              <a:rPr lang="en-US"/>
            </a:br>
            <a:r>
              <a:rPr lang="en-US"/>
              <a:t>1. Enhancing real-time implementation.</a:t>
            </a:r>
            <a:br>
              <a:rPr lang="en-US"/>
            </a:br>
            <a:br>
              <a:rPr lang="en-US"/>
            </a:br>
            <a:r>
              <a:rPr lang="en-US"/>
              <a:t>2. Continuous model updates.</a:t>
            </a:r>
            <a:br>
              <a:rPr lang="en-US"/>
            </a:br>
            <a:br>
              <a:rPr lang="en-US"/>
            </a:br>
            <a:r>
              <a:rPr lang="en-US"/>
              <a:t>3. Find more datasets.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7" name="Google Shape;1747;p48"/>
          <p:cNvSpPr/>
          <p:nvPr>
            <p:custDataLst>
              <p:tags r:id="rId1"/>
            </p:custDataLst>
          </p:nvPr>
        </p:nvSpPr>
        <p:spPr>
          <a:xfrm>
            <a:off x="5618251" y="1272118"/>
            <a:ext cx="585300" cy="641400"/>
          </a:xfrm>
          <a:prstGeom prst="rect">
            <a:avLst/>
          </a:prstGeom>
          <a:solidFill>
            <a:schemeClr val="accent6"/>
          </a:solidFill>
          <a:ln>
            <a:noFill/>
          </a:ln>
          <a:effectLst>
            <a:outerShdw dist="104775" dir="2760000" algn="bl" rotWithShape="0">
              <a:schemeClr val="lt2">
                <a:alpha val="41000"/>
              </a:schemeClr>
            </a:outerShdw>
          </a:effectLst>
        </p:spPr>
        <p:txBody>
          <a:bodyPr spcFirstLastPara="1" wrap="square" lIns="91425" tIns="91425" rIns="91425" bIns="91425" anchor="ctr" anchorCtr="0">
            <a:noAutofit/>
          </a:bodyPr>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748" name="Google Shape;1748;p48"/>
          <p:cNvSpPr/>
          <p:nvPr>
            <p:custDataLst>
              <p:tags r:id="rId2"/>
            </p:custDataLst>
          </p:nvPr>
        </p:nvSpPr>
        <p:spPr>
          <a:xfrm>
            <a:off x="6445413" y="1272118"/>
            <a:ext cx="585300" cy="641400"/>
          </a:xfrm>
          <a:prstGeom prst="rect">
            <a:avLst/>
          </a:prstGeom>
          <a:solidFill>
            <a:schemeClr val="accent6"/>
          </a:solidFill>
          <a:ln>
            <a:noFill/>
          </a:ln>
          <a:effectLst>
            <a:outerShdw dist="104775" dir="2760000" algn="bl" rotWithShape="0">
              <a:schemeClr val="lt2">
                <a:alpha val="41000"/>
              </a:schemeClr>
            </a:outerShdw>
          </a:effectLst>
        </p:spPr>
        <p:txBody>
          <a:bodyPr spcFirstLastPara="1" wrap="square" lIns="91425" tIns="91425" rIns="91425" bIns="91425" anchor="ctr" anchorCtr="0">
            <a:noAutofit/>
          </a:bodyPr>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749" name="Google Shape;1749;p48"/>
          <p:cNvSpPr/>
          <p:nvPr>
            <p:custDataLst>
              <p:tags r:id="rId3"/>
            </p:custDataLst>
          </p:nvPr>
        </p:nvSpPr>
        <p:spPr>
          <a:xfrm>
            <a:off x="7272576" y="1272118"/>
            <a:ext cx="585300" cy="641400"/>
          </a:xfrm>
          <a:prstGeom prst="rect">
            <a:avLst/>
          </a:prstGeom>
          <a:solidFill>
            <a:schemeClr val="accent6"/>
          </a:solidFill>
          <a:ln>
            <a:noFill/>
          </a:ln>
          <a:effectLst>
            <a:outerShdw dist="104775" dir="2760000" algn="bl" rotWithShape="0">
              <a:schemeClr val="lt2">
                <a:alpha val="41000"/>
              </a:schemeClr>
            </a:outerShdw>
          </a:effectLst>
        </p:spPr>
        <p:txBody>
          <a:bodyPr spcFirstLastPara="1" wrap="square" lIns="91425" tIns="91425" rIns="91425" bIns="91425" anchor="ctr" anchorCtr="0">
            <a:noAutofit/>
          </a:bodyPr>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750" name="Google Shape;1750;p48"/>
          <p:cNvSpPr txBox="1"/>
          <p:nvPr>
            <p:custDataLst>
              <p:tags r:id="rId4"/>
            </p:custDataLst>
          </p:nvPr>
        </p:nvSpPr>
        <p:spPr>
          <a:xfrm>
            <a:off x="870088" y="991030"/>
            <a:ext cx="4448100" cy="10587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Black Han Sans" charset="-127"/>
              <a:buNone/>
              <a:defRPr sz="6500" b="0" i="0" u="none" strike="noStrike" cap="none">
                <a:solidFill>
                  <a:schemeClr val="dk1"/>
                </a:solidFill>
                <a:latin typeface="Black Han Sans" charset="-127"/>
                <a:ea typeface="Black Han Sans" charset="-127"/>
                <a:cs typeface="Black Han Sans" charset="-127"/>
                <a:sym typeface="Black Han Sans" charset="-127"/>
              </a:defRPr>
            </a:lvl1pPr>
            <a:lvl2pPr marR="0" lvl="1"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R="0" lvl="2"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R="0" lvl="3"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R="0" lvl="4"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R="0" lvl="5"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R="0" lvl="6"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R="0" lvl="7"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R="0" lvl="8"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marL="0" lvl="0" indent="0" algn="l" rtl="0">
              <a:spcBef>
                <a:spcPts val="0"/>
              </a:spcBef>
              <a:spcAft>
                <a:spcPts val="0"/>
              </a:spcAft>
              <a:buNone/>
            </a:pPr>
            <a:r>
              <a:rPr lang="en-GB" sz="7200">
                <a:latin typeface="Arial" panose="020B0604020202020204" pitchFamily="34" charset="0"/>
                <a:cs typeface="Arial" panose="020B0604020202020204" pitchFamily="34" charset="0"/>
              </a:rPr>
              <a:t>Thanks</a:t>
            </a:r>
            <a:endParaRPr lang="en-GB" sz="7200">
              <a:latin typeface="Arial" panose="020B0604020202020204" pitchFamily="34" charset="0"/>
              <a:cs typeface="Arial" panose="020B0604020202020204" pitchFamily="34" charset="0"/>
            </a:endParaRPr>
          </a:p>
        </p:txBody>
      </p:sp>
      <p:sp>
        <p:nvSpPr>
          <p:cNvPr id="1751" name="Google Shape;1751;p48"/>
          <p:cNvSpPr txBox="1"/>
          <p:nvPr>
            <p:ph type="subTitle" idx="1"/>
            <p:custDataLst>
              <p:tags r:id="rId5"/>
            </p:custDataLst>
          </p:nvPr>
        </p:nvSpPr>
        <p:spPr>
          <a:xfrm>
            <a:off x="870050" y="2049730"/>
            <a:ext cx="4448100" cy="105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800">
                <a:latin typeface="Arial" panose="020B0604020202020204" pitchFamily="34" charset="0"/>
                <a:ea typeface="Black Han Sans" charset="-127"/>
                <a:cs typeface="Arial" panose="020B0604020202020204" pitchFamily="34" charset="0"/>
                <a:sym typeface="Black Han Sans" charset="-127"/>
              </a:rPr>
              <a:t>Do you have any questions?</a:t>
            </a:r>
            <a:endParaRPr lang="en-GB" sz="1800">
              <a:latin typeface="Arial" panose="020B0604020202020204" pitchFamily="34" charset="0"/>
              <a:ea typeface="Black Han Sans" charset="-127"/>
              <a:cs typeface="Arial" panose="020B0604020202020204" pitchFamily="34" charset="0"/>
              <a:sym typeface="Black Han Sans" charset="-127"/>
            </a:endParaRPr>
          </a:p>
          <a:p>
            <a:pPr marL="0" lvl="0" indent="0" algn="l" rtl="0">
              <a:spcBef>
                <a:spcPts val="0"/>
              </a:spcBef>
              <a:spcAft>
                <a:spcPts val="0"/>
              </a:spcAft>
              <a:buNone/>
            </a:pPr>
            <a:endParaRPr sz="1800">
              <a:latin typeface="Arial" panose="020B0604020202020204" pitchFamily="34" charset="0"/>
              <a:ea typeface="Black Han Sans" charset="-127"/>
              <a:cs typeface="Arial" panose="020B0604020202020204" pitchFamily="34" charset="0"/>
              <a:sym typeface="Black Han Sans" charset="-127"/>
            </a:endParaRPr>
          </a:p>
          <a:p>
            <a:pPr marL="0" lvl="0" indent="0" algn="l" rtl="0">
              <a:spcBef>
                <a:spcPts val="0"/>
              </a:spcBef>
              <a:spcAft>
                <a:spcPts val="0"/>
              </a:spcAft>
              <a:buNone/>
            </a:pPr>
            <a:r>
              <a:rPr lang="en-US" altLang="en-GB">
                <a:latin typeface="Arial" panose="020B0604020202020204" pitchFamily="34" charset="0"/>
                <a:cs typeface="Arial" panose="020B0604020202020204" pitchFamily="34" charset="0"/>
              </a:rPr>
              <a:t>mohamedelhadary001@gmail.com</a:t>
            </a:r>
            <a:endParaRPr lang="en-GB">
              <a:latin typeface="Arial" panose="020B0604020202020204" pitchFamily="34" charset="0"/>
              <a:cs typeface="Arial" panose="020B0604020202020204" pitchFamily="34" charset="0"/>
            </a:endParaRPr>
          </a:p>
          <a:p>
            <a:pPr marL="0" lvl="0" indent="0" algn="l" rtl="0">
              <a:spcBef>
                <a:spcPts val="0"/>
              </a:spcBef>
              <a:spcAft>
                <a:spcPts val="0"/>
              </a:spcAft>
              <a:buNone/>
            </a:pPr>
            <a:endParaRPr lang="en-GB">
              <a:latin typeface="Arial" panose="020B0604020202020204" pitchFamily="34" charset="0"/>
              <a:cs typeface="Arial" panose="020B0604020202020204" pitchFamily="34" charset="0"/>
            </a:endParaRPr>
          </a:p>
        </p:txBody>
      </p:sp>
      <p:grpSp>
        <p:nvGrpSpPr>
          <p:cNvPr id="1753" name="Google Shape;1753;p48"/>
          <p:cNvGrpSpPr/>
          <p:nvPr/>
        </p:nvGrpSpPr>
        <p:grpSpPr>
          <a:xfrm>
            <a:off x="5762172" y="1453580"/>
            <a:ext cx="297457" cy="297407"/>
            <a:chOff x="935197" y="1793977"/>
            <a:chExt cx="256451" cy="256430"/>
          </a:xfrm>
        </p:grpSpPr>
        <p:sp>
          <p:nvSpPr>
            <p:cNvPr id="1754" name="Google Shape;1754;p48"/>
            <p:cNvSpPr/>
            <p:nvPr>
              <p:custDataLst>
                <p:tags r:id="rId6"/>
              </p:custDataLst>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755" name="Google Shape;1755;p48"/>
            <p:cNvSpPr/>
            <p:nvPr>
              <p:custDataLst>
                <p:tags r:id="rId7"/>
              </p:custDataLst>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sp>
        <p:nvSpPr>
          <p:cNvPr id="1756" name="Google Shape;1756;p48"/>
          <p:cNvSpPr/>
          <p:nvPr>
            <p:custDataLst>
              <p:tags r:id="rId8"/>
            </p:custDataLst>
          </p:nvPr>
        </p:nvSpPr>
        <p:spPr>
          <a:xfrm>
            <a:off x="7397818" y="1464503"/>
            <a:ext cx="334814" cy="275546"/>
          </a:xfrm>
          <a:custGeom>
            <a:avLst/>
            <a:gdLst/>
            <a:ahLst/>
            <a:cxnLst/>
            <a:rect l="l" t="t" r="r" b="b"/>
            <a:pathLst>
              <a:path w="8688" h="7151" extrusionOk="0">
                <a:moveTo>
                  <a:pt x="5678" y="0"/>
                </a:moveTo>
                <a:cubicBezTo>
                  <a:pt x="4639" y="0"/>
                  <a:pt x="3643" y="810"/>
                  <a:pt x="3652" y="2026"/>
                </a:cubicBezTo>
                <a:lnTo>
                  <a:pt x="3652" y="2070"/>
                </a:lnTo>
                <a:lnTo>
                  <a:pt x="3551" y="2070"/>
                </a:lnTo>
                <a:cubicBezTo>
                  <a:pt x="3219" y="2012"/>
                  <a:pt x="2887" y="1940"/>
                  <a:pt x="2570" y="1839"/>
                </a:cubicBezTo>
                <a:cubicBezTo>
                  <a:pt x="1819" y="1579"/>
                  <a:pt x="1155" y="1160"/>
                  <a:pt x="592" y="612"/>
                </a:cubicBezTo>
                <a:lnTo>
                  <a:pt x="390" y="410"/>
                </a:lnTo>
                <a:cubicBezTo>
                  <a:pt x="375" y="395"/>
                  <a:pt x="358" y="388"/>
                  <a:pt x="342" y="388"/>
                </a:cubicBezTo>
                <a:cubicBezTo>
                  <a:pt x="312" y="388"/>
                  <a:pt x="284" y="410"/>
                  <a:pt x="275" y="438"/>
                </a:cubicBezTo>
                <a:lnTo>
                  <a:pt x="202" y="727"/>
                </a:lnTo>
                <a:cubicBezTo>
                  <a:pt x="0" y="1492"/>
                  <a:pt x="318" y="2301"/>
                  <a:pt x="982" y="2734"/>
                </a:cubicBezTo>
                <a:cubicBezTo>
                  <a:pt x="852" y="2734"/>
                  <a:pt x="708" y="2719"/>
                  <a:pt x="578" y="2690"/>
                </a:cubicBezTo>
                <a:lnTo>
                  <a:pt x="332" y="2633"/>
                </a:lnTo>
                <a:cubicBezTo>
                  <a:pt x="327" y="2631"/>
                  <a:pt x="321" y="2630"/>
                  <a:pt x="315" y="2630"/>
                </a:cubicBezTo>
                <a:cubicBezTo>
                  <a:pt x="278" y="2630"/>
                  <a:pt x="246" y="2667"/>
                  <a:pt x="246" y="2705"/>
                </a:cubicBezTo>
                <a:lnTo>
                  <a:pt x="289" y="2950"/>
                </a:lnTo>
                <a:cubicBezTo>
                  <a:pt x="390" y="3513"/>
                  <a:pt x="751" y="3990"/>
                  <a:pt x="1256" y="4221"/>
                </a:cubicBezTo>
                <a:cubicBezTo>
                  <a:pt x="1314" y="4249"/>
                  <a:pt x="1299" y="4336"/>
                  <a:pt x="1242" y="4350"/>
                </a:cubicBezTo>
                <a:lnTo>
                  <a:pt x="967" y="4350"/>
                </a:lnTo>
                <a:cubicBezTo>
                  <a:pt x="910" y="4365"/>
                  <a:pt x="881" y="4408"/>
                  <a:pt x="910" y="4452"/>
                </a:cubicBezTo>
                <a:lnTo>
                  <a:pt x="1040" y="4697"/>
                </a:lnTo>
                <a:cubicBezTo>
                  <a:pt x="1314" y="5173"/>
                  <a:pt x="1790" y="5491"/>
                  <a:pt x="2324" y="5563"/>
                </a:cubicBezTo>
                <a:cubicBezTo>
                  <a:pt x="2382" y="5577"/>
                  <a:pt x="2397" y="5650"/>
                  <a:pt x="2353" y="5693"/>
                </a:cubicBezTo>
                <a:cubicBezTo>
                  <a:pt x="1891" y="6025"/>
                  <a:pt x="1357" y="6256"/>
                  <a:pt x="794" y="6357"/>
                </a:cubicBezTo>
                <a:lnTo>
                  <a:pt x="188" y="6458"/>
                </a:lnTo>
                <a:cubicBezTo>
                  <a:pt x="116" y="6472"/>
                  <a:pt x="116" y="6559"/>
                  <a:pt x="174" y="6588"/>
                </a:cubicBezTo>
                <a:lnTo>
                  <a:pt x="751" y="6804"/>
                </a:lnTo>
                <a:cubicBezTo>
                  <a:pt x="1328" y="7035"/>
                  <a:pt x="1949" y="7151"/>
                  <a:pt x="2570" y="7151"/>
                </a:cubicBezTo>
                <a:cubicBezTo>
                  <a:pt x="5385" y="7136"/>
                  <a:pt x="7680" y="4870"/>
                  <a:pt x="7694" y="2055"/>
                </a:cubicBezTo>
                <a:lnTo>
                  <a:pt x="7694" y="2026"/>
                </a:lnTo>
                <a:lnTo>
                  <a:pt x="7694" y="1983"/>
                </a:lnTo>
                <a:lnTo>
                  <a:pt x="7694" y="1969"/>
                </a:lnTo>
                <a:cubicBezTo>
                  <a:pt x="7896" y="1839"/>
                  <a:pt x="8070" y="1680"/>
                  <a:pt x="8243" y="1507"/>
                </a:cubicBezTo>
                <a:lnTo>
                  <a:pt x="8647" y="1088"/>
                </a:lnTo>
                <a:cubicBezTo>
                  <a:pt x="8687" y="1048"/>
                  <a:pt x="8653" y="971"/>
                  <a:pt x="8591" y="971"/>
                </a:cubicBezTo>
                <a:cubicBezTo>
                  <a:pt x="8586" y="971"/>
                  <a:pt x="8580" y="971"/>
                  <a:pt x="8575" y="973"/>
                </a:cubicBezTo>
                <a:lnTo>
                  <a:pt x="8012" y="1117"/>
                </a:lnTo>
                <a:lnTo>
                  <a:pt x="7824" y="1146"/>
                </a:lnTo>
                <a:cubicBezTo>
                  <a:pt x="7820" y="1147"/>
                  <a:pt x="7816" y="1147"/>
                  <a:pt x="7812" y="1147"/>
                </a:cubicBezTo>
                <a:cubicBezTo>
                  <a:pt x="7761" y="1147"/>
                  <a:pt x="7728" y="1070"/>
                  <a:pt x="7781" y="1030"/>
                </a:cubicBezTo>
                <a:cubicBezTo>
                  <a:pt x="7839" y="973"/>
                  <a:pt x="7896" y="915"/>
                  <a:pt x="7954" y="857"/>
                </a:cubicBezTo>
                <a:lnTo>
                  <a:pt x="8402" y="366"/>
                </a:lnTo>
                <a:cubicBezTo>
                  <a:pt x="8439" y="329"/>
                  <a:pt x="8401" y="259"/>
                  <a:pt x="8353" y="259"/>
                </a:cubicBezTo>
                <a:cubicBezTo>
                  <a:pt x="8346" y="259"/>
                  <a:pt x="8338" y="261"/>
                  <a:pt x="8330" y="265"/>
                </a:cubicBezTo>
                <a:lnTo>
                  <a:pt x="7709" y="467"/>
                </a:lnTo>
                <a:cubicBezTo>
                  <a:pt x="7521" y="525"/>
                  <a:pt x="7334" y="583"/>
                  <a:pt x="7131" y="612"/>
                </a:cubicBezTo>
                <a:cubicBezTo>
                  <a:pt x="7117" y="612"/>
                  <a:pt x="7088" y="597"/>
                  <a:pt x="7074" y="583"/>
                </a:cubicBezTo>
                <a:cubicBezTo>
                  <a:pt x="6667" y="180"/>
                  <a:pt x="6168" y="0"/>
                  <a:pt x="56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1757" name="Google Shape;1757;p48"/>
          <p:cNvGrpSpPr/>
          <p:nvPr/>
        </p:nvGrpSpPr>
        <p:grpSpPr>
          <a:xfrm>
            <a:off x="6577541" y="1464745"/>
            <a:ext cx="321044" cy="275052"/>
            <a:chOff x="4462808" y="3157913"/>
            <a:chExt cx="218397" cy="187123"/>
          </a:xfrm>
        </p:grpSpPr>
        <p:sp>
          <p:nvSpPr>
            <p:cNvPr id="1758" name="Google Shape;1758;p48"/>
            <p:cNvSpPr/>
            <p:nvPr>
              <p:custDataLst>
                <p:tags r:id="rId9"/>
              </p:custDataLst>
            </p:nvPr>
          </p:nvSpPr>
          <p:spPr>
            <a:xfrm>
              <a:off x="4478720" y="3227697"/>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759" name="Google Shape;1759;p48"/>
            <p:cNvSpPr/>
            <p:nvPr>
              <p:custDataLst>
                <p:tags r:id="rId10"/>
              </p:custDataLst>
            </p:nvPr>
          </p:nvSpPr>
          <p:spPr>
            <a:xfrm>
              <a:off x="4462808" y="3157913"/>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760" name="Google Shape;1760;p48"/>
            <p:cNvSpPr/>
            <p:nvPr>
              <p:custDataLst>
                <p:tags r:id="rId11"/>
              </p:custDataLst>
            </p:nvPr>
          </p:nvSpPr>
          <p:spPr>
            <a:xfrm>
              <a:off x="4556290" y="3227671"/>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sp>
        <p:nvSpPr>
          <p:cNvPr id="1784" name="Google Shape;1784;p48"/>
          <p:cNvSpPr/>
          <p:nvPr>
            <p:custDataLst>
              <p:tags r:id="rId12"/>
            </p:custDataLst>
          </p:nvPr>
        </p:nvSpPr>
        <p:spPr>
          <a:xfrm>
            <a:off x="5618250" y="2933358"/>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50" name="Shape 750"/>
        <p:cNvGrpSpPr/>
        <p:nvPr/>
      </p:nvGrpSpPr>
      <p:grpSpPr>
        <a:xfrm>
          <a:off x="0" y="0"/>
          <a:ext cx="0" cy="0"/>
          <a:chOff x="0" y="0"/>
          <a:chExt cx="0" cy="0"/>
        </a:xfrm>
      </p:grpSpPr>
      <p:sp>
        <p:nvSpPr>
          <p:cNvPr id="751" name="Google Shape;751;p32"/>
          <p:cNvSpPr txBox="1"/>
          <p:nvPr>
            <p:ph type="title"/>
          </p:nvPr>
        </p:nvSpPr>
        <p:spPr>
          <a:xfrm>
            <a:off x="720000" y="15356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accent1"/>
                </a:solidFill>
                <a:latin typeface="Arial" panose="020B0604020202020204" pitchFamily="34" charset="0"/>
                <a:cs typeface="Arial" panose="020B0604020202020204" pitchFamily="34" charset="0"/>
              </a:rPr>
              <a:t>Table of contents</a:t>
            </a:r>
            <a:endParaRPr lang="en-GB">
              <a:solidFill>
                <a:schemeClr val="accent1"/>
              </a:solidFill>
              <a:latin typeface="Arial" panose="020B0604020202020204" pitchFamily="34" charset="0"/>
              <a:cs typeface="Arial" panose="020B0604020202020204" pitchFamily="34" charset="0"/>
            </a:endParaRPr>
          </a:p>
        </p:txBody>
      </p:sp>
      <p:sp>
        <p:nvSpPr>
          <p:cNvPr id="752" name="Google Shape;752;p32"/>
          <p:cNvSpPr txBox="1"/>
          <p:nvPr>
            <p:ph type="title" idx="7"/>
          </p:nvPr>
        </p:nvSpPr>
        <p:spPr>
          <a:xfrm>
            <a:off x="1733975" y="911775"/>
            <a:ext cx="7347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Arial" panose="020B0604020202020204" pitchFamily="34" charset="0"/>
                <a:cs typeface="Arial" panose="020B0604020202020204" pitchFamily="34" charset="0"/>
              </a:rPr>
              <a:t>01</a:t>
            </a:r>
            <a:endParaRPr lang="en-GB">
              <a:latin typeface="Arial" panose="020B0604020202020204" pitchFamily="34" charset="0"/>
              <a:cs typeface="Arial" panose="020B0604020202020204" pitchFamily="34" charset="0"/>
            </a:endParaRPr>
          </a:p>
        </p:txBody>
      </p:sp>
      <p:sp>
        <p:nvSpPr>
          <p:cNvPr id="753" name="Google Shape;753;p32"/>
          <p:cNvSpPr txBox="1"/>
          <p:nvPr>
            <p:ph type="title" idx="8"/>
          </p:nvPr>
        </p:nvSpPr>
        <p:spPr>
          <a:xfrm>
            <a:off x="1733975" y="2424150"/>
            <a:ext cx="7347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Arial" panose="020B0604020202020204" pitchFamily="34" charset="0"/>
                <a:cs typeface="Arial" panose="020B0604020202020204" pitchFamily="34" charset="0"/>
              </a:rPr>
              <a:t>04</a:t>
            </a:r>
            <a:endParaRPr lang="en-GB">
              <a:latin typeface="Arial" panose="020B0604020202020204" pitchFamily="34" charset="0"/>
              <a:cs typeface="Arial" panose="020B0604020202020204" pitchFamily="34" charset="0"/>
            </a:endParaRPr>
          </a:p>
        </p:txBody>
      </p:sp>
      <p:sp>
        <p:nvSpPr>
          <p:cNvPr id="754" name="Google Shape;754;p32"/>
          <p:cNvSpPr txBox="1"/>
          <p:nvPr>
            <p:ph type="title" idx="9"/>
          </p:nvPr>
        </p:nvSpPr>
        <p:spPr>
          <a:xfrm>
            <a:off x="4204650" y="911775"/>
            <a:ext cx="7347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Arial" panose="020B0604020202020204" pitchFamily="34" charset="0"/>
                <a:cs typeface="Arial" panose="020B0604020202020204" pitchFamily="34" charset="0"/>
              </a:rPr>
              <a:t>02</a:t>
            </a:r>
            <a:endParaRPr lang="en-GB">
              <a:latin typeface="Arial" panose="020B0604020202020204" pitchFamily="34" charset="0"/>
              <a:cs typeface="Arial" panose="020B0604020202020204" pitchFamily="34" charset="0"/>
            </a:endParaRPr>
          </a:p>
        </p:txBody>
      </p:sp>
      <p:sp>
        <p:nvSpPr>
          <p:cNvPr id="755" name="Google Shape;755;p32"/>
          <p:cNvSpPr txBox="1"/>
          <p:nvPr>
            <p:ph type="title" idx="13"/>
          </p:nvPr>
        </p:nvSpPr>
        <p:spPr>
          <a:xfrm>
            <a:off x="4204650" y="2424150"/>
            <a:ext cx="7347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Arial" panose="020B0604020202020204" pitchFamily="34" charset="0"/>
                <a:cs typeface="Arial" panose="020B0604020202020204" pitchFamily="34" charset="0"/>
              </a:rPr>
              <a:t>05</a:t>
            </a:r>
            <a:endParaRPr lang="en-GB">
              <a:latin typeface="Arial" panose="020B0604020202020204" pitchFamily="34" charset="0"/>
              <a:cs typeface="Arial" panose="020B0604020202020204" pitchFamily="34" charset="0"/>
            </a:endParaRPr>
          </a:p>
        </p:txBody>
      </p:sp>
      <p:sp>
        <p:nvSpPr>
          <p:cNvPr id="756" name="Google Shape;756;p32"/>
          <p:cNvSpPr txBox="1"/>
          <p:nvPr>
            <p:ph type="title" idx="14"/>
          </p:nvPr>
        </p:nvSpPr>
        <p:spPr>
          <a:xfrm>
            <a:off x="6675325" y="911775"/>
            <a:ext cx="7347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Arial" panose="020B0604020202020204" pitchFamily="34" charset="0"/>
                <a:cs typeface="Arial" panose="020B0604020202020204" pitchFamily="34" charset="0"/>
              </a:rPr>
              <a:t>03</a:t>
            </a:r>
            <a:endParaRPr lang="en-GB">
              <a:latin typeface="Arial" panose="020B0604020202020204" pitchFamily="34" charset="0"/>
              <a:cs typeface="Arial" panose="020B0604020202020204" pitchFamily="34" charset="0"/>
            </a:endParaRPr>
          </a:p>
        </p:txBody>
      </p:sp>
      <p:sp>
        <p:nvSpPr>
          <p:cNvPr id="757" name="Google Shape;757;p32"/>
          <p:cNvSpPr txBox="1"/>
          <p:nvPr>
            <p:ph type="title" idx="15"/>
          </p:nvPr>
        </p:nvSpPr>
        <p:spPr>
          <a:xfrm>
            <a:off x="6675325" y="2424150"/>
            <a:ext cx="7347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Arial" panose="020B0604020202020204" pitchFamily="34" charset="0"/>
                <a:cs typeface="Arial" panose="020B0604020202020204" pitchFamily="34" charset="0"/>
              </a:rPr>
              <a:t>06</a:t>
            </a:r>
            <a:endParaRPr lang="en-GB">
              <a:latin typeface="Arial" panose="020B0604020202020204" pitchFamily="34" charset="0"/>
              <a:cs typeface="Arial" panose="020B0604020202020204" pitchFamily="34" charset="0"/>
            </a:endParaRPr>
          </a:p>
        </p:txBody>
      </p:sp>
      <p:sp>
        <p:nvSpPr>
          <p:cNvPr id="758" name="Google Shape;758;p32"/>
          <p:cNvSpPr txBox="1"/>
          <p:nvPr>
            <p:ph type="subTitle" idx="4"/>
          </p:nvPr>
        </p:nvSpPr>
        <p:spPr>
          <a:xfrm>
            <a:off x="948575" y="1704925"/>
            <a:ext cx="2305500" cy="39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Arial" panose="020B0604020202020204" pitchFamily="34" charset="0"/>
                <a:cs typeface="Arial" panose="020B0604020202020204" pitchFamily="34" charset="0"/>
              </a:rPr>
              <a:t>Introduction</a:t>
            </a:r>
            <a:endParaRPr lang="en-GB">
              <a:latin typeface="Arial" panose="020B0604020202020204" pitchFamily="34" charset="0"/>
              <a:cs typeface="Arial" panose="020B0604020202020204" pitchFamily="34" charset="0"/>
            </a:endParaRPr>
          </a:p>
        </p:txBody>
      </p:sp>
      <p:sp>
        <p:nvSpPr>
          <p:cNvPr id="759" name="Google Shape;759;p32"/>
          <p:cNvSpPr txBox="1"/>
          <p:nvPr>
            <p:ph type="subTitle" idx="5"/>
          </p:nvPr>
        </p:nvSpPr>
        <p:spPr>
          <a:xfrm>
            <a:off x="3419250" y="1704925"/>
            <a:ext cx="2305500" cy="39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Arial" panose="020B0604020202020204" pitchFamily="34" charset="0"/>
                <a:cs typeface="Arial" panose="020B0604020202020204" pitchFamily="34" charset="0"/>
              </a:rPr>
              <a:t>Problem Statement</a:t>
            </a:r>
            <a:endParaRPr lang="en-GB">
              <a:latin typeface="Arial" panose="020B0604020202020204" pitchFamily="34" charset="0"/>
              <a:cs typeface="Arial" panose="020B0604020202020204" pitchFamily="34" charset="0"/>
            </a:endParaRPr>
          </a:p>
        </p:txBody>
      </p:sp>
      <p:sp>
        <p:nvSpPr>
          <p:cNvPr id="760" name="Google Shape;760;p32"/>
          <p:cNvSpPr txBox="1"/>
          <p:nvPr>
            <p:ph type="subTitle" idx="6"/>
          </p:nvPr>
        </p:nvSpPr>
        <p:spPr>
          <a:xfrm>
            <a:off x="5889925" y="1704925"/>
            <a:ext cx="2305500" cy="39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Arial" panose="020B0604020202020204" pitchFamily="34" charset="0"/>
                <a:cs typeface="Arial" panose="020B0604020202020204" pitchFamily="34" charset="0"/>
              </a:rPr>
              <a:t>Dataset Description</a:t>
            </a:r>
            <a:endParaRPr lang="en-GB">
              <a:latin typeface="Arial" panose="020B0604020202020204" pitchFamily="34" charset="0"/>
              <a:cs typeface="Arial" panose="020B0604020202020204" pitchFamily="34" charset="0"/>
            </a:endParaRPr>
          </a:p>
        </p:txBody>
      </p:sp>
      <p:sp>
        <p:nvSpPr>
          <p:cNvPr id="761" name="Google Shape;761;p32"/>
          <p:cNvSpPr txBox="1"/>
          <p:nvPr>
            <p:ph type="subTitle" idx="1"/>
          </p:nvPr>
        </p:nvSpPr>
        <p:spPr>
          <a:xfrm>
            <a:off x="948575" y="3214600"/>
            <a:ext cx="2305500" cy="39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Arial" panose="020B0604020202020204" pitchFamily="34" charset="0"/>
                <a:cs typeface="Arial" panose="020B0604020202020204" pitchFamily="34" charset="0"/>
              </a:rPr>
              <a:t>Project Objectives</a:t>
            </a:r>
            <a:endParaRPr lang="en-GB">
              <a:latin typeface="Arial" panose="020B0604020202020204" pitchFamily="34" charset="0"/>
              <a:cs typeface="Arial" panose="020B0604020202020204" pitchFamily="34" charset="0"/>
            </a:endParaRPr>
          </a:p>
        </p:txBody>
      </p:sp>
      <p:sp>
        <p:nvSpPr>
          <p:cNvPr id="762" name="Google Shape;762;p32"/>
          <p:cNvSpPr txBox="1"/>
          <p:nvPr>
            <p:ph type="subTitle" idx="2"/>
          </p:nvPr>
        </p:nvSpPr>
        <p:spPr>
          <a:xfrm>
            <a:off x="3419250" y="3214600"/>
            <a:ext cx="2305500" cy="39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Arial" panose="020B0604020202020204" pitchFamily="34" charset="0"/>
                <a:cs typeface="Arial" panose="020B0604020202020204" pitchFamily="34" charset="0"/>
              </a:rPr>
              <a:t>Comparative Analysis</a:t>
            </a:r>
            <a:endParaRPr lang="en-GB">
              <a:latin typeface="Arial" panose="020B0604020202020204" pitchFamily="34" charset="0"/>
              <a:cs typeface="Arial" panose="020B0604020202020204" pitchFamily="34" charset="0"/>
            </a:endParaRPr>
          </a:p>
        </p:txBody>
      </p:sp>
      <p:sp>
        <p:nvSpPr>
          <p:cNvPr id="763" name="Google Shape;763;p32"/>
          <p:cNvSpPr txBox="1"/>
          <p:nvPr>
            <p:ph type="subTitle" idx="3"/>
          </p:nvPr>
        </p:nvSpPr>
        <p:spPr>
          <a:xfrm>
            <a:off x="5889925" y="3214600"/>
            <a:ext cx="2305500" cy="39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Arial" panose="020B0604020202020204" pitchFamily="34" charset="0"/>
                <a:cs typeface="Arial" panose="020B0604020202020204" pitchFamily="34" charset="0"/>
              </a:rPr>
              <a:t>Conclusion</a:t>
            </a:r>
            <a:endParaRPr lang="en-GB">
              <a:latin typeface="Arial" panose="020B0604020202020204" pitchFamily="34" charset="0"/>
              <a:cs typeface="Arial" panose="020B0604020202020204" pitchFamily="34" charset="0"/>
            </a:endParaRPr>
          </a:p>
        </p:txBody>
      </p:sp>
      <p:sp>
        <p:nvSpPr>
          <p:cNvPr id="3" name="Google Shape;757;p32"/>
          <p:cNvSpPr txBox="1"/>
          <p:nvPr>
            <p:custDataLst>
              <p:tags r:id="rId1"/>
            </p:custDataLst>
          </p:nvPr>
        </p:nvSpPr>
        <p:spPr>
          <a:xfrm>
            <a:off x="4204540" y="4067530"/>
            <a:ext cx="734700" cy="6402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700"/>
              <a:buFont typeface="Black Han Sans" charset="-127"/>
              <a:buNone/>
              <a:defRPr sz="2700" b="0" i="0" u="none" strike="noStrike" cap="none">
                <a:solidFill>
                  <a:schemeClr val="dk1"/>
                </a:solidFill>
                <a:latin typeface="Black Han Sans" charset="-127"/>
                <a:ea typeface="Black Han Sans" charset="-127"/>
                <a:cs typeface="Black Han Sans" charset="-127"/>
                <a:sym typeface="Black Han Sans" charset="-127"/>
              </a:defRPr>
            </a:lvl1pPr>
            <a:lvl2pPr marR="0" lvl="1"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R="0" lvl="2"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R="0" lvl="3"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R="0" lvl="4"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R="0" lvl="5"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R="0" lvl="6"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R="0" lvl="7"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R="0" lvl="8"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marL="0" lvl="0" indent="0" algn="ctr" rtl="0">
              <a:spcBef>
                <a:spcPts val="0"/>
              </a:spcBef>
              <a:spcAft>
                <a:spcPts val="0"/>
              </a:spcAft>
              <a:buNone/>
            </a:pPr>
            <a:r>
              <a:rPr lang="en-US" altLang="en-GB">
                <a:latin typeface="Arial" panose="020B0604020202020204" pitchFamily="34" charset="0"/>
                <a:cs typeface="Arial" panose="020B0604020202020204" pitchFamily="34" charset="0"/>
              </a:rPr>
              <a:t>07</a:t>
            </a:r>
            <a:endParaRPr lang="en-US" altLang="en-GB">
              <a:latin typeface="Arial" panose="020B0604020202020204" pitchFamily="34" charset="0"/>
              <a:cs typeface="Arial" panose="020B0604020202020204" pitchFamily="34" charset="0"/>
            </a:endParaRPr>
          </a:p>
        </p:txBody>
      </p:sp>
      <p:sp>
        <p:nvSpPr>
          <p:cNvPr id="5" name="Google Shape;763;p32"/>
          <p:cNvSpPr txBox="1"/>
          <p:nvPr>
            <p:custDataLst>
              <p:tags r:id="rId2"/>
            </p:custDataLst>
          </p:nvPr>
        </p:nvSpPr>
        <p:spPr>
          <a:xfrm>
            <a:off x="4970445" y="4191230"/>
            <a:ext cx="2305500" cy="3945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panose="020B0606020202050201"/>
              <a:buNone/>
              <a:defRPr sz="1800" b="0" i="0" u="none" strike="noStrike" cap="none">
                <a:solidFill>
                  <a:schemeClr val="dk1"/>
                </a:solidFill>
                <a:latin typeface="Black Han Sans" charset="-127"/>
                <a:ea typeface="Black Han Sans" charset="-127"/>
                <a:cs typeface="Black Han Sans" charset="-127"/>
                <a:sym typeface="Black Han Sans" charset="-127"/>
              </a:defRPr>
            </a:lvl1pPr>
            <a:lvl2pPr marL="914400" marR="0" lvl="1" indent="-304800" algn="l"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L="1371600" marR="0" lvl="2" indent="-304800" algn="l"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L="1828800" marR="0" lvl="3" indent="-304800" algn="l"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L="2286000" marR="0" lvl="4" indent="-304800" algn="l"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L="2743200" marR="0" lvl="5" indent="-304800" algn="l"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L="3200400" marR="0" lvl="6" indent="-304800" algn="l"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L="3657600" marR="0" lvl="7" indent="-304800" algn="l"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L="4114800" marR="0" lvl="8" indent="-304800" algn="l"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marL="0" lvl="0" indent="0" algn="ctr" rtl="0">
              <a:spcBef>
                <a:spcPts val="0"/>
              </a:spcBef>
              <a:spcAft>
                <a:spcPts val="0"/>
              </a:spcAft>
              <a:buNone/>
            </a:pPr>
            <a:r>
              <a:rPr lang="en-GB">
                <a:latin typeface="Arial" panose="020B0604020202020204" pitchFamily="34" charset="0"/>
                <a:cs typeface="Arial" panose="020B0604020202020204" pitchFamily="34" charset="0"/>
              </a:rPr>
              <a:t>Future Work</a:t>
            </a:r>
            <a:endParaRPr lang="en-GB">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67" name="Shape 767"/>
        <p:cNvGrpSpPr/>
        <p:nvPr/>
      </p:nvGrpSpPr>
      <p:grpSpPr>
        <a:xfrm>
          <a:off x="0" y="0"/>
          <a:ext cx="0" cy="0"/>
          <a:chOff x="0" y="0"/>
          <a:chExt cx="0" cy="0"/>
        </a:xfrm>
      </p:grpSpPr>
      <p:sp>
        <p:nvSpPr>
          <p:cNvPr id="768" name="Google Shape;768;p33"/>
          <p:cNvSpPr txBox="1"/>
          <p:nvPr>
            <p:ph type="title"/>
          </p:nvPr>
        </p:nvSpPr>
        <p:spPr>
          <a:xfrm>
            <a:off x="1405950" y="2845788"/>
            <a:ext cx="6332100" cy="87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Introduction</a:t>
            </a:r>
            <a:endParaRPr lang="en-GB"/>
          </a:p>
        </p:txBody>
      </p:sp>
      <p:sp>
        <p:nvSpPr>
          <p:cNvPr id="769" name="Google Shape;769;p33"/>
          <p:cNvSpPr txBox="1"/>
          <p:nvPr>
            <p:ph type="title" idx="2"/>
          </p:nvPr>
        </p:nvSpPr>
        <p:spPr>
          <a:xfrm>
            <a:off x="3823500" y="1088950"/>
            <a:ext cx="1497000" cy="1493700"/>
          </a:xfrm>
          <a:prstGeom prst="rect">
            <a:avLst/>
          </a:prstGeom>
          <a:effectLst>
            <a:outerShdw dist="200025" dir="2760000" algn="bl" rotWithShape="0">
              <a:schemeClr val="lt2">
                <a:alpha val="4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GB"/>
              <a:t>01</a:t>
            </a:r>
            <a:endParaRPr lang="en-GB"/>
          </a:p>
        </p:txBody>
      </p:sp>
      <p:grpSp>
        <p:nvGrpSpPr>
          <p:cNvPr id="770" name="Google Shape;770;p33"/>
          <p:cNvGrpSpPr/>
          <p:nvPr/>
        </p:nvGrpSpPr>
        <p:grpSpPr>
          <a:xfrm>
            <a:off x="7466519" y="3435521"/>
            <a:ext cx="801498" cy="1323985"/>
            <a:chOff x="267900" y="392875"/>
            <a:chExt cx="1039422" cy="1716785"/>
          </a:xfrm>
        </p:grpSpPr>
        <p:sp>
          <p:nvSpPr>
            <p:cNvPr id="771" name="Google Shape;771;p33"/>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2" name="Google Shape;772;p33"/>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73" name="Google Shape;773;p33"/>
          <p:cNvSpPr/>
          <p:nvPr/>
        </p:nvSpPr>
        <p:spPr>
          <a:xfrm>
            <a:off x="6692700" y="13830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 name="Google Shape;774;p33"/>
          <p:cNvSpPr/>
          <p:nvPr/>
        </p:nvSpPr>
        <p:spPr>
          <a:xfrm>
            <a:off x="3066900" y="797550"/>
            <a:ext cx="250671" cy="247440"/>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 name="Google Shape;775;p33"/>
          <p:cNvSpPr/>
          <p:nvPr/>
        </p:nvSpPr>
        <p:spPr>
          <a:xfrm>
            <a:off x="6185025" y="419711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 name="Google Shape;776;p33"/>
          <p:cNvSpPr/>
          <p:nvPr/>
        </p:nvSpPr>
        <p:spPr>
          <a:xfrm>
            <a:off x="1228650" y="24075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77" name="Google Shape;777;p33"/>
          <p:cNvGrpSpPr/>
          <p:nvPr/>
        </p:nvGrpSpPr>
        <p:grpSpPr>
          <a:xfrm rot="-359762">
            <a:off x="2447590" y="1467184"/>
            <a:ext cx="403966" cy="1408127"/>
            <a:chOff x="3871459" y="1524906"/>
            <a:chExt cx="919351" cy="3204630"/>
          </a:xfrm>
        </p:grpSpPr>
        <p:sp>
          <p:nvSpPr>
            <p:cNvPr id="778" name="Google Shape;778;p33"/>
            <p:cNvSpPr/>
            <p:nvPr/>
          </p:nvSpPr>
          <p:spPr>
            <a:xfrm>
              <a:off x="4246630" y="3135713"/>
              <a:ext cx="175910" cy="1593822"/>
            </a:xfrm>
            <a:custGeom>
              <a:avLst/>
              <a:gdLst/>
              <a:ahLst/>
              <a:cxnLst/>
              <a:rect l="l" t="t" r="r" b="b"/>
              <a:pathLst>
                <a:path w="663" h="6007" extrusionOk="0">
                  <a:moveTo>
                    <a:pt x="1" y="1"/>
                  </a:moveTo>
                  <a:lnTo>
                    <a:pt x="1" y="6007"/>
                  </a:lnTo>
                  <a:lnTo>
                    <a:pt x="504" y="5784"/>
                  </a:lnTo>
                  <a:lnTo>
                    <a:pt x="663" y="5387"/>
                  </a:lnTo>
                  <a:lnTo>
                    <a:pt x="504" y="5297"/>
                  </a:lnTo>
                  <a:lnTo>
                    <a:pt x="504" y="5101"/>
                  </a:lnTo>
                  <a:lnTo>
                    <a:pt x="663" y="4968"/>
                  </a:lnTo>
                  <a:lnTo>
                    <a:pt x="663" y="4746"/>
                  </a:lnTo>
                  <a:lnTo>
                    <a:pt x="440" y="4682"/>
                  </a:lnTo>
                  <a:lnTo>
                    <a:pt x="440" y="4481"/>
                  </a:lnTo>
                  <a:lnTo>
                    <a:pt x="663" y="4481"/>
                  </a:lnTo>
                  <a:lnTo>
                    <a:pt x="663" y="4174"/>
                  </a:lnTo>
                  <a:lnTo>
                    <a:pt x="398" y="4153"/>
                  </a:lnTo>
                  <a:lnTo>
                    <a:pt x="6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9" name="Google Shape;779;p33"/>
            <p:cNvSpPr/>
            <p:nvPr/>
          </p:nvSpPr>
          <p:spPr>
            <a:xfrm>
              <a:off x="4298633" y="3135713"/>
              <a:ext cx="11409" cy="1574188"/>
            </a:xfrm>
            <a:custGeom>
              <a:avLst/>
              <a:gdLst/>
              <a:ahLst/>
              <a:cxnLst/>
              <a:rect l="l" t="t" r="r" b="b"/>
              <a:pathLst>
                <a:path w="43" h="5933" extrusionOk="0">
                  <a:moveTo>
                    <a:pt x="1" y="1"/>
                  </a:moveTo>
                  <a:lnTo>
                    <a:pt x="1" y="599"/>
                  </a:lnTo>
                  <a:lnTo>
                    <a:pt x="1" y="2008"/>
                  </a:lnTo>
                  <a:lnTo>
                    <a:pt x="1" y="3708"/>
                  </a:lnTo>
                  <a:lnTo>
                    <a:pt x="1" y="5186"/>
                  </a:lnTo>
                  <a:lnTo>
                    <a:pt x="1" y="5673"/>
                  </a:lnTo>
                  <a:lnTo>
                    <a:pt x="1" y="5895"/>
                  </a:lnTo>
                  <a:lnTo>
                    <a:pt x="1" y="5917"/>
                  </a:lnTo>
                  <a:cubicBezTo>
                    <a:pt x="1" y="5927"/>
                    <a:pt x="6" y="5932"/>
                    <a:pt x="11" y="5932"/>
                  </a:cubicBezTo>
                  <a:cubicBezTo>
                    <a:pt x="16" y="5932"/>
                    <a:pt x="22" y="5927"/>
                    <a:pt x="22" y="5917"/>
                  </a:cubicBezTo>
                  <a:lnTo>
                    <a:pt x="22" y="5318"/>
                  </a:lnTo>
                  <a:lnTo>
                    <a:pt x="22" y="3909"/>
                  </a:lnTo>
                  <a:lnTo>
                    <a:pt x="22" y="2209"/>
                  </a:lnTo>
                  <a:lnTo>
                    <a:pt x="22" y="731"/>
                  </a:lnTo>
                  <a:lnTo>
                    <a:pt x="22" y="244"/>
                  </a:lnTo>
                  <a:cubicBezTo>
                    <a:pt x="22" y="181"/>
                    <a:pt x="43" y="91"/>
                    <a:pt x="22" y="22"/>
                  </a:cubicBez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0" name="Google Shape;780;p33"/>
            <p:cNvSpPr/>
            <p:nvPr/>
          </p:nvSpPr>
          <p:spPr>
            <a:xfrm>
              <a:off x="3871459" y="2135161"/>
              <a:ext cx="919351" cy="1527756"/>
            </a:xfrm>
            <a:custGeom>
              <a:avLst/>
              <a:gdLst/>
              <a:ahLst/>
              <a:cxnLst/>
              <a:rect l="l" t="t" r="r" b="b"/>
              <a:pathLst>
                <a:path w="3465" h="5758" extrusionOk="0">
                  <a:moveTo>
                    <a:pt x="2363" y="154"/>
                  </a:moveTo>
                  <a:cubicBezTo>
                    <a:pt x="2426" y="154"/>
                    <a:pt x="2474" y="197"/>
                    <a:pt x="2474" y="244"/>
                  </a:cubicBezTo>
                  <a:lnTo>
                    <a:pt x="2474" y="398"/>
                  </a:lnTo>
                  <a:cubicBezTo>
                    <a:pt x="2474" y="440"/>
                    <a:pt x="2426" y="509"/>
                    <a:pt x="2363" y="509"/>
                  </a:cubicBezTo>
                  <a:lnTo>
                    <a:pt x="1123" y="509"/>
                  </a:lnTo>
                  <a:cubicBezTo>
                    <a:pt x="1060" y="509"/>
                    <a:pt x="1017" y="440"/>
                    <a:pt x="1017" y="398"/>
                  </a:cubicBezTo>
                  <a:lnTo>
                    <a:pt x="1017" y="244"/>
                  </a:lnTo>
                  <a:cubicBezTo>
                    <a:pt x="1017" y="197"/>
                    <a:pt x="1060" y="154"/>
                    <a:pt x="1123" y="154"/>
                  </a:cubicBezTo>
                  <a:close/>
                  <a:moveTo>
                    <a:pt x="837" y="1"/>
                  </a:moveTo>
                  <a:cubicBezTo>
                    <a:pt x="377" y="1"/>
                    <a:pt x="0" y="377"/>
                    <a:pt x="0" y="837"/>
                  </a:cubicBezTo>
                  <a:lnTo>
                    <a:pt x="0" y="4015"/>
                  </a:lnTo>
                  <a:cubicBezTo>
                    <a:pt x="0" y="4481"/>
                    <a:pt x="196" y="4921"/>
                    <a:pt x="509" y="5249"/>
                  </a:cubicBezTo>
                  <a:cubicBezTo>
                    <a:pt x="837" y="5583"/>
                    <a:pt x="1282" y="5758"/>
                    <a:pt x="1743" y="5758"/>
                  </a:cubicBezTo>
                  <a:cubicBezTo>
                    <a:pt x="2209" y="5758"/>
                    <a:pt x="2649" y="5583"/>
                    <a:pt x="2956" y="5249"/>
                  </a:cubicBezTo>
                  <a:cubicBezTo>
                    <a:pt x="3289" y="4921"/>
                    <a:pt x="3464" y="4481"/>
                    <a:pt x="3464" y="4015"/>
                  </a:cubicBezTo>
                  <a:lnTo>
                    <a:pt x="3464" y="837"/>
                  </a:lnTo>
                  <a:cubicBezTo>
                    <a:pt x="3464" y="377"/>
                    <a:pt x="3109"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1" name="Google Shape;781;p33"/>
            <p:cNvSpPr/>
            <p:nvPr/>
          </p:nvSpPr>
          <p:spPr>
            <a:xfrm>
              <a:off x="3952914" y="2309481"/>
              <a:ext cx="762013" cy="1248101"/>
            </a:xfrm>
            <a:custGeom>
              <a:avLst/>
              <a:gdLst/>
              <a:ahLst/>
              <a:cxnLst/>
              <a:rect l="l" t="t" r="r" b="b"/>
              <a:pathLst>
                <a:path w="2872" h="4704" extrusionOk="0">
                  <a:moveTo>
                    <a:pt x="2122" y="43"/>
                  </a:moveTo>
                  <a:cubicBezTo>
                    <a:pt x="2188" y="43"/>
                    <a:pt x="2254" y="48"/>
                    <a:pt x="2320" y="69"/>
                  </a:cubicBezTo>
                  <a:cubicBezTo>
                    <a:pt x="2606" y="138"/>
                    <a:pt x="2802" y="403"/>
                    <a:pt x="2829" y="710"/>
                  </a:cubicBezTo>
                  <a:lnTo>
                    <a:pt x="2829" y="954"/>
                  </a:lnTo>
                  <a:lnTo>
                    <a:pt x="2829" y="2167"/>
                  </a:lnTo>
                  <a:lnTo>
                    <a:pt x="2829" y="3205"/>
                  </a:lnTo>
                  <a:cubicBezTo>
                    <a:pt x="2829" y="3401"/>
                    <a:pt x="2802" y="3602"/>
                    <a:pt x="2718" y="3777"/>
                  </a:cubicBezTo>
                  <a:cubicBezTo>
                    <a:pt x="2585" y="4131"/>
                    <a:pt x="2299" y="4417"/>
                    <a:pt x="1966" y="4550"/>
                  </a:cubicBezTo>
                  <a:cubicBezTo>
                    <a:pt x="1791" y="4619"/>
                    <a:pt x="1611" y="4661"/>
                    <a:pt x="1436" y="4661"/>
                  </a:cubicBezTo>
                  <a:cubicBezTo>
                    <a:pt x="1060" y="4661"/>
                    <a:pt x="684" y="4508"/>
                    <a:pt x="446" y="4243"/>
                  </a:cubicBezTo>
                  <a:cubicBezTo>
                    <a:pt x="181" y="3978"/>
                    <a:pt x="48" y="3623"/>
                    <a:pt x="48" y="3268"/>
                  </a:cubicBezTo>
                  <a:lnTo>
                    <a:pt x="48" y="2500"/>
                  </a:lnTo>
                  <a:lnTo>
                    <a:pt x="48" y="1197"/>
                  </a:lnTo>
                  <a:lnTo>
                    <a:pt x="48" y="779"/>
                  </a:lnTo>
                  <a:lnTo>
                    <a:pt x="48" y="710"/>
                  </a:lnTo>
                  <a:cubicBezTo>
                    <a:pt x="48" y="557"/>
                    <a:pt x="91" y="424"/>
                    <a:pt x="181" y="313"/>
                  </a:cubicBezTo>
                  <a:cubicBezTo>
                    <a:pt x="265" y="180"/>
                    <a:pt x="419" y="90"/>
                    <a:pt x="551" y="69"/>
                  </a:cubicBezTo>
                  <a:cubicBezTo>
                    <a:pt x="620" y="48"/>
                    <a:pt x="684" y="48"/>
                    <a:pt x="753" y="48"/>
                  </a:cubicBezTo>
                  <a:lnTo>
                    <a:pt x="1923" y="48"/>
                  </a:lnTo>
                  <a:cubicBezTo>
                    <a:pt x="1989" y="48"/>
                    <a:pt x="2056" y="43"/>
                    <a:pt x="2122" y="43"/>
                  </a:cubicBezTo>
                  <a:close/>
                  <a:moveTo>
                    <a:pt x="718" y="0"/>
                  </a:moveTo>
                  <a:cubicBezTo>
                    <a:pt x="647" y="0"/>
                    <a:pt x="575" y="6"/>
                    <a:pt x="509" y="27"/>
                  </a:cubicBezTo>
                  <a:cubicBezTo>
                    <a:pt x="202" y="117"/>
                    <a:pt x="1" y="382"/>
                    <a:pt x="1" y="689"/>
                  </a:cubicBezTo>
                  <a:lnTo>
                    <a:pt x="1" y="933"/>
                  </a:lnTo>
                  <a:lnTo>
                    <a:pt x="1" y="2188"/>
                  </a:lnTo>
                  <a:lnTo>
                    <a:pt x="1" y="3226"/>
                  </a:lnTo>
                  <a:cubicBezTo>
                    <a:pt x="1" y="3448"/>
                    <a:pt x="22" y="3665"/>
                    <a:pt x="133" y="3867"/>
                  </a:cubicBezTo>
                  <a:cubicBezTo>
                    <a:pt x="265" y="4195"/>
                    <a:pt x="551" y="4486"/>
                    <a:pt x="906" y="4619"/>
                  </a:cubicBezTo>
                  <a:cubicBezTo>
                    <a:pt x="1060" y="4682"/>
                    <a:pt x="1261" y="4703"/>
                    <a:pt x="1436" y="4703"/>
                  </a:cubicBezTo>
                  <a:cubicBezTo>
                    <a:pt x="1812" y="4703"/>
                    <a:pt x="2167" y="4571"/>
                    <a:pt x="2432" y="4306"/>
                  </a:cubicBezTo>
                  <a:cubicBezTo>
                    <a:pt x="2696" y="4041"/>
                    <a:pt x="2871" y="3692"/>
                    <a:pt x="2871" y="3316"/>
                  </a:cubicBezTo>
                  <a:lnTo>
                    <a:pt x="2871" y="2521"/>
                  </a:lnTo>
                  <a:lnTo>
                    <a:pt x="2871" y="1176"/>
                  </a:lnTo>
                  <a:lnTo>
                    <a:pt x="2871" y="752"/>
                  </a:lnTo>
                  <a:lnTo>
                    <a:pt x="2871" y="689"/>
                  </a:lnTo>
                  <a:cubicBezTo>
                    <a:pt x="2871" y="535"/>
                    <a:pt x="2802" y="382"/>
                    <a:pt x="2718" y="271"/>
                  </a:cubicBezTo>
                  <a:cubicBezTo>
                    <a:pt x="2628" y="138"/>
                    <a:pt x="2495" y="69"/>
                    <a:pt x="2342" y="27"/>
                  </a:cubicBezTo>
                  <a:cubicBezTo>
                    <a:pt x="2273" y="6"/>
                    <a:pt x="2209" y="6"/>
                    <a:pt x="2119" y="6"/>
                  </a:cubicBezTo>
                  <a:lnTo>
                    <a:pt x="928" y="6"/>
                  </a:lnTo>
                  <a:cubicBezTo>
                    <a:pt x="861" y="6"/>
                    <a:pt x="790" y="0"/>
                    <a:pt x="718"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2" name="Google Shape;782;p33"/>
            <p:cNvSpPr/>
            <p:nvPr/>
          </p:nvSpPr>
          <p:spPr>
            <a:xfrm>
              <a:off x="4141295" y="2462576"/>
              <a:ext cx="386579" cy="878499"/>
            </a:xfrm>
            <a:custGeom>
              <a:avLst/>
              <a:gdLst/>
              <a:ahLst/>
              <a:cxnLst/>
              <a:rect l="l" t="t" r="r" b="b"/>
              <a:pathLst>
                <a:path w="1457" h="3311" extrusionOk="0">
                  <a:moveTo>
                    <a:pt x="583" y="40"/>
                  </a:moveTo>
                  <a:cubicBezTo>
                    <a:pt x="640" y="40"/>
                    <a:pt x="697" y="43"/>
                    <a:pt x="747" y="43"/>
                  </a:cubicBezTo>
                  <a:cubicBezTo>
                    <a:pt x="796" y="43"/>
                    <a:pt x="846" y="41"/>
                    <a:pt x="895" y="41"/>
                  </a:cubicBezTo>
                  <a:cubicBezTo>
                    <a:pt x="1000" y="41"/>
                    <a:pt x="1102" y="51"/>
                    <a:pt x="1192" y="112"/>
                  </a:cubicBezTo>
                  <a:cubicBezTo>
                    <a:pt x="1324" y="202"/>
                    <a:pt x="1388" y="356"/>
                    <a:pt x="1388" y="509"/>
                  </a:cubicBezTo>
                  <a:lnTo>
                    <a:pt x="1388" y="732"/>
                  </a:lnTo>
                  <a:lnTo>
                    <a:pt x="1388" y="1611"/>
                  </a:lnTo>
                  <a:lnTo>
                    <a:pt x="1388" y="2516"/>
                  </a:lnTo>
                  <a:lnTo>
                    <a:pt x="1388" y="2781"/>
                  </a:lnTo>
                  <a:cubicBezTo>
                    <a:pt x="1388" y="2914"/>
                    <a:pt x="1367" y="3025"/>
                    <a:pt x="1277" y="3115"/>
                  </a:cubicBezTo>
                  <a:cubicBezTo>
                    <a:pt x="1192" y="3200"/>
                    <a:pt x="1081" y="3247"/>
                    <a:pt x="970" y="3247"/>
                  </a:cubicBezTo>
                  <a:lnTo>
                    <a:pt x="419" y="3247"/>
                  </a:lnTo>
                  <a:cubicBezTo>
                    <a:pt x="308" y="3221"/>
                    <a:pt x="196" y="3157"/>
                    <a:pt x="133" y="3067"/>
                  </a:cubicBezTo>
                  <a:cubicBezTo>
                    <a:pt x="64" y="2982"/>
                    <a:pt x="43" y="2871"/>
                    <a:pt x="43" y="2760"/>
                  </a:cubicBezTo>
                  <a:lnTo>
                    <a:pt x="43" y="2495"/>
                  </a:lnTo>
                  <a:lnTo>
                    <a:pt x="43" y="1568"/>
                  </a:lnTo>
                  <a:lnTo>
                    <a:pt x="43" y="684"/>
                  </a:lnTo>
                  <a:lnTo>
                    <a:pt x="43" y="509"/>
                  </a:lnTo>
                  <a:cubicBezTo>
                    <a:pt x="43" y="308"/>
                    <a:pt x="154" y="154"/>
                    <a:pt x="329" y="91"/>
                  </a:cubicBezTo>
                  <a:cubicBezTo>
                    <a:pt x="398" y="48"/>
                    <a:pt x="491" y="40"/>
                    <a:pt x="583" y="40"/>
                  </a:cubicBezTo>
                  <a:close/>
                  <a:moveTo>
                    <a:pt x="530" y="1"/>
                  </a:moveTo>
                  <a:cubicBezTo>
                    <a:pt x="461" y="1"/>
                    <a:pt x="371" y="1"/>
                    <a:pt x="308" y="22"/>
                  </a:cubicBezTo>
                  <a:cubicBezTo>
                    <a:pt x="218" y="70"/>
                    <a:pt x="133" y="154"/>
                    <a:pt x="64" y="244"/>
                  </a:cubicBezTo>
                  <a:cubicBezTo>
                    <a:pt x="0" y="334"/>
                    <a:pt x="0" y="440"/>
                    <a:pt x="0" y="552"/>
                  </a:cubicBezTo>
                  <a:lnTo>
                    <a:pt x="0" y="1304"/>
                  </a:lnTo>
                  <a:lnTo>
                    <a:pt x="0" y="2320"/>
                  </a:lnTo>
                  <a:lnTo>
                    <a:pt x="0" y="2824"/>
                  </a:lnTo>
                  <a:cubicBezTo>
                    <a:pt x="0" y="3046"/>
                    <a:pt x="175" y="3247"/>
                    <a:pt x="398" y="3290"/>
                  </a:cubicBezTo>
                  <a:cubicBezTo>
                    <a:pt x="461" y="3311"/>
                    <a:pt x="530" y="3311"/>
                    <a:pt x="572" y="3311"/>
                  </a:cubicBezTo>
                  <a:lnTo>
                    <a:pt x="970" y="3311"/>
                  </a:lnTo>
                  <a:cubicBezTo>
                    <a:pt x="970" y="3311"/>
                    <a:pt x="971" y="3311"/>
                    <a:pt x="972" y="3311"/>
                  </a:cubicBezTo>
                  <a:lnTo>
                    <a:pt x="972" y="3311"/>
                  </a:lnTo>
                  <a:cubicBezTo>
                    <a:pt x="1193" y="3289"/>
                    <a:pt x="1409" y="3135"/>
                    <a:pt x="1430" y="2892"/>
                  </a:cubicBezTo>
                  <a:cubicBezTo>
                    <a:pt x="1457" y="2824"/>
                    <a:pt x="1457" y="2760"/>
                    <a:pt x="1457" y="2691"/>
                  </a:cubicBezTo>
                  <a:lnTo>
                    <a:pt x="1457" y="1876"/>
                  </a:lnTo>
                  <a:lnTo>
                    <a:pt x="1457" y="885"/>
                  </a:lnTo>
                  <a:lnTo>
                    <a:pt x="1457" y="573"/>
                  </a:lnTo>
                  <a:cubicBezTo>
                    <a:pt x="1457" y="488"/>
                    <a:pt x="1457" y="398"/>
                    <a:pt x="1409" y="308"/>
                  </a:cubicBezTo>
                  <a:cubicBezTo>
                    <a:pt x="1346" y="112"/>
                    <a:pt x="1166" y="1"/>
                    <a:pt x="948"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3" name="Google Shape;783;p33"/>
            <p:cNvSpPr/>
            <p:nvPr/>
          </p:nvSpPr>
          <p:spPr>
            <a:xfrm>
              <a:off x="4141295" y="2732414"/>
              <a:ext cx="386579" cy="11409"/>
            </a:xfrm>
            <a:custGeom>
              <a:avLst/>
              <a:gdLst/>
              <a:ahLst/>
              <a:cxnLst/>
              <a:rect l="l" t="t" r="r" b="b"/>
              <a:pathLst>
                <a:path w="1457" h="43" extrusionOk="0">
                  <a:moveTo>
                    <a:pt x="22" y="1"/>
                  </a:moveTo>
                  <a:cubicBezTo>
                    <a:pt x="0" y="1"/>
                    <a:pt x="0" y="43"/>
                    <a:pt x="22" y="43"/>
                  </a:cubicBezTo>
                  <a:lnTo>
                    <a:pt x="1430" y="43"/>
                  </a:lnTo>
                  <a:cubicBezTo>
                    <a:pt x="1457" y="43"/>
                    <a:pt x="1457" y="1"/>
                    <a:pt x="1430"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4" name="Google Shape;784;p33"/>
            <p:cNvSpPr/>
            <p:nvPr/>
          </p:nvSpPr>
          <p:spPr>
            <a:xfrm>
              <a:off x="4141295" y="3024806"/>
              <a:ext cx="386579" cy="18573"/>
            </a:xfrm>
            <a:custGeom>
              <a:avLst/>
              <a:gdLst/>
              <a:ahLst/>
              <a:cxnLst/>
              <a:rect l="l" t="t" r="r" b="b"/>
              <a:pathLst>
                <a:path w="1457" h="70" extrusionOk="0">
                  <a:moveTo>
                    <a:pt x="22" y="0"/>
                  </a:moveTo>
                  <a:cubicBezTo>
                    <a:pt x="0" y="0"/>
                    <a:pt x="0" y="69"/>
                    <a:pt x="22" y="69"/>
                  </a:cubicBezTo>
                  <a:lnTo>
                    <a:pt x="1430" y="69"/>
                  </a:lnTo>
                  <a:cubicBezTo>
                    <a:pt x="1457" y="69"/>
                    <a:pt x="1457" y="0"/>
                    <a:pt x="1430"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5" name="Google Shape;785;p33"/>
            <p:cNvSpPr/>
            <p:nvPr/>
          </p:nvSpPr>
          <p:spPr>
            <a:xfrm>
              <a:off x="4012082" y="1524906"/>
              <a:ext cx="726725" cy="718772"/>
            </a:xfrm>
            <a:custGeom>
              <a:avLst/>
              <a:gdLst/>
              <a:ahLst/>
              <a:cxnLst/>
              <a:rect l="l" t="t" r="r" b="b"/>
              <a:pathLst>
                <a:path w="2739" h="2709" extrusionOk="0">
                  <a:moveTo>
                    <a:pt x="1399" y="0"/>
                  </a:moveTo>
                  <a:cubicBezTo>
                    <a:pt x="998" y="0"/>
                    <a:pt x="587" y="169"/>
                    <a:pt x="328" y="489"/>
                  </a:cubicBezTo>
                  <a:cubicBezTo>
                    <a:pt x="154" y="712"/>
                    <a:pt x="42" y="977"/>
                    <a:pt x="21" y="1241"/>
                  </a:cubicBezTo>
                  <a:cubicBezTo>
                    <a:pt x="0" y="1527"/>
                    <a:pt x="64" y="1813"/>
                    <a:pt x="223" y="2057"/>
                  </a:cubicBezTo>
                  <a:cubicBezTo>
                    <a:pt x="286" y="2147"/>
                    <a:pt x="419" y="2301"/>
                    <a:pt x="419" y="2301"/>
                  </a:cubicBezTo>
                  <a:lnTo>
                    <a:pt x="752" y="2301"/>
                  </a:lnTo>
                  <a:cubicBezTo>
                    <a:pt x="752" y="2301"/>
                    <a:pt x="572" y="2168"/>
                    <a:pt x="487" y="2078"/>
                  </a:cubicBezTo>
                  <a:cubicBezTo>
                    <a:pt x="355" y="1903"/>
                    <a:pt x="265" y="1681"/>
                    <a:pt x="244" y="1437"/>
                  </a:cubicBezTo>
                  <a:cubicBezTo>
                    <a:pt x="223" y="1326"/>
                    <a:pt x="244" y="1194"/>
                    <a:pt x="265" y="1088"/>
                  </a:cubicBezTo>
                  <a:cubicBezTo>
                    <a:pt x="286" y="955"/>
                    <a:pt x="328" y="865"/>
                    <a:pt x="397" y="754"/>
                  </a:cubicBezTo>
                  <a:cubicBezTo>
                    <a:pt x="530" y="558"/>
                    <a:pt x="705" y="399"/>
                    <a:pt x="906" y="315"/>
                  </a:cubicBezTo>
                  <a:cubicBezTo>
                    <a:pt x="1055" y="238"/>
                    <a:pt x="1217" y="204"/>
                    <a:pt x="1382" y="204"/>
                  </a:cubicBezTo>
                  <a:cubicBezTo>
                    <a:pt x="1458" y="204"/>
                    <a:pt x="1534" y="211"/>
                    <a:pt x="1610" y="225"/>
                  </a:cubicBezTo>
                  <a:cubicBezTo>
                    <a:pt x="2076" y="315"/>
                    <a:pt x="2426" y="712"/>
                    <a:pt x="2516" y="1173"/>
                  </a:cubicBezTo>
                  <a:cubicBezTo>
                    <a:pt x="2516" y="1220"/>
                    <a:pt x="2537" y="1284"/>
                    <a:pt x="2537" y="1353"/>
                  </a:cubicBezTo>
                  <a:cubicBezTo>
                    <a:pt x="2516" y="1591"/>
                    <a:pt x="2447" y="1813"/>
                    <a:pt x="2315" y="2036"/>
                  </a:cubicBezTo>
                  <a:cubicBezTo>
                    <a:pt x="2251" y="2099"/>
                    <a:pt x="2161" y="2211"/>
                    <a:pt x="2076" y="2253"/>
                  </a:cubicBezTo>
                  <a:cubicBezTo>
                    <a:pt x="2029" y="2301"/>
                    <a:pt x="1986" y="2322"/>
                    <a:pt x="1944" y="2364"/>
                  </a:cubicBezTo>
                  <a:cubicBezTo>
                    <a:pt x="1896" y="2364"/>
                    <a:pt x="1875" y="2385"/>
                    <a:pt x="1854" y="2385"/>
                  </a:cubicBezTo>
                  <a:cubicBezTo>
                    <a:pt x="1833" y="2412"/>
                    <a:pt x="1811" y="2412"/>
                    <a:pt x="1785" y="2433"/>
                  </a:cubicBezTo>
                  <a:cubicBezTo>
                    <a:pt x="1635" y="2481"/>
                    <a:pt x="1464" y="2510"/>
                    <a:pt x="1300" y="2510"/>
                  </a:cubicBezTo>
                  <a:cubicBezTo>
                    <a:pt x="1175" y="2510"/>
                    <a:pt x="1054" y="2493"/>
                    <a:pt x="948" y="2454"/>
                  </a:cubicBezTo>
                  <a:lnTo>
                    <a:pt x="572" y="2454"/>
                  </a:lnTo>
                  <a:cubicBezTo>
                    <a:pt x="805" y="2620"/>
                    <a:pt x="1069" y="2709"/>
                    <a:pt x="1353" y="2709"/>
                  </a:cubicBezTo>
                  <a:cubicBezTo>
                    <a:pt x="1451" y="2709"/>
                    <a:pt x="1551" y="2698"/>
                    <a:pt x="1653" y="2677"/>
                  </a:cubicBezTo>
                  <a:cubicBezTo>
                    <a:pt x="2182" y="2565"/>
                    <a:pt x="2627" y="2121"/>
                    <a:pt x="2712" y="1570"/>
                  </a:cubicBezTo>
                  <a:cubicBezTo>
                    <a:pt x="2738" y="1506"/>
                    <a:pt x="2738" y="1416"/>
                    <a:pt x="2738" y="1353"/>
                  </a:cubicBezTo>
                  <a:cubicBezTo>
                    <a:pt x="2738" y="775"/>
                    <a:pt x="2383" y="267"/>
                    <a:pt x="1833" y="71"/>
                  </a:cubicBezTo>
                  <a:cubicBezTo>
                    <a:pt x="1695" y="24"/>
                    <a:pt x="1547"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6" name="Google Shape;786;p33"/>
          <p:cNvGrpSpPr/>
          <p:nvPr/>
        </p:nvGrpSpPr>
        <p:grpSpPr>
          <a:xfrm>
            <a:off x="6054613" y="1256184"/>
            <a:ext cx="3509798" cy="1488278"/>
            <a:chOff x="6054613" y="1256184"/>
            <a:chExt cx="3509798" cy="1488278"/>
          </a:xfrm>
        </p:grpSpPr>
        <p:sp>
          <p:nvSpPr>
            <p:cNvPr id="787" name="Google Shape;787;p33"/>
            <p:cNvSpPr/>
            <p:nvPr/>
          </p:nvSpPr>
          <p:spPr>
            <a:xfrm>
              <a:off x="6054613" y="1256184"/>
              <a:ext cx="3509798" cy="1488278"/>
            </a:xfrm>
            <a:custGeom>
              <a:avLst/>
              <a:gdLst/>
              <a:ahLst/>
              <a:cxnLst/>
              <a:rect l="l" t="t" r="r" b="b"/>
              <a:pathLst>
                <a:path w="31429" h="13327" extrusionOk="0">
                  <a:moveTo>
                    <a:pt x="29374" y="1"/>
                  </a:moveTo>
                  <a:cubicBezTo>
                    <a:pt x="29374" y="1"/>
                    <a:pt x="21917" y="3597"/>
                    <a:pt x="20238" y="4084"/>
                  </a:cubicBezTo>
                  <a:cubicBezTo>
                    <a:pt x="18564" y="4550"/>
                    <a:pt x="15736" y="5080"/>
                    <a:pt x="15736" y="5080"/>
                  </a:cubicBezTo>
                  <a:cubicBezTo>
                    <a:pt x="15736" y="5080"/>
                    <a:pt x="15228" y="5186"/>
                    <a:pt x="14711" y="5186"/>
                  </a:cubicBezTo>
                  <a:cubicBezTo>
                    <a:pt x="14453" y="5186"/>
                    <a:pt x="14193" y="5159"/>
                    <a:pt x="13994" y="5080"/>
                  </a:cubicBezTo>
                  <a:cubicBezTo>
                    <a:pt x="13472" y="4875"/>
                    <a:pt x="12155" y="4280"/>
                    <a:pt x="11040" y="4280"/>
                  </a:cubicBezTo>
                  <a:cubicBezTo>
                    <a:pt x="10831" y="4280"/>
                    <a:pt x="10628" y="4301"/>
                    <a:pt x="10440" y="4349"/>
                  </a:cubicBezTo>
                  <a:cubicBezTo>
                    <a:pt x="9269" y="4656"/>
                    <a:pt x="5297" y="5896"/>
                    <a:pt x="4969" y="6113"/>
                  </a:cubicBezTo>
                  <a:cubicBezTo>
                    <a:pt x="4614" y="6335"/>
                    <a:pt x="3708" y="6934"/>
                    <a:pt x="3777" y="7151"/>
                  </a:cubicBezTo>
                  <a:cubicBezTo>
                    <a:pt x="3841" y="7394"/>
                    <a:pt x="3841" y="7569"/>
                    <a:pt x="4725" y="7569"/>
                  </a:cubicBezTo>
                  <a:cubicBezTo>
                    <a:pt x="5501" y="7569"/>
                    <a:pt x="7005" y="7277"/>
                    <a:pt x="7433" y="7277"/>
                  </a:cubicBezTo>
                  <a:cubicBezTo>
                    <a:pt x="7504" y="7277"/>
                    <a:pt x="7545" y="7286"/>
                    <a:pt x="7548" y="7304"/>
                  </a:cubicBezTo>
                  <a:cubicBezTo>
                    <a:pt x="7575" y="7416"/>
                    <a:pt x="5874" y="8586"/>
                    <a:pt x="5101" y="8787"/>
                  </a:cubicBezTo>
                  <a:cubicBezTo>
                    <a:pt x="4328" y="9005"/>
                    <a:pt x="1" y="10111"/>
                    <a:pt x="1" y="10461"/>
                  </a:cubicBezTo>
                  <a:cubicBezTo>
                    <a:pt x="1" y="10837"/>
                    <a:pt x="223" y="11038"/>
                    <a:pt x="753" y="11059"/>
                  </a:cubicBezTo>
                  <a:lnTo>
                    <a:pt x="2363" y="11059"/>
                  </a:lnTo>
                  <a:cubicBezTo>
                    <a:pt x="2363" y="11059"/>
                    <a:pt x="2718" y="11277"/>
                    <a:pt x="3157" y="11568"/>
                  </a:cubicBezTo>
                  <a:cubicBezTo>
                    <a:pt x="3576" y="11854"/>
                    <a:pt x="4153" y="12336"/>
                    <a:pt x="4614" y="12405"/>
                  </a:cubicBezTo>
                  <a:cubicBezTo>
                    <a:pt x="4776" y="12426"/>
                    <a:pt x="4906" y="12433"/>
                    <a:pt x="5008" y="12433"/>
                  </a:cubicBezTo>
                  <a:cubicBezTo>
                    <a:pt x="5210" y="12433"/>
                    <a:pt x="5297" y="12405"/>
                    <a:pt x="5297" y="12405"/>
                  </a:cubicBezTo>
                  <a:cubicBezTo>
                    <a:pt x="5297" y="12405"/>
                    <a:pt x="5806" y="13109"/>
                    <a:pt x="5938" y="13109"/>
                  </a:cubicBezTo>
                  <a:cubicBezTo>
                    <a:pt x="6053" y="13109"/>
                    <a:pt x="8997" y="13326"/>
                    <a:pt x="10150" y="13326"/>
                  </a:cubicBezTo>
                  <a:cubicBezTo>
                    <a:pt x="10321" y="13326"/>
                    <a:pt x="10453" y="13321"/>
                    <a:pt x="10530" y="13310"/>
                  </a:cubicBezTo>
                  <a:cubicBezTo>
                    <a:pt x="11150" y="13220"/>
                    <a:pt x="14920" y="11436"/>
                    <a:pt x="15318" y="11171"/>
                  </a:cubicBezTo>
                  <a:cubicBezTo>
                    <a:pt x="15736" y="10927"/>
                    <a:pt x="15471" y="10641"/>
                    <a:pt x="16112" y="10482"/>
                  </a:cubicBezTo>
                  <a:cubicBezTo>
                    <a:pt x="16753" y="10350"/>
                    <a:pt x="29708" y="7792"/>
                    <a:pt x="29708" y="7792"/>
                  </a:cubicBezTo>
                  <a:cubicBezTo>
                    <a:pt x="29708" y="7792"/>
                    <a:pt x="31429" y="3931"/>
                    <a:pt x="30544" y="3004"/>
                  </a:cubicBezTo>
                  <a:cubicBezTo>
                    <a:pt x="29660" y="2077"/>
                    <a:pt x="29374" y="1"/>
                    <a:pt x="293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33"/>
            <p:cNvSpPr/>
            <p:nvPr/>
          </p:nvSpPr>
          <p:spPr>
            <a:xfrm>
              <a:off x="6631299" y="2402746"/>
              <a:ext cx="480979" cy="332230"/>
            </a:xfrm>
            <a:custGeom>
              <a:avLst/>
              <a:gdLst/>
              <a:ahLst/>
              <a:cxnLst/>
              <a:rect l="l" t="t" r="r" b="b"/>
              <a:pathLst>
                <a:path w="4307" h="2975" extrusionOk="0">
                  <a:moveTo>
                    <a:pt x="290" y="1"/>
                  </a:moveTo>
                  <a:cubicBezTo>
                    <a:pt x="250" y="1"/>
                    <a:pt x="213" y="7"/>
                    <a:pt x="181" y="19"/>
                  </a:cubicBezTo>
                  <a:cubicBezTo>
                    <a:pt x="112" y="40"/>
                    <a:pt x="70" y="83"/>
                    <a:pt x="70" y="130"/>
                  </a:cubicBezTo>
                  <a:cubicBezTo>
                    <a:pt x="1" y="459"/>
                    <a:pt x="689" y="1190"/>
                    <a:pt x="1060" y="1587"/>
                  </a:cubicBezTo>
                  <a:cubicBezTo>
                    <a:pt x="1086" y="1608"/>
                    <a:pt x="1129" y="1650"/>
                    <a:pt x="1150" y="1672"/>
                  </a:cubicBezTo>
                  <a:cubicBezTo>
                    <a:pt x="1484" y="2027"/>
                    <a:pt x="2321" y="2689"/>
                    <a:pt x="2564" y="2821"/>
                  </a:cubicBezTo>
                  <a:cubicBezTo>
                    <a:pt x="2781" y="2953"/>
                    <a:pt x="2893" y="2975"/>
                    <a:pt x="2893" y="2975"/>
                  </a:cubicBezTo>
                  <a:lnTo>
                    <a:pt x="2914" y="2953"/>
                  </a:lnTo>
                  <a:cubicBezTo>
                    <a:pt x="2914" y="2953"/>
                    <a:pt x="2808" y="2911"/>
                    <a:pt x="2564" y="2800"/>
                  </a:cubicBezTo>
                  <a:cubicBezTo>
                    <a:pt x="2342" y="2667"/>
                    <a:pt x="1505" y="2005"/>
                    <a:pt x="1171" y="1650"/>
                  </a:cubicBezTo>
                  <a:cubicBezTo>
                    <a:pt x="1150" y="1629"/>
                    <a:pt x="1108" y="1587"/>
                    <a:pt x="1086" y="1566"/>
                  </a:cubicBezTo>
                  <a:cubicBezTo>
                    <a:pt x="732" y="1190"/>
                    <a:pt x="27" y="438"/>
                    <a:pt x="91" y="152"/>
                  </a:cubicBezTo>
                  <a:cubicBezTo>
                    <a:pt x="112" y="109"/>
                    <a:pt x="133" y="62"/>
                    <a:pt x="181" y="40"/>
                  </a:cubicBezTo>
                  <a:cubicBezTo>
                    <a:pt x="211" y="29"/>
                    <a:pt x="246" y="23"/>
                    <a:pt x="285" y="23"/>
                  </a:cubicBezTo>
                  <a:cubicBezTo>
                    <a:pt x="611" y="23"/>
                    <a:pt x="1209" y="411"/>
                    <a:pt x="1701" y="724"/>
                  </a:cubicBezTo>
                  <a:cubicBezTo>
                    <a:pt x="2013" y="925"/>
                    <a:pt x="2321" y="1100"/>
                    <a:pt x="2495" y="1169"/>
                  </a:cubicBezTo>
                  <a:cubicBezTo>
                    <a:pt x="2595" y="1203"/>
                    <a:pt x="2724" y="1217"/>
                    <a:pt x="2867" y="1217"/>
                  </a:cubicBezTo>
                  <a:cubicBezTo>
                    <a:pt x="3452" y="1217"/>
                    <a:pt x="4273" y="984"/>
                    <a:pt x="4307" y="967"/>
                  </a:cubicBezTo>
                  <a:lnTo>
                    <a:pt x="4285" y="946"/>
                  </a:lnTo>
                  <a:cubicBezTo>
                    <a:pt x="4285" y="946"/>
                    <a:pt x="3451" y="1191"/>
                    <a:pt x="2862" y="1191"/>
                  </a:cubicBezTo>
                  <a:cubicBezTo>
                    <a:pt x="2721" y="1191"/>
                    <a:pt x="2594" y="1177"/>
                    <a:pt x="2495" y="1142"/>
                  </a:cubicBezTo>
                  <a:cubicBezTo>
                    <a:pt x="2321" y="1078"/>
                    <a:pt x="2035" y="877"/>
                    <a:pt x="1701" y="681"/>
                  </a:cubicBezTo>
                  <a:cubicBezTo>
                    <a:pt x="1193" y="366"/>
                    <a:pt x="614" y="1"/>
                    <a:pt x="29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9" name="Google Shape;789;p33"/>
            <p:cNvSpPr/>
            <p:nvPr/>
          </p:nvSpPr>
          <p:spPr>
            <a:xfrm>
              <a:off x="6488803" y="2385437"/>
              <a:ext cx="160364" cy="256068"/>
            </a:xfrm>
            <a:custGeom>
              <a:avLst/>
              <a:gdLst/>
              <a:ahLst/>
              <a:cxnLst/>
              <a:rect l="l" t="t" r="r" b="b"/>
              <a:pathLst>
                <a:path w="1436" h="2293" extrusionOk="0">
                  <a:moveTo>
                    <a:pt x="488" y="1"/>
                  </a:moveTo>
                  <a:cubicBezTo>
                    <a:pt x="420" y="1"/>
                    <a:pt x="358" y="13"/>
                    <a:pt x="308" y="42"/>
                  </a:cubicBezTo>
                  <a:cubicBezTo>
                    <a:pt x="0" y="217"/>
                    <a:pt x="376" y="947"/>
                    <a:pt x="398" y="969"/>
                  </a:cubicBezTo>
                  <a:cubicBezTo>
                    <a:pt x="419" y="1011"/>
                    <a:pt x="1213" y="2139"/>
                    <a:pt x="1409" y="2293"/>
                  </a:cubicBezTo>
                  <a:lnTo>
                    <a:pt x="1436" y="2272"/>
                  </a:lnTo>
                  <a:cubicBezTo>
                    <a:pt x="1256" y="2118"/>
                    <a:pt x="440" y="969"/>
                    <a:pt x="419" y="947"/>
                  </a:cubicBezTo>
                  <a:cubicBezTo>
                    <a:pt x="419" y="947"/>
                    <a:pt x="43" y="238"/>
                    <a:pt x="329" y="84"/>
                  </a:cubicBezTo>
                  <a:cubicBezTo>
                    <a:pt x="376" y="55"/>
                    <a:pt x="435" y="43"/>
                    <a:pt x="502" y="43"/>
                  </a:cubicBezTo>
                  <a:cubicBezTo>
                    <a:pt x="836" y="43"/>
                    <a:pt x="1346" y="353"/>
                    <a:pt x="1346" y="370"/>
                  </a:cubicBezTo>
                  <a:lnTo>
                    <a:pt x="1367" y="328"/>
                  </a:lnTo>
                  <a:cubicBezTo>
                    <a:pt x="1331" y="310"/>
                    <a:pt x="831" y="1"/>
                    <a:pt x="4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0" name="Google Shape;790;p33"/>
            <p:cNvSpPr/>
            <p:nvPr/>
          </p:nvSpPr>
          <p:spPr>
            <a:xfrm>
              <a:off x="6225028" y="2388452"/>
              <a:ext cx="285773" cy="102852"/>
            </a:xfrm>
            <a:custGeom>
              <a:avLst/>
              <a:gdLst/>
              <a:ahLst/>
              <a:cxnLst/>
              <a:rect l="l" t="t" r="r" b="b"/>
              <a:pathLst>
                <a:path w="2559" h="921" extrusionOk="0">
                  <a:moveTo>
                    <a:pt x="527" y="1"/>
                  </a:moveTo>
                  <a:cubicBezTo>
                    <a:pt x="359" y="1"/>
                    <a:pt x="238" y="17"/>
                    <a:pt x="196" y="57"/>
                  </a:cubicBezTo>
                  <a:cubicBezTo>
                    <a:pt x="0" y="258"/>
                    <a:pt x="175" y="454"/>
                    <a:pt x="286" y="566"/>
                  </a:cubicBezTo>
                  <a:cubicBezTo>
                    <a:pt x="307" y="566"/>
                    <a:pt x="307" y="587"/>
                    <a:pt x="329" y="587"/>
                  </a:cubicBezTo>
                  <a:cubicBezTo>
                    <a:pt x="419" y="698"/>
                    <a:pt x="795" y="920"/>
                    <a:pt x="816" y="920"/>
                  </a:cubicBezTo>
                  <a:lnTo>
                    <a:pt x="837" y="899"/>
                  </a:lnTo>
                  <a:cubicBezTo>
                    <a:pt x="837" y="899"/>
                    <a:pt x="440" y="677"/>
                    <a:pt x="355" y="566"/>
                  </a:cubicBezTo>
                  <a:lnTo>
                    <a:pt x="329" y="544"/>
                  </a:lnTo>
                  <a:cubicBezTo>
                    <a:pt x="223" y="433"/>
                    <a:pt x="43" y="258"/>
                    <a:pt x="223" y="78"/>
                  </a:cubicBezTo>
                  <a:cubicBezTo>
                    <a:pt x="256" y="50"/>
                    <a:pt x="358" y="38"/>
                    <a:pt x="502" y="38"/>
                  </a:cubicBezTo>
                  <a:cubicBezTo>
                    <a:pt x="1021" y="38"/>
                    <a:pt x="2094" y="193"/>
                    <a:pt x="2558" y="280"/>
                  </a:cubicBezTo>
                  <a:lnTo>
                    <a:pt x="2558" y="237"/>
                  </a:lnTo>
                  <a:cubicBezTo>
                    <a:pt x="2491" y="237"/>
                    <a:pt x="1171" y="1"/>
                    <a:pt x="52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1" name="Google Shape;791;p33"/>
            <p:cNvSpPr/>
            <p:nvPr/>
          </p:nvSpPr>
          <p:spPr>
            <a:xfrm>
              <a:off x="7057783" y="2094301"/>
              <a:ext cx="453731" cy="110780"/>
            </a:xfrm>
            <a:custGeom>
              <a:avLst/>
              <a:gdLst/>
              <a:ahLst/>
              <a:cxnLst/>
              <a:rect l="l" t="t" r="r" b="b"/>
              <a:pathLst>
                <a:path w="4063" h="992" extrusionOk="0">
                  <a:moveTo>
                    <a:pt x="22" y="1"/>
                  </a:moveTo>
                  <a:lnTo>
                    <a:pt x="0" y="22"/>
                  </a:lnTo>
                  <a:cubicBezTo>
                    <a:pt x="22" y="22"/>
                    <a:pt x="842" y="461"/>
                    <a:pt x="1722" y="726"/>
                  </a:cubicBezTo>
                  <a:cubicBezTo>
                    <a:pt x="2585" y="970"/>
                    <a:pt x="4041" y="991"/>
                    <a:pt x="4063" y="991"/>
                  </a:cubicBezTo>
                  <a:lnTo>
                    <a:pt x="4063" y="949"/>
                  </a:lnTo>
                  <a:cubicBezTo>
                    <a:pt x="4041" y="949"/>
                    <a:pt x="2606" y="928"/>
                    <a:pt x="1722" y="684"/>
                  </a:cubicBezTo>
                  <a:cubicBezTo>
                    <a:pt x="842" y="440"/>
                    <a:pt x="22" y="1"/>
                    <a:pt x="2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33"/>
            <p:cNvSpPr/>
            <p:nvPr/>
          </p:nvSpPr>
          <p:spPr>
            <a:xfrm>
              <a:off x="7040585" y="2261701"/>
              <a:ext cx="352666" cy="76385"/>
            </a:xfrm>
            <a:custGeom>
              <a:avLst/>
              <a:gdLst/>
              <a:ahLst/>
              <a:cxnLst/>
              <a:rect l="l" t="t" r="r" b="b"/>
              <a:pathLst>
                <a:path w="3158" h="684" extrusionOk="0">
                  <a:moveTo>
                    <a:pt x="3157" y="1"/>
                  </a:moveTo>
                  <a:cubicBezTo>
                    <a:pt x="3136" y="1"/>
                    <a:pt x="1680" y="48"/>
                    <a:pt x="1060" y="244"/>
                  </a:cubicBezTo>
                  <a:cubicBezTo>
                    <a:pt x="440" y="445"/>
                    <a:pt x="1" y="641"/>
                    <a:pt x="1" y="641"/>
                  </a:cubicBezTo>
                  <a:lnTo>
                    <a:pt x="22" y="684"/>
                  </a:lnTo>
                  <a:cubicBezTo>
                    <a:pt x="22" y="684"/>
                    <a:pt x="440" y="488"/>
                    <a:pt x="1060" y="287"/>
                  </a:cubicBezTo>
                  <a:cubicBezTo>
                    <a:pt x="1680" y="91"/>
                    <a:pt x="3157" y="48"/>
                    <a:pt x="3157" y="48"/>
                  </a:cubicBezTo>
                  <a:lnTo>
                    <a:pt x="315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93" name="Google Shape;793;p33"/>
          <p:cNvGrpSpPr/>
          <p:nvPr/>
        </p:nvGrpSpPr>
        <p:grpSpPr>
          <a:xfrm>
            <a:off x="-909715" y="740365"/>
            <a:ext cx="3559852" cy="1788678"/>
            <a:chOff x="1997175" y="3512155"/>
            <a:chExt cx="1978025" cy="993765"/>
          </a:xfrm>
        </p:grpSpPr>
        <p:sp>
          <p:nvSpPr>
            <p:cNvPr id="794" name="Google Shape;794;p33"/>
            <p:cNvSpPr/>
            <p:nvPr/>
          </p:nvSpPr>
          <p:spPr>
            <a:xfrm>
              <a:off x="3152865" y="3512155"/>
              <a:ext cx="822336" cy="478175"/>
            </a:xfrm>
            <a:custGeom>
              <a:avLst/>
              <a:gdLst/>
              <a:ahLst/>
              <a:cxnLst/>
              <a:rect l="l" t="t" r="r" b="b"/>
              <a:pathLst>
                <a:path w="10726" h="6237" extrusionOk="0">
                  <a:moveTo>
                    <a:pt x="6789" y="1"/>
                  </a:moveTo>
                  <a:cubicBezTo>
                    <a:pt x="6694" y="1"/>
                    <a:pt x="6595" y="11"/>
                    <a:pt x="6488" y="33"/>
                  </a:cubicBezTo>
                  <a:cubicBezTo>
                    <a:pt x="5715" y="208"/>
                    <a:pt x="837" y="2724"/>
                    <a:pt x="837" y="2724"/>
                  </a:cubicBezTo>
                  <a:lnTo>
                    <a:pt x="0" y="4906"/>
                  </a:lnTo>
                  <a:lnTo>
                    <a:pt x="726" y="5811"/>
                  </a:lnTo>
                  <a:cubicBezTo>
                    <a:pt x="726" y="5811"/>
                    <a:pt x="1054" y="6237"/>
                    <a:pt x="1205" y="6237"/>
                  </a:cubicBezTo>
                  <a:cubicBezTo>
                    <a:pt x="1216" y="6237"/>
                    <a:pt x="1225" y="6234"/>
                    <a:pt x="1234" y="6230"/>
                  </a:cubicBezTo>
                  <a:cubicBezTo>
                    <a:pt x="1388" y="6187"/>
                    <a:pt x="2998" y="5769"/>
                    <a:pt x="2998" y="5769"/>
                  </a:cubicBezTo>
                  <a:lnTo>
                    <a:pt x="5800" y="5261"/>
                  </a:lnTo>
                  <a:lnTo>
                    <a:pt x="8977" y="5239"/>
                  </a:lnTo>
                  <a:lnTo>
                    <a:pt x="10105" y="5594"/>
                  </a:lnTo>
                  <a:cubicBezTo>
                    <a:pt x="10105" y="5594"/>
                    <a:pt x="10251" y="5663"/>
                    <a:pt x="10382" y="5663"/>
                  </a:cubicBezTo>
                  <a:cubicBezTo>
                    <a:pt x="10447" y="5663"/>
                    <a:pt x="10508" y="5646"/>
                    <a:pt x="10545" y="5594"/>
                  </a:cubicBezTo>
                  <a:cubicBezTo>
                    <a:pt x="10656" y="5435"/>
                    <a:pt x="10725" y="3518"/>
                    <a:pt x="10545" y="3031"/>
                  </a:cubicBezTo>
                  <a:cubicBezTo>
                    <a:pt x="10349" y="2549"/>
                    <a:pt x="9862" y="1532"/>
                    <a:pt x="8760" y="912"/>
                  </a:cubicBezTo>
                  <a:cubicBezTo>
                    <a:pt x="7807" y="402"/>
                    <a:pt x="7380" y="1"/>
                    <a:pt x="6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5" name="Google Shape;795;p33"/>
            <p:cNvSpPr/>
            <p:nvPr/>
          </p:nvSpPr>
          <p:spPr>
            <a:xfrm>
              <a:off x="3117137" y="3646554"/>
              <a:ext cx="834066" cy="355431"/>
            </a:xfrm>
            <a:custGeom>
              <a:avLst/>
              <a:gdLst/>
              <a:ahLst/>
              <a:cxnLst/>
              <a:rect l="l" t="t" r="r" b="b"/>
              <a:pathLst>
                <a:path w="10879" h="4636" extrusionOk="0">
                  <a:moveTo>
                    <a:pt x="6088" y="0"/>
                  </a:moveTo>
                  <a:cubicBezTo>
                    <a:pt x="6033" y="0"/>
                    <a:pt x="6001" y="2"/>
                    <a:pt x="6001" y="2"/>
                  </a:cubicBezTo>
                  <a:lnTo>
                    <a:pt x="1457" y="2385"/>
                  </a:lnTo>
                  <a:cubicBezTo>
                    <a:pt x="1457" y="2385"/>
                    <a:pt x="1324" y="3418"/>
                    <a:pt x="1457" y="3465"/>
                  </a:cubicBezTo>
                  <a:cubicBezTo>
                    <a:pt x="1589" y="3508"/>
                    <a:pt x="0" y="4636"/>
                    <a:pt x="0" y="4636"/>
                  </a:cubicBezTo>
                  <a:cubicBezTo>
                    <a:pt x="0" y="4636"/>
                    <a:pt x="2849" y="4371"/>
                    <a:pt x="3379" y="4344"/>
                  </a:cubicBezTo>
                  <a:cubicBezTo>
                    <a:pt x="3909" y="4323"/>
                    <a:pt x="5715" y="3682"/>
                    <a:pt x="6160" y="3661"/>
                  </a:cubicBezTo>
                  <a:cubicBezTo>
                    <a:pt x="6317" y="3654"/>
                    <a:pt x="6512" y="3644"/>
                    <a:pt x="6755" y="3644"/>
                  </a:cubicBezTo>
                  <a:cubicBezTo>
                    <a:pt x="7225" y="3644"/>
                    <a:pt x="7873" y="3681"/>
                    <a:pt x="8760" y="3841"/>
                  </a:cubicBezTo>
                  <a:cubicBezTo>
                    <a:pt x="9397" y="3944"/>
                    <a:pt x="9861" y="3989"/>
                    <a:pt x="10186" y="3989"/>
                  </a:cubicBezTo>
                  <a:cubicBezTo>
                    <a:pt x="10547" y="3989"/>
                    <a:pt x="10735" y="3933"/>
                    <a:pt x="10794" y="3841"/>
                  </a:cubicBezTo>
                  <a:cubicBezTo>
                    <a:pt x="10879" y="3661"/>
                    <a:pt x="7749" y="1940"/>
                    <a:pt x="7568" y="1696"/>
                  </a:cubicBezTo>
                  <a:cubicBezTo>
                    <a:pt x="7372" y="1479"/>
                    <a:pt x="7219" y="902"/>
                    <a:pt x="7219" y="441"/>
                  </a:cubicBezTo>
                  <a:cubicBezTo>
                    <a:pt x="7219" y="34"/>
                    <a:pt x="6367" y="0"/>
                    <a:pt x="60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6" name="Google Shape;796;p33"/>
            <p:cNvSpPr/>
            <p:nvPr/>
          </p:nvSpPr>
          <p:spPr>
            <a:xfrm>
              <a:off x="3663702" y="3664571"/>
              <a:ext cx="263276" cy="262126"/>
            </a:xfrm>
            <a:custGeom>
              <a:avLst/>
              <a:gdLst/>
              <a:ahLst/>
              <a:cxnLst/>
              <a:rect l="l" t="t" r="r" b="b"/>
              <a:pathLst>
                <a:path w="3434" h="3419" extrusionOk="0">
                  <a:moveTo>
                    <a:pt x="27" y="1"/>
                  </a:moveTo>
                  <a:cubicBezTo>
                    <a:pt x="0" y="1"/>
                    <a:pt x="3" y="53"/>
                    <a:pt x="21" y="53"/>
                  </a:cubicBezTo>
                  <a:cubicBezTo>
                    <a:pt x="725" y="248"/>
                    <a:pt x="1414" y="450"/>
                    <a:pt x="2076" y="715"/>
                  </a:cubicBezTo>
                  <a:cubicBezTo>
                    <a:pt x="2208" y="778"/>
                    <a:pt x="2383" y="826"/>
                    <a:pt x="2494" y="911"/>
                  </a:cubicBezTo>
                  <a:cubicBezTo>
                    <a:pt x="2579" y="979"/>
                    <a:pt x="2606" y="1091"/>
                    <a:pt x="2648" y="1197"/>
                  </a:cubicBezTo>
                  <a:cubicBezTo>
                    <a:pt x="2802" y="1620"/>
                    <a:pt x="2934" y="2039"/>
                    <a:pt x="3066" y="2457"/>
                  </a:cubicBezTo>
                  <a:cubicBezTo>
                    <a:pt x="3153" y="2697"/>
                    <a:pt x="3227" y="2954"/>
                    <a:pt x="3296" y="3201"/>
                  </a:cubicBezTo>
                  <a:lnTo>
                    <a:pt x="3296" y="3201"/>
                  </a:lnTo>
                  <a:cubicBezTo>
                    <a:pt x="3005" y="2776"/>
                    <a:pt x="2715" y="2356"/>
                    <a:pt x="2404" y="1949"/>
                  </a:cubicBezTo>
                  <a:cubicBezTo>
                    <a:pt x="2272" y="1774"/>
                    <a:pt x="2140" y="1530"/>
                    <a:pt x="1965" y="1377"/>
                  </a:cubicBezTo>
                  <a:cubicBezTo>
                    <a:pt x="1875" y="1308"/>
                    <a:pt x="1742" y="1265"/>
                    <a:pt x="1631" y="1223"/>
                  </a:cubicBezTo>
                  <a:cubicBezTo>
                    <a:pt x="1456" y="1154"/>
                    <a:pt x="1255" y="1112"/>
                    <a:pt x="1080" y="1043"/>
                  </a:cubicBezTo>
                  <a:cubicBezTo>
                    <a:pt x="794" y="979"/>
                    <a:pt x="508" y="889"/>
                    <a:pt x="222" y="826"/>
                  </a:cubicBezTo>
                  <a:cubicBezTo>
                    <a:pt x="175" y="826"/>
                    <a:pt x="153" y="868"/>
                    <a:pt x="196" y="889"/>
                  </a:cubicBezTo>
                  <a:cubicBezTo>
                    <a:pt x="418" y="932"/>
                    <a:pt x="662" y="1001"/>
                    <a:pt x="884" y="1064"/>
                  </a:cubicBezTo>
                  <a:cubicBezTo>
                    <a:pt x="1213" y="1154"/>
                    <a:pt x="1568" y="1223"/>
                    <a:pt x="1875" y="1398"/>
                  </a:cubicBezTo>
                  <a:cubicBezTo>
                    <a:pt x="2050" y="1509"/>
                    <a:pt x="2208" y="1753"/>
                    <a:pt x="2341" y="1927"/>
                  </a:cubicBezTo>
                  <a:cubicBezTo>
                    <a:pt x="2537" y="2235"/>
                    <a:pt x="2759" y="2521"/>
                    <a:pt x="2955" y="2833"/>
                  </a:cubicBezTo>
                  <a:cubicBezTo>
                    <a:pt x="3088" y="3029"/>
                    <a:pt x="3220" y="3209"/>
                    <a:pt x="3352" y="3405"/>
                  </a:cubicBezTo>
                  <a:cubicBezTo>
                    <a:pt x="3361" y="3414"/>
                    <a:pt x="3378" y="3419"/>
                    <a:pt x="3393" y="3419"/>
                  </a:cubicBezTo>
                  <a:cubicBezTo>
                    <a:pt x="3415" y="3419"/>
                    <a:pt x="3434" y="3409"/>
                    <a:pt x="3421" y="3384"/>
                  </a:cubicBezTo>
                  <a:cubicBezTo>
                    <a:pt x="3199" y="2653"/>
                    <a:pt x="2976" y="1927"/>
                    <a:pt x="2712" y="1223"/>
                  </a:cubicBezTo>
                  <a:cubicBezTo>
                    <a:pt x="2669" y="1112"/>
                    <a:pt x="2648" y="979"/>
                    <a:pt x="2579" y="911"/>
                  </a:cubicBezTo>
                  <a:cubicBezTo>
                    <a:pt x="2516" y="826"/>
                    <a:pt x="2383" y="778"/>
                    <a:pt x="2293" y="736"/>
                  </a:cubicBezTo>
                  <a:cubicBezTo>
                    <a:pt x="1875" y="561"/>
                    <a:pt x="1456" y="429"/>
                    <a:pt x="1017" y="296"/>
                  </a:cubicBezTo>
                  <a:cubicBezTo>
                    <a:pt x="704" y="185"/>
                    <a:pt x="376" y="95"/>
                    <a:pt x="42" y="5"/>
                  </a:cubicBezTo>
                  <a:cubicBezTo>
                    <a:pt x="37" y="2"/>
                    <a:pt x="32"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33"/>
            <p:cNvSpPr/>
            <p:nvPr/>
          </p:nvSpPr>
          <p:spPr>
            <a:xfrm>
              <a:off x="3660405" y="3594496"/>
              <a:ext cx="287273" cy="353284"/>
            </a:xfrm>
            <a:custGeom>
              <a:avLst/>
              <a:gdLst/>
              <a:ahLst/>
              <a:cxnLst/>
              <a:rect l="l" t="t" r="r" b="b"/>
              <a:pathLst>
                <a:path w="3747" h="4608" extrusionOk="0">
                  <a:moveTo>
                    <a:pt x="151" y="1"/>
                  </a:moveTo>
                  <a:cubicBezTo>
                    <a:pt x="136" y="1"/>
                    <a:pt x="118" y="7"/>
                    <a:pt x="106" y="18"/>
                  </a:cubicBezTo>
                  <a:cubicBezTo>
                    <a:pt x="0" y="500"/>
                    <a:pt x="0" y="988"/>
                    <a:pt x="106" y="1448"/>
                  </a:cubicBezTo>
                  <a:cubicBezTo>
                    <a:pt x="154" y="1740"/>
                    <a:pt x="218" y="2068"/>
                    <a:pt x="371" y="2312"/>
                  </a:cubicBezTo>
                  <a:cubicBezTo>
                    <a:pt x="504" y="2508"/>
                    <a:pt x="726" y="2640"/>
                    <a:pt x="927" y="2751"/>
                  </a:cubicBezTo>
                  <a:cubicBezTo>
                    <a:pt x="1611" y="3127"/>
                    <a:pt x="2273" y="3567"/>
                    <a:pt x="2913" y="3991"/>
                  </a:cubicBezTo>
                  <a:cubicBezTo>
                    <a:pt x="3088" y="4097"/>
                    <a:pt x="3242" y="4208"/>
                    <a:pt x="3417" y="4319"/>
                  </a:cubicBezTo>
                  <a:cubicBezTo>
                    <a:pt x="3464" y="4361"/>
                    <a:pt x="3528" y="4409"/>
                    <a:pt x="3597" y="4451"/>
                  </a:cubicBezTo>
                  <a:cubicBezTo>
                    <a:pt x="3597" y="4451"/>
                    <a:pt x="3681" y="4541"/>
                    <a:pt x="3660" y="4541"/>
                  </a:cubicBezTo>
                  <a:cubicBezTo>
                    <a:pt x="3654" y="4539"/>
                    <a:pt x="3649" y="4537"/>
                    <a:pt x="3644" y="4537"/>
                  </a:cubicBezTo>
                  <a:cubicBezTo>
                    <a:pt x="3613" y="4537"/>
                    <a:pt x="3603" y="4587"/>
                    <a:pt x="3639" y="4605"/>
                  </a:cubicBezTo>
                  <a:cubicBezTo>
                    <a:pt x="3645" y="4607"/>
                    <a:pt x="3651" y="4608"/>
                    <a:pt x="3657" y="4608"/>
                  </a:cubicBezTo>
                  <a:cubicBezTo>
                    <a:pt x="3715" y="4608"/>
                    <a:pt x="3746" y="4516"/>
                    <a:pt x="3708" y="4473"/>
                  </a:cubicBezTo>
                  <a:cubicBezTo>
                    <a:pt x="3681" y="4409"/>
                    <a:pt x="3575" y="4340"/>
                    <a:pt x="3507" y="4319"/>
                  </a:cubicBezTo>
                  <a:cubicBezTo>
                    <a:pt x="3178" y="4075"/>
                    <a:pt x="2845" y="3858"/>
                    <a:pt x="2516" y="3657"/>
                  </a:cubicBezTo>
                  <a:cubicBezTo>
                    <a:pt x="2161" y="3435"/>
                    <a:pt x="1828" y="3217"/>
                    <a:pt x="1499" y="3016"/>
                  </a:cubicBezTo>
                  <a:cubicBezTo>
                    <a:pt x="1060" y="2730"/>
                    <a:pt x="482" y="2577"/>
                    <a:pt x="329" y="2026"/>
                  </a:cubicBezTo>
                  <a:cubicBezTo>
                    <a:pt x="196" y="1629"/>
                    <a:pt x="64" y="1210"/>
                    <a:pt x="85" y="786"/>
                  </a:cubicBezTo>
                  <a:cubicBezTo>
                    <a:pt x="85" y="548"/>
                    <a:pt x="133" y="283"/>
                    <a:pt x="175" y="40"/>
                  </a:cubicBezTo>
                  <a:cubicBezTo>
                    <a:pt x="187" y="12"/>
                    <a:pt x="172"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8" name="Google Shape;798;p33"/>
            <p:cNvSpPr/>
            <p:nvPr/>
          </p:nvSpPr>
          <p:spPr>
            <a:xfrm>
              <a:off x="1997175" y="3720922"/>
              <a:ext cx="1282417" cy="784999"/>
            </a:xfrm>
            <a:custGeom>
              <a:avLst/>
              <a:gdLst/>
              <a:ahLst/>
              <a:cxnLst/>
              <a:rect l="l" t="t" r="r" b="b"/>
              <a:pathLst>
                <a:path w="16727" h="10239" extrusionOk="0">
                  <a:moveTo>
                    <a:pt x="15911" y="1"/>
                  </a:moveTo>
                  <a:lnTo>
                    <a:pt x="727" y="3533"/>
                  </a:lnTo>
                  <a:cubicBezTo>
                    <a:pt x="727" y="3533"/>
                    <a:pt x="1" y="6023"/>
                    <a:pt x="727" y="7876"/>
                  </a:cubicBezTo>
                  <a:cubicBezTo>
                    <a:pt x="1479" y="9730"/>
                    <a:pt x="2713" y="10238"/>
                    <a:pt x="2713" y="10238"/>
                  </a:cubicBezTo>
                  <a:lnTo>
                    <a:pt x="16308" y="3507"/>
                  </a:lnTo>
                  <a:lnTo>
                    <a:pt x="16727" y="1632"/>
                  </a:lnTo>
                  <a:lnTo>
                    <a:pt x="159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02" name="Shape 802"/>
        <p:cNvGrpSpPr/>
        <p:nvPr/>
      </p:nvGrpSpPr>
      <p:grpSpPr>
        <a:xfrm>
          <a:off x="0" y="0"/>
          <a:ext cx="0" cy="0"/>
          <a:chOff x="0" y="0"/>
          <a:chExt cx="0" cy="0"/>
        </a:xfrm>
      </p:grpSpPr>
      <p:sp>
        <p:nvSpPr>
          <p:cNvPr id="806" name="Google Shape;806;p34"/>
          <p:cNvSpPr txBox="1"/>
          <p:nvPr>
            <p:ph type="subTitle" idx="2"/>
          </p:nvPr>
        </p:nvSpPr>
        <p:spPr>
          <a:xfrm>
            <a:off x="1694180" y="610235"/>
            <a:ext cx="5755640" cy="3677920"/>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AutoNum type="arabicPeriod"/>
            </a:pPr>
            <a:r>
              <a:rPr lang="en-GB" sz="1800">
                <a:latin typeface="Arial" panose="020B0604020202020204" pitchFamily="34" charset="0"/>
                <a:cs typeface="Arial" panose="020B0604020202020204" pitchFamily="34" charset="0"/>
              </a:rPr>
              <a:t>Welcome to the presentation on "Fastag Fraud Detection Using Machine Learning."</a:t>
            </a:r>
            <a:endParaRPr lang="en-GB" sz="1800">
              <a:latin typeface="Arial" panose="020B0604020202020204" pitchFamily="34" charset="0"/>
              <a:cs typeface="Arial" panose="020B0604020202020204" pitchFamily="34" charset="0"/>
            </a:endParaRPr>
          </a:p>
          <a:p>
            <a:pPr marL="342900" lvl="0" indent="-342900" algn="l" rtl="0">
              <a:spcBef>
                <a:spcPts val="0"/>
              </a:spcBef>
              <a:spcAft>
                <a:spcPts val="0"/>
              </a:spcAft>
              <a:buAutoNum type="arabicPeriod"/>
            </a:pPr>
            <a:endParaRPr lang="en-GB" sz="1800">
              <a:latin typeface="Arial" panose="020B0604020202020204" pitchFamily="34" charset="0"/>
              <a:cs typeface="Arial" panose="020B0604020202020204" pitchFamily="34" charset="0"/>
            </a:endParaRPr>
          </a:p>
          <a:p>
            <a:pPr marL="342900" lvl="0" indent="-342900" algn="l" rtl="0">
              <a:spcBef>
                <a:spcPts val="0"/>
              </a:spcBef>
              <a:spcAft>
                <a:spcPts val="0"/>
              </a:spcAft>
              <a:buAutoNum type="arabicPeriod"/>
            </a:pPr>
            <a:r>
              <a:rPr lang="en-GB" sz="1800">
                <a:latin typeface="Arial" panose="020B0604020202020204" pitchFamily="34" charset="0"/>
                <a:cs typeface="Arial" panose="020B0604020202020204" pitchFamily="34" charset="0"/>
              </a:rPr>
              <a:t> This project focuses on developing an effective fraud detection system for Fastag transactions by leveraging machine learning classification techniques. Fastag, an electronic toll collection system, necessitates robust security measures to safeguard against fraudulent activities. </a:t>
            </a:r>
            <a:endParaRPr lang="en-GB" sz="1800">
              <a:latin typeface="Arial" panose="020B0604020202020204" pitchFamily="34" charset="0"/>
              <a:cs typeface="Arial" panose="020B0604020202020204" pitchFamily="34" charset="0"/>
            </a:endParaRPr>
          </a:p>
          <a:p>
            <a:pPr marL="342900" lvl="0" indent="-342900" algn="l" rtl="0">
              <a:spcBef>
                <a:spcPts val="0"/>
              </a:spcBef>
              <a:spcAft>
                <a:spcPts val="0"/>
              </a:spcAft>
              <a:buAutoNum type="arabicPeriod"/>
            </a:pPr>
            <a:endParaRPr lang="en-GB" altLang="en-GB" sz="1800">
              <a:latin typeface="Arial" panose="020B0604020202020204" pitchFamily="34" charset="0"/>
              <a:cs typeface="Arial" panose="020B0604020202020204" pitchFamily="34" charset="0"/>
            </a:endParaRPr>
          </a:p>
          <a:p>
            <a:pPr marL="342900" lvl="0" indent="-342900" algn="l" rtl="0">
              <a:spcBef>
                <a:spcPts val="0"/>
              </a:spcBef>
              <a:spcAft>
                <a:spcPts val="0"/>
              </a:spcAft>
              <a:buAutoNum type="arabicPeriod"/>
            </a:pPr>
            <a:r>
              <a:rPr lang="en-US" altLang="en-GB" sz="1800">
                <a:latin typeface="Arial" panose="020B0604020202020204" pitchFamily="34" charset="0"/>
                <a:cs typeface="Arial" panose="020B0604020202020204" pitchFamily="34" charset="0"/>
              </a:rPr>
              <a:t>We</a:t>
            </a:r>
            <a:r>
              <a:rPr lang="en-GB" sz="1800">
                <a:latin typeface="Arial" panose="020B0604020202020204" pitchFamily="34" charset="0"/>
                <a:cs typeface="Arial" panose="020B0604020202020204" pitchFamily="34" charset="0"/>
              </a:rPr>
              <a:t> will cover the problem statement, our approach, methodologies used, comparative analysis, results, and the conclusion.</a:t>
            </a:r>
            <a:endParaRPr lang="en-GB" sz="180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67" name="Shape 767"/>
        <p:cNvGrpSpPr/>
        <p:nvPr/>
      </p:nvGrpSpPr>
      <p:grpSpPr>
        <a:xfrm>
          <a:off x="0" y="0"/>
          <a:ext cx="0" cy="0"/>
          <a:chOff x="0" y="0"/>
          <a:chExt cx="0" cy="0"/>
        </a:xfrm>
      </p:grpSpPr>
      <p:sp>
        <p:nvSpPr>
          <p:cNvPr id="768" name="Google Shape;768;p33"/>
          <p:cNvSpPr txBox="1"/>
          <p:nvPr>
            <p:ph type="title"/>
          </p:nvPr>
        </p:nvSpPr>
        <p:spPr>
          <a:xfrm>
            <a:off x="1405950" y="2845788"/>
            <a:ext cx="6332100" cy="87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Problem Statement</a:t>
            </a:r>
            <a:endParaRPr lang="en-GB"/>
          </a:p>
        </p:txBody>
      </p:sp>
      <p:sp>
        <p:nvSpPr>
          <p:cNvPr id="769" name="Google Shape;769;p33"/>
          <p:cNvSpPr txBox="1"/>
          <p:nvPr>
            <p:ph type="title" idx="2"/>
          </p:nvPr>
        </p:nvSpPr>
        <p:spPr>
          <a:xfrm>
            <a:off x="3823500" y="1088950"/>
            <a:ext cx="1497000" cy="1493700"/>
          </a:xfrm>
          <a:prstGeom prst="rect">
            <a:avLst/>
          </a:prstGeom>
          <a:effectLst>
            <a:outerShdw dist="200025" dir="2760000" algn="bl" rotWithShape="0">
              <a:schemeClr val="lt2">
                <a:alpha val="4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GB"/>
              <a:t>0</a:t>
            </a:r>
            <a:r>
              <a:rPr lang="en-US" altLang="en-GB"/>
              <a:t>2</a:t>
            </a:r>
            <a:endParaRPr lang="en-US" altLang="en-GB"/>
          </a:p>
        </p:txBody>
      </p:sp>
      <p:grpSp>
        <p:nvGrpSpPr>
          <p:cNvPr id="770" name="Google Shape;770;p33"/>
          <p:cNvGrpSpPr/>
          <p:nvPr/>
        </p:nvGrpSpPr>
        <p:grpSpPr>
          <a:xfrm>
            <a:off x="7466519" y="3435521"/>
            <a:ext cx="801498" cy="1323985"/>
            <a:chOff x="267900" y="392875"/>
            <a:chExt cx="1039422" cy="1716785"/>
          </a:xfrm>
        </p:grpSpPr>
        <p:sp>
          <p:nvSpPr>
            <p:cNvPr id="771" name="Google Shape;771;p33"/>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2" name="Google Shape;772;p33"/>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73" name="Google Shape;773;p33"/>
          <p:cNvSpPr/>
          <p:nvPr/>
        </p:nvSpPr>
        <p:spPr>
          <a:xfrm>
            <a:off x="6692700" y="13830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 name="Google Shape;774;p33"/>
          <p:cNvSpPr/>
          <p:nvPr/>
        </p:nvSpPr>
        <p:spPr>
          <a:xfrm>
            <a:off x="3066900" y="797550"/>
            <a:ext cx="250671" cy="247440"/>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 name="Google Shape;775;p33"/>
          <p:cNvSpPr/>
          <p:nvPr/>
        </p:nvSpPr>
        <p:spPr>
          <a:xfrm>
            <a:off x="6185025" y="419711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 name="Google Shape;776;p33"/>
          <p:cNvSpPr/>
          <p:nvPr/>
        </p:nvSpPr>
        <p:spPr>
          <a:xfrm>
            <a:off x="1228650" y="24075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77" name="Google Shape;777;p33"/>
          <p:cNvGrpSpPr/>
          <p:nvPr/>
        </p:nvGrpSpPr>
        <p:grpSpPr>
          <a:xfrm rot="-359762">
            <a:off x="2447590" y="1467184"/>
            <a:ext cx="403966" cy="1408127"/>
            <a:chOff x="3871459" y="1524906"/>
            <a:chExt cx="919351" cy="3204630"/>
          </a:xfrm>
        </p:grpSpPr>
        <p:sp>
          <p:nvSpPr>
            <p:cNvPr id="778" name="Google Shape;778;p33"/>
            <p:cNvSpPr/>
            <p:nvPr/>
          </p:nvSpPr>
          <p:spPr>
            <a:xfrm>
              <a:off x="4246630" y="3135713"/>
              <a:ext cx="175910" cy="1593822"/>
            </a:xfrm>
            <a:custGeom>
              <a:avLst/>
              <a:gdLst/>
              <a:ahLst/>
              <a:cxnLst/>
              <a:rect l="l" t="t" r="r" b="b"/>
              <a:pathLst>
                <a:path w="663" h="6007" extrusionOk="0">
                  <a:moveTo>
                    <a:pt x="1" y="1"/>
                  </a:moveTo>
                  <a:lnTo>
                    <a:pt x="1" y="6007"/>
                  </a:lnTo>
                  <a:lnTo>
                    <a:pt x="504" y="5784"/>
                  </a:lnTo>
                  <a:lnTo>
                    <a:pt x="663" y="5387"/>
                  </a:lnTo>
                  <a:lnTo>
                    <a:pt x="504" y="5297"/>
                  </a:lnTo>
                  <a:lnTo>
                    <a:pt x="504" y="5101"/>
                  </a:lnTo>
                  <a:lnTo>
                    <a:pt x="663" y="4968"/>
                  </a:lnTo>
                  <a:lnTo>
                    <a:pt x="663" y="4746"/>
                  </a:lnTo>
                  <a:lnTo>
                    <a:pt x="440" y="4682"/>
                  </a:lnTo>
                  <a:lnTo>
                    <a:pt x="440" y="4481"/>
                  </a:lnTo>
                  <a:lnTo>
                    <a:pt x="663" y="4481"/>
                  </a:lnTo>
                  <a:lnTo>
                    <a:pt x="663" y="4174"/>
                  </a:lnTo>
                  <a:lnTo>
                    <a:pt x="398" y="4153"/>
                  </a:lnTo>
                  <a:lnTo>
                    <a:pt x="6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9" name="Google Shape;779;p33"/>
            <p:cNvSpPr/>
            <p:nvPr/>
          </p:nvSpPr>
          <p:spPr>
            <a:xfrm>
              <a:off x="4298633" y="3135713"/>
              <a:ext cx="11409" cy="1574188"/>
            </a:xfrm>
            <a:custGeom>
              <a:avLst/>
              <a:gdLst/>
              <a:ahLst/>
              <a:cxnLst/>
              <a:rect l="l" t="t" r="r" b="b"/>
              <a:pathLst>
                <a:path w="43" h="5933" extrusionOk="0">
                  <a:moveTo>
                    <a:pt x="1" y="1"/>
                  </a:moveTo>
                  <a:lnTo>
                    <a:pt x="1" y="599"/>
                  </a:lnTo>
                  <a:lnTo>
                    <a:pt x="1" y="2008"/>
                  </a:lnTo>
                  <a:lnTo>
                    <a:pt x="1" y="3708"/>
                  </a:lnTo>
                  <a:lnTo>
                    <a:pt x="1" y="5186"/>
                  </a:lnTo>
                  <a:lnTo>
                    <a:pt x="1" y="5673"/>
                  </a:lnTo>
                  <a:lnTo>
                    <a:pt x="1" y="5895"/>
                  </a:lnTo>
                  <a:lnTo>
                    <a:pt x="1" y="5917"/>
                  </a:lnTo>
                  <a:cubicBezTo>
                    <a:pt x="1" y="5927"/>
                    <a:pt x="6" y="5932"/>
                    <a:pt x="11" y="5932"/>
                  </a:cubicBezTo>
                  <a:cubicBezTo>
                    <a:pt x="16" y="5932"/>
                    <a:pt x="22" y="5927"/>
                    <a:pt x="22" y="5917"/>
                  </a:cubicBezTo>
                  <a:lnTo>
                    <a:pt x="22" y="5318"/>
                  </a:lnTo>
                  <a:lnTo>
                    <a:pt x="22" y="3909"/>
                  </a:lnTo>
                  <a:lnTo>
                    <a:pt x="22" y="2209"/>
                  </a:lnTo>
                  <a:lnTo>
                    <a:pt x="22" y="731"/>
                  </a:lnTo>
                  <a:lnTo>
                    <a:pt x="22" y="244"/>
                  </a:lnTo>
                  <a:cubicBezTo>
                    <a:pt x="22" y="181"/>
                    <a:pt x="43" y="91"/>
                    <a:pt x="22" y="22"/>
                  </a:cubicBez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0" name="Google Shape;780;p33"/>
            <p:cNvSpPr/>
            <p:nvPr/>
          </p:nvSpPr>
          <p:spPr>
            <a:xfrm>
              <a:off x="3871459" y="2135161"/>
              <a:ext cx="919351" cy="1527756"/>
            </a:xfrm>
            <a:custGeom>
              <a:avLst/>
              <a:gdLst/>
              <a:ahLst/>
              <a:cxnLst/>
              <a:rect l="l" t="t" r="r" b="b"/>
              <a:pathLst>
                <a:path w="3465" h="5758" extrusionOk="0">
                  <a:moveTo>
                    <a:pt x="2363" y="154"/>
                  </a:moveTo>
                  <a:cubicBezTo>
                    <a:pt x="2426" y="154"/>
                    <a:pt x="2474" y="197"/>
                    <a:pt x="2474" y="244"/>
                  </a:cubicBezTo>
                  <a:lnTo>
                    <a:pt x="2474" y="398"/>
                  </a:lnTo>
                  <a:cubicBezTo>
                    <a:pt x="2474" y="440"/>
                    <a:pt x="2426" y="509"/>
                    <a:pt x="2363" y="509"/>
                  </a:cubicBezTo>
                  <a:lnTo>
                    <a:pt x="1123" y="509"/>
                  </a:lnTo>
                  <a:cubicBezTo>
                    <a:pt x="1060" y="509"/>
                    <a:pt x="1017" y="440"/>
                    <a:pt x="1017" y="398"/>
                  </a:cubicBezTo>
                  <a:lnTo>
                    <a:pt x="1017" y="244"/>
                  </a:lnTo>
                  <a:cubicBezTo>
                    <a:pt x="1017" y="197"/>
                    <a:pt x="1060" y="154"/>
                    <a:pt x="1123" y="154"/>
                  </a:cubicBezTo>
                  <a:close/>
                  <a:moveTo>
                    <a:pt x="837" y="1"/>
                  </a:moveTo>
                  <a:cubicBezTo>
                    <a:pt x="377" y="1"/>
                    <a:pt x="0" y="377"/>
                    <a:pt x="0" y="837"/>
                  </a:cubicBezTo>
                  <a:lnTo>
                    <a:pt x="0" y="4015"/>
                  </a:lnTo>
                  <a:cubicBezTo>
                    <a:pt x="0" y="4481"/>
                    <a:pt x="196" y="4921"/>
                    <a:pt x="509" y="5249"/>
                  </a:cubicBezTo>
                  <a:cubicBezTo>
                    <a:pt x="837" y="5583"/>
                    <a:pt x="1282" y="5758"/>
                    <a:pt x="1743" y="5758"/>
                  </a:cubicBezTo>
                  <a:cubicBezTo>
                    <a:pt x="2209" y="5758"/>
                    <a:pt x="2649" y="5583"/>
                    <a:pt x="2956" y="5249"/>
                  </a:cubicBezTo>
                  <a:cubicBezTo>
                    <a:pt x="3289" y="4921"/>
                    <a:pt x="3464" y="4481"/>
                    <a:pt x="3464" y="4015"/>
                  </a:cubicBezTo>
                  <a:lnTo>
                    <a:pt x="3464" y="837"/>
                  </a:lnTo>
                  <a:cubicBezTo>
                    <a:pt x="3464" y="377"/>
                    <a:pt x="3109"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1" name="Google Shape;781;p33"/>
            <p:cNvSpPr/>
            <p:nvPr/>
          </p:nvSpPr>
          <p:spPr>
            <a:xfrm>
              <a:off x="3952914" y="2309481"/>
              <a:ext cx="762013" cy="1248101"/>
            </a:xfrm>
            <a:custGeom>
              <a:avLst/>
              <a:gdLst/>
              <a:ahLst/>
              <a:cxnLst/>
              <a:rect l="l" t="t" r="r" b="b"/>
              <a:pathLst>
                <a:path w="2872" h="4704" extrusionOk="0">
                  <a:moveTo>
                    <a:pt x="2122" y="43"/>
                  </a:moveTo>
                  <a:cubicBezTo>
                    <a:pt x="2188" y="43"/>
                    <a:pt x="2254" y="48"/>
                    <a:pt x="2320" y="69"/>
                  </a:cubicBezTo>
                  <a:cubicBezTo>
                    <a:pt x="2606" y="138"/>
                    <a:pt x="2802" y="403"/>
                    <a:pt x="2829" y="710"/>
                  </a:cubicBezTo>
                  <a:lnTo>
                    <a:pt x="2829" y="954"/>
                  </a:lnTo>
                  <a:lnTo>
                    <a:pt x="2829" y="2167"/>
                  </a:lnTo>
                  <a:lnTo>
                    <a:pt x="2829" y="3205"/>
                  </a:lnTo>
                  <a:cubicBezTo>
                    <a:pt x="2829" y="3401"/>
                    <a:pt x="2802" y="3602"/>
                    <a:pt x="2718" y="3777"/>
                  </a:cubicBezTo>
                  <a:cubicBezTo>
                    <a:pt x="2585" y="4131"/>
                    <a:pt x="2299" y="4417"/>
                    <a:pt x="1966" y="4550"/>
                  </a:cubicBezTo>
                  <a:cubicBezTo>
                    <a:pt x="1791" y="4619"/>
                    <a:pt x="1611" y="4661"/>
                    <a:pt x="1436" y="4661"/>
                  </a:cubicBezTo>
                  <a:cubicBezTo>
                    <a:pt x="1060" y="4661"/>
                    <a:pt x="684" y="4508"/>
                    <a:pt x="446" y="4243"/>
                  </a:cubicBezTo>
                  <a:cubicBezTo>
                    <a:pt x="181" y="3978"/>
                    <a:pt x="48" y="3623"/>
                    <a:pt x="48" y="3268"/>
                  </a:cubicBezTo>
                  <a:lnTo>
                    <a:pt x="48" y="2500"/>
                  </a:lnTo>
                  <a:lnTo>
                    <a:pt x="48" y="1197"/>
                  </a:lnTo>
                  <a:lnTo>
                    <a:pt x="48" y="779"/>
                  </a:lnTo>
                  <a:lnTo>
                    <a:pt x="48" y="710"/>
                  </a:lnTo>
                  <a:cubicBezTo>
                    <a:pt x="48" y="557"/>
                    <a:pt x="91" y="424"/>
                    <a:pt x="181" y="313"/>
                  </a:cubicBezTo>
                  <a:cubicBezTo>
                    <a:pt x="265" y="180"/>
                    <a:pt x="419" y="90"/>
                    <a:pt x="551" y="69"/>
                  </a:cubicBezTo>
                  <a:cubicBezTo>
                    <a:pt x="620" y="48"/>
                    <a:pt x="684" y="48"/>
                    <a:pt x="753" y="48"/>
                  </a:cubicBezTo>
                  <a:lnTo>
                    <a:pt x="1923" y="48"/>
                  </a:lnTo>
                  <a:cubicBezTo>
                    <a:pt x="1989" y="48"/>
                    <a:pt x="2056" y="43"/>
                    <a:pt x="2122" y="43"/>
                  </a:cubicBezTo>
                  <a:close/>
                  <a:moveTo>
                    <a:pt x="718" y="0"/>
                  </a:moveTo>
                  <a:cubicBezTo>
                    <a:pt x="647" y="0"/>
                    <a:pt x="575" y="6"/>
                    <a:pt x="509" y="27"/>
                  </a:cubicBezTo>
                  <a:cubicBezTo>
                    <a:pt x="202" y="117"/>
                    <a:pt x="1" y="382"/>
                    <a:pt x="1" y="689"/>
                  </a:cubicBezTo>
                  <a:lnTo>
                    <a:pt x="1" y="933"/>
                  </a:lnTo>
                  <a:lnTo>
                    <a:pt x="1" y="2188"/>
                  </a:lnTo>
                  <a:lnTo>
                    <a:pt x="1" y="3226"/>
                  </a:lnTo>
                  <a:cubicBezTo>
                    <a:pt x="1" y="3448"/>
                    <a:pt x="22" y="3665"/>
                    <a:pt x="133" y="3867"/>
                  </a:cubicBezTo>
                  <a:cubicBezTo>
                    <a:pt x="265" y="4195"/>
                    <a:pt x="551" y="4486"/>
                    <a:pt x="906" y="4619"/>
                  </a:cubicBezTo>
                  <a:cubicBezTo>
                    <a:pt x="1060" y="4682"/>
                    <a:pt x="1261" y="4703"/>
                    <a:pt x="1436" y="4703"/>
                  </a:cubicBezTo>
                  <a:cubicBezTo>
                    <a:pt x="1812" y="4703"/>
                    <a:pt x="2167" y="4571"/>
                    <a:pt x="2432" y="4306"/>
                  </a:cubicBezTo>
                  <a:cubicBezTo>
                    <a:pt x="2696" y="4041"/>
                    <a:pt x="2871" y="3692"/>
                    <a:pt x="2871" y="3316"/>
                  </a:cubicBezTo>
                  <a:lnTo>
                    <a:pt x="2871" y="2521"/>
                  </a:lnTo>
                  <a:lnTo>
                    <a:pt x="2871" y="1176"/>
                  </a:lnTo>
                  <a:lnTo>
                    <a:pt x="2871" y="752"/>
                  </a:lnTo>
                  <a:lnTo>
                    <a:pt x="2871" y="689"/>
                  </a:lnTo>
                  <a:cubicBezTo>
                    <a:pt x="2871" y="535"/>
                    <a:pt x="2802" y="382"/>
                    <a:pt x="2718" y="271"/>
                  </a:cubicBezTo>
                  <a:cubicBezTo>
                    <a:pt x="2628" y="138"/>
                    <a:pt x="2495" y="69"/>
                    <a:pt x="2342" y="27"/>
                  </a:cubicBezTo>
                  <a:cubicBezTo>
                    <a:pt x="2273" y="6"/>
                    <a:pt x="2209" y="6"/>
                    <a:pt x="2119" y="6"/>
                  </a:cubicBezTo>
                  <a:lnTo>
                    <a:pt x="928" y="6"/>
                  </a:lnTo>
                  <a:cubicBezTo>
                    <a:pt x="861" y="6"/>
                    <a:pt x="790" y="0"/>
                    <a:pt x="718"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2" name="Google Shape;782;p33"/>
            <p:cNvSpPr/>
            <p:nvPr/>
          </p:nvSpPr>
          <p:spPr>
            <a:xfrm>
              <a:off x="4141295" y="2462576"/>
              <a:ext cx="386579" cy="878499"/>
            </a:xfrm>
            <a:custGeom>
              <a:avLst/>
              <a:gdLst/>
              <a:ahLst/>
              <a:cxnLst/>
              <a:rect l="l" t="t" r="r" b="b"/>
              <a:pathLst>
                <a:path w="1457" h="3311" extrusionOk="0">
                  <a:moveTo>
                    <a:pt x="583" y="40"/>
                  </a:moveTo>
                  <a:cubicBezTo>
                    <a:pt x="640" y="40"/>
                    <a:pt x="697" y="43"/>
                    <a:pt x="747" y="43"/>
                  </a:cubicBezTo>
                  <a:cubicBezTo>
                    <a:pt x="796" y="43"/>
                    <a:pt x="846" y="41"/>
                    <a:pt x="895" y="41"/>
                  </a:cubicBezTo>
                  <a:cubicBezTo>
                    <a:pt x="1000" y="41"/>
                    <a:pt x="1102" y="51"/>
                    <a:pt x="1192" y="112"/>
                  </a:cubicBezTo>
                  <a:cubicBezTo>
                    <a:pt x="1324" y="202"/>
                    <a:pt x="1388" y="356"/>
                    <a:pt x="1388" y="509"/>
                  </a:cubicBezTo>
                  <a:lnTo>
                    <a:pt x="1388" y="732"/>
                  </a:lnTo>
                  <a:lnTo>
                    <a:pt x="1388" y="1611"/>
                  </a:lnTo>
                  <a:lnTo>
                    <a:pt x="1388" y="2516"/>
                  </a:lnTo>
                  <a:lnTo>
                    <a:pt x="1388" y="2781"/>
                  </a:lnTo>
                  <a:cubicBezTo>
                    <a:pt x="1388" y="2914"/>
                    <a:pt x="1367" y="3025"/>
                    <a:pt x="1277" y="3115"/>
                  </a:cubicBezTo>
                  <a:cubicBezTo>
                    <a:pt x="1192" y="3200"/>
                    <a:pt x="1081" y="3247"/>
                    <a:pt x="970" y="3247"/>
                  </a:cubicBezTo>
                  <a:lnTo>
                    <a:pt x="419" y="3247"/>
                  </a:lnTo>
                  <a:cubicBezTo>
                    <a:pt x="308" y="3221"/>
                    <a:pt x="196" y="3157"/>
                    <a:pt x="133" y="3067"/>
                  </a:cubicBezTo>
                  <a:cubicBezTo>
                    <a:pt x="64" y="2982"/>
                    <a:pt x="43" y="2871"/>
                    <a:pt x="43" y="2760"/>
                  </a:cubicBezTo>
                  <a:lnTo>
                    <a:pt x="43" y="2495"/>
                  </a:lnTo>
                  <a:lnTo>
                    <a:pt x="43" y="1568"/>
                  </a:lnTo>
                  <a:lnTo>
                    <a:pt x="43" y="684"/>
                  </a:lnTo>
                  <a:lnTo>
                    <a:pt x="43" y="509"/>
                  </a:lnTo>
                  <a:cubicBezTo>
                    <a:pt x="43" y="308"/>
                    <a:pt x="154" y="154"/>
                    <a:pt x="329" y="91"/>
                  </a:cubicBezTo>
                  <a:cubicBezTo>
                    <a:pt x="398" y="48"/>
                    <a:pt x="491" y="40"/>
                    <a:pt x="583" y="40"/>
                  </a:cubicBezTo>
                  <a:close/>
                  <a:moveTo>
                    <a:pt x="530" y="1"/>
                  </a:moveTo>
                  <a:cubicBezTo>
                    <a:pt x="461" y="1"/>
                    <a:pt x="371" y="1"/>
                    <a:pt x="308" y="22"/>
                  </a:cubicBezTo>
                  <a:cubicBezTo>
                    <a:pt x="218" y="70"/>
                    <a:pt x="133" y="154"/>
                    <a:pt x="64" y="244"/>
                  </a:cubicBezTo>
                  <a:cubicBezTo>
                    <a:pt x="0" y="334"/>
                    <a:pt x="0" y="440"/>
                    <a:pt x="0" y="552"/>
                  </a:cubicBezTo>
                  <a:lnTo>
                    <a:pt x="0" y="1304"/>
                  </a:lnTo>
                  <a:lnTo>
                    <a:pt x="0" y="2320"/>
                  </a:lnTo>
                  <a:lnTo>
                    <a:pt x="0" y="2824"/>
                  </a:lnTo>
                  <a:cubicBezTo>
                    <a:pt x="0" y="3046"/>
                    <a:pt x="175" y="3247"/>
                    <a:pt x="398" y="3290"/>
                  </a:cubicBezTo>
                  <a:cubicBezTo>
                    <a:pt x="461" y="3311"/>
                    <a:pt x="530" y="3311"/>
                    <a:pt x="572" y="3311"/>
                  </a:cubicBezTo>
                  <a:lnTo>
                    <a:pt x="970" y="3311"/>
                  </a:lnTo>
                  <a:cubicBezTo>
                    <a:pt x="970" y="3311"/>
                    <a:pt x="971" y="3311"/>
                    <a:pt x="972" y="3311"/>
                  </a:cubicBezTo>
                  <a:lnTo>
                    <a:pt x="972" y="3311"/>
                  </a:lnTo>
                  <a:cubicBezTo>
                    <a:pt x="1193" y="3289"/>
                    <a:pt x="1409" y="3135"/>
                    <a:pt x="1430" y="2892"/>
                  </a:cubicBezTo>
                  <a:cubicBezTo>
                    <a:pt x="1457" y="2824"/>
                    <a:pt x="1457" y="2760"/>
                    <a:pt x="1457" y="2691"/>
                  </a:cubicBezTo>
                  <a:lnTo>
                    <a:pt x="1457" y="1876"/>
                  </a:lnTo>
                  <a:lnTo>
                    <a:pt x="1457" y="885"/>
                  </a:lnTo>
                  <a:lnTo>
                    <a:pt x="1457" y="573"/>
                  </a:lnTo>
                  <a:cubicBezTo>
                    <a:pt x="1457" y="488"/>
                    <a:pt x="1457" y="398"/>
                    <a:pt x="1409" y="308"/>
                  </a:cubicBezTo>
                  <a:cubicBezTo>
                    <a:pt x="1346" y="112"/>
                    <a:pt x="1166" y="1"/>
                    <a:pt x="948"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3" name="Google Shape;783;p33"/>
            <p:cNvSpPr/>
            <p:nvPr/>
          </p:nvSpPr>
          <p:spPr>
            <a:xfrm>
              <a:off x="4141295" y="2732414"/>
              <a:ext cx="386579" cy="11409"/>
            </a:xfrm>
            <a:custGeom>
              <a:avLst/>
              <a:gdLst/>
              <a:ahLst/>
              <a:cxnLst/>
              <a:rect l="l" t="t" r="r" b="b"/>
              <a:pathLst>
                <a:path w="1457" h="43" extrusionOk="0">
                  <a:moveTo>
                    <a:pt x="22" y="1"/>
                  </a:moveTo>
                  <a:cubicBezTo>
                    <a:pt x="0" y="1"/>
                    <a:pt x="0" y="43"/>
                    <a:pt x="22" y="43"/>
                  </a:cubicBezTo>
                  <a:lnTo>
                    <a:pt x="1430" y="43"/>
                  </a:lnTo>
                  <a:cubicBezTo>
                    <a:pt x="1457" y="43"/>
                    <a:pt x="1457" y="1"/>
                    <a:pt x="1430"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4" name="Google Shape;784;p33"/>
            <p:cNvSpPr/>
            <p:nvPr/>
          </p:nvSpPr>
          <p:spPr>
            <a:xfrm>
              <a:off x="4141295" y="3024806"/>
              <a:ext cx="386579" cy="18573"/>
            </a:xfrm>
            <a:custGeom>
              <a:avLst/>
              <a:gdLst/>
              <a:ahLst/>
              <a:cxnLst/>
              <a:rect l="l" t="t" r="r" b="b"/>
              <a:pathLst>
                <a:path w="1457" h="70" extrusionOk="0">
                  <a:moveTo>
                    <a:pt x="22" y="0"/>
                  </a:moveTo>
                  <a:cubicBezTo>
                    <a:pt x="0" y="0"/>
                    <a:pt x="0" y="69"/>
                    <a:pt x="22" y="69"/>
                  </a:cubicBezTo>
                  <a:lnTo>
                    <a:pt x="1430" y="69"/>
                  </a:lnTo>
                  <a:cubicBezTo>
                    <a:pt x="1457" y="69"/>
                    <a:pt x="1457" y="0"/>
                    <a:pt x="1430"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5" name="Google Shape;785;p33"/>
            <p:cNvSpPr/>
            <p:nvPr/>
          </p:nvSpPr>
          <p:spPr>
            <a:xfrm>
              <a:off x="4012082" y="1524906"/>
              <a:ext cx="726725" cy="718772"/>
            </a:xfrm>
            <a:custGeom>
              <a:avLst/>
              <a:gdLst/>
              <a:ahLst/>
              <a:cxnLst/>
              <a:rect l="l" t="t" r="r" b="b"/>
              <a:pathLst>
                <a:path w="2739" h="2709" extrusionOk="0">
                  <a:moveTo>
                    <a:pt x="1399" y="0"/>
                  </a:moveTo>
                  <a:cubicBezTo>
                    <a:pt x="998" y="0"/>
                    <a:pt x="587" y="169"/>
                    <a:pt x="328" y="489"/>
                  </a:cubicBezTo>
                  <a:cubicBezTo>
                    <a:pt x="154" y="712"/>
                    <a:pt x="42" y="977"/>
                    <a:pt x="21" y="1241"/>
                  </a:cubicBezTo>
                  <a:cubicBezTo>
                    <a:pt x="0" y="1527"/>
                    <a:pt x="64" y="1813"/>
                    <a:pt x="223" y="2057"/>
                  </a:cubicBezTo>
                  <a:cubicBezTo>
                    <a:pt x="286" y="2147"/>
                    <a:pt x="419" y="2301"/>
                    <a:pt x="419" y="2301"/>
                  </a:cubicBezTo>
                  <a:lnTo>
                    <a:pt x="752" y="2301"/>
                  </a:lnTo>
                  <a:cubicBezTo>
                    <a:pt x="752" y="2301"/>
                    <a:pt x="572" y="2168"/>
                    <a:pt x="487" y="2078"/>
                  </a:cubicBezTo>
                  <a:cubicBezTo>
                    <a:pt x="355" y="1903"/>
                    <a:pt x="265" y="1681"/>
                    <a:pt x="244" y="1437"/>
                  </a:cubicBezTo>
                  <a:cubicBezTo>
                    <a:pt x="223" y="1326"/>
                    <a:pt x="244" y="1194"/>
                    <a:pt x="265" y="1088"/>
                  </a:cubicBezTo>
                  <a:cubicBezTo>
                    <a:pt x="286" y="955"/>
                    <a:pt x="328" y="865"/>
                    <a:pt x="397" y="754"/>
                  </a:cubicBezTo>
                  <a:cubicBezTo>
                    <a:pt x="530" y="558"/>
                    <a:pt x="705" y="399"/>
                    <a:pt x="906" y="315"/>
                  </a:cubicBezTo>
                  <a:cubicBezTo>
                    <a:pt x="1055" y="238"/>
                    <a:pt x="1217" y="204"/>
                    <a:pt x="1382" y="204"/>
                  </a:cubicBezTo>
                  <a:cubicBezTo>
                    <a:pt x="1458" y="204"/>
                    <a:pt x="1534" y="211"/>
                    <a:pt x="1610" y="225"/>
                  </a:cubicBezTo>
                  <a:cubicBezTo>
                    <a:pt x="2076" y="315"/>
                    <a:pt x="2426" y="712"/>
                    <a:pt x="2516" y="1173"/>
                  </a:cubicBezTo>
                  <a:cubicBezTo>
                    <a:pt x="2516" y="1220"/>
                    <a:pt x="2537" y="1284"/>
                    <a:pt x="2537" y="1353"/>
                  </a:cubicBezTo>
                  <a:cubicBezTo>
                    <a:pt x="2516" y="1591"/>
                    <a:pt x="2447" y="1813"/>
                    <a:pt x="2315" y="2036"/>
                  </a:cubicBezTo>
                  <a:cubicBezTo>
                    <a:pt x="2251" y="2099"/>
                    <a:pt x="2161" y="2211"/>
                    <a:pt x="2076" y="2253"/>
                  </a:cubicBezTo>
                  <a:cubicBezTo>
                    <a:pt x="2029" y="2301"/>
                    <a:pt x="1986" y="2322"/>
                    <a:pt x="1944" y="2364"/>
                  </a:cubicBezTo>
                  <a:cubicBezTo>
                    <a:pt x="1896" y="2364"/>
                    <a:pt x="1875" y="2385"/>
                    <a:pt x="1854" y="2385"/>
                  </a:cubicBezTo>
                  <a:cubicBezTo>
                    <a:pt x="1833" y="2412"/>
                    <a:pt x="1811" y="2412"/>
                    <a:pt x="1785" y="2433"/>
                  </a:cubicBezTo>
                  <a:cubicBezTo>
                    <a:pt x="1635" y="2481"/>
                    <a:pt x="1464" y="2510"/>
                    <a:pt x="1300" y="2510"/>
                  </a:cubicBezTo>
                  <a:cubicBezTo>
                    <a:pt x="1175" y="2510"/>
                    <a:pt x="1054" y="2493"/>
                    <a:pt x="948" y="2454"/>
                  </a:cubicBezTo>
                  <a:lnTo>
                    <a:pt x="572" y="2454"/>
                  </a:lnTo>
                  <a:cubicBezTo>
                    <a:pt x="805" y="2620"/>
                    <a:pt x="1069" y="2709"/>
                    <a:pt x="1353" y="2709"/>
                  </a:cubicBezTo>
                  <a:cubicBezTo>
                    <a:pt x="1451" y="2709"/>
                    <a:pt x="1551" y="2698"/>
                    <a:pt x="1653" y="2677"/>
                  </a:cubicBezTo>
                  <a:cubicBezTo>
                    <a:pt x="2182" y="2565"/>
                    <a:pt x="2627" y="2121"/>
                    <a:pt x="2712" y="1570"/>
                  </a:cubicBezTo>
                  <a:cubicBezTo>
                    <a:pt x="2738" y="1506"/>
                    <a:pt x="2738" y="1416"/>
                    <a:pt x="2738" y="1353"/>
                  </a:cubicBezTo>
                  <a:cubicBezTo>
                    <a:pt x="2738" y="775"/>
                    <a:pt x="2383" y="267"/>
                    <a:pt x="1833" y="71"/>
                  </a:cubicBezTo>
                  <a:cubicBezTo>
                    <a:pt x="1695" y="24"/>
                    <a:pt x="1547"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6" name="Google Shape;786;p33"/>
          <p:cNvGrpSpPr/>
          <p:nvPr/>
        </p:nvGrpSpPr>
        <p:grpSpPr>
          <a:xfrm>
            <a:off x="6054613" y="1256184"/>
            <a:ext cx="3509798" cy="1488278"/>
            <a:chOff x="6054613" y="1256184"/>
            <a:chExt cx="3509798" cy="1488278"/>
          </a:xfrm>
        </p:grpSpPr>
        <p:sp>
          <p:nvSpPr>
            <p:cNvPr id="787" name="Google Shape;787;p33"/>
            <p:cNvSpPr/>
            <p:nvPr/>
          </p:nvSpPr>
          <p:spPr>
            <a:xfrm>
              <a:off x="6054613" y="1256184"/>
              <a:ext cx="3509798" cy="1488278"/>
            </a:xfrm>
            <a:custGeom>
              <a:avLst/>
              <a:gdLst/>
              <a:ahLst/>
              <a:cxnLst/>
              <a:rect l="l" t="t" r="r" b="b"/>
              <a:pathLst>
                <a:path w="31429" h="13327" extrusionOk="0">
                  <a:moveTo>
                    <a:pt x="29374" y="1"/>
                  </a:moveTo>
                  <a:cubicBezTo>
                    <a:pt x="29374" y="1"/>
                    <a:pt x="21917" y="3597"/>
                    <a:pt x="20238" y="4084"/>
                  </a:cubicBezTo>
                  <a:cubicBezTo>
                    <a:pt x="18564" y="4550"/>
                    <a:pt x="15736" y="5080"/>
                    <a:pt x="15736" y="5080"/>
                  </a:cubicBezTo>
                  <a:cubicBezTo>
                    <a:pt x="15736" y="5080"/>
                    <a:pt x="15228" y="5186"/>
                    <a:pt x="14711" y="5186"/>
                  </a:cubicBezTo>
                  <a:cubicBezTo>
                    <a:pt x="14453" y="5186"/>
                    <a:pt x="14193" y="5159"/>
                    <a:pt x="13994" y="5080"/>
                  </a:cubicBezTo>
                  <a:cubicBezTo>
                    <a:pt x="13472" y="4875"/>
                    <a:pt x="12155" y="4280"/>
                    <a:pt x="11040" y="4280"/>
                  </a:cubicBezTo>
                  <a:cubicBezTo>
                    <a:pt x="10831" y="4280"/>
                    <a:pt x="10628" y="4301"/>
                    <a:pt x="10440" y="4349"/>
                  </a:cubicBezTo>
                  <a:cubicBezTo>
                    <a:pt x="9269" y="4656"/>
                    <a:pt x="5297" y="5896"/>
                    <a:pt x="4969" y="6113"/>
                  </a:cubicBezTo>
                  <a:cubicBezTo>
                    <a:pt x="4614" y="6335"/>
                    <a:pt x="3708" y="6934"/>
                    <a:pt x="3777" y="7151"/>
                  </a:cubicBezTo>
                  <a:cubicBezTo>
                    <a:pt x="3841" y="7394"/>
                    <a:pt x="3841" y="7569"/>
                    <a:pt x="4725" y="7569"/>
                  </a:cubicBezTo>
                  <a:cubicBezTo>
                    <a:pt x="5501" y="7569"/>
                    <a:pt x="7005" y="7277"/>
                    <a:pt x="7433" y="7277"/>
                  </a:cubicBezTo>
                  <a:cubicBezTo>
                    <a:pt x="7504" y="7277"/>
                    <a:pt x="7545" y="7286"/>
                    <a:pt x="7548" y="7304"/>
                  </a:cubicBezTo>
                  <a:cubicBezTo>
                    <a:pt x="7575" y="7416"/>
                    <a:pt x="5874" y="8586"/>
                    <a:pt x="5101" y="8787"/>
                  </a:cubicBezTo>
                  <a:cubicBezTo>
                    <a:pt x="4328" y="9005"/>
                    <a:pt x="1" y="10111"/>
                    <a:pt x="1" y="10461"/>
                  </a:cubicBezTo>
                  <a:cubicBezTo>
                    <a:pt x="1" y="10837"/>
                    <a:pt x="223" y="11038"/>
                    <a:pt x="753" y="11059"/>
                  </a:cubicBezTo>
                  <a:lnTo>
                    <a:pt x="2363" y="11059"/>
                  </a:lnTo>
                  <a:cubicBezTo>
                    <a:pt x="2363" y="11059"/>
                    <a:pt x="2718" y="11277"/>
                    <a:pt x="3157" y="11568"/>
                  </a:cubicBezTo>
                  <a:cubicBezTo>
                    <a:pt x="3576" y="11854"/>
                    <a:pt x="4153" y="12336"/>
                    <a:pt x="4614" y="12405"/>
                  </a:cubicBezTo>
                  <a:cubicBezTo>
                    <a:pt x="4776" y="12426"/>
                    <a:pt x="4906" y="12433"/>
                    <a:pt x="5008" y="12433"/>
                  </a:cubicBezTo>
                  <a:cubicBezTo>
                    <a:pt x="5210" y="12433"/>
                    <a:pt x="5297" y="12405"/>
                    <a:pt x="5297" y="12405"/>
                  </a:cubicBezTo>
                  <a:cubicBezTo>
                    <a:pt x="5297" y="12405"/>
                    <a:pt x="5806" y="13109"/>
                    <a:pt x="5938" y="13109"/>
                  </a:cubicBezTo>
                  <a:cubicBezTo>
                    <a:pt x="6053" y="13109"/>
                    <a:pt x="8997" y="13326"/>
                    <a:pt x="10150" y="13326"/>
                  </a:cubicBezTo>
                  <a:cubicBezTo>
                    <a:pt x="10321" y="13326"/>
                    <a:pt x="10453" y="13321"/>
                    <a:pt x="10530" y="13310"/>
                  </a:cubicBezTo>
                  <a:cubicBezTo>
                    <a:pt x="11150" y="13220"/>
                    <a:pt x="14920" y="11436"/>
                    <a:pt x="15318" y="11171"/>
                  </a:cubicBezTo>
                  <a:cubicBezTo>
                    <a:pt x="15736" y="10927"/>
                    <a:pt x="15471" y="10641"/>
                    <a:pt x="16112" y="10482"/>
                  </a:cubicBezTo>
                  <a:cubicBezTo>
                    <a:pt x="16753" y="10350"/>
                    <a:pt x="29708" y="7792"/>
                    <a:pt x="29708" y="7792"/>
                  </a:cubicBezTo>
                  <a:cubicBezTo>
                    <a:pt x="29708" y="7792"/>
                    <a:pt x="31429" y="3931"/>
                    <a:pt x="30544" y="3004"/>
                  </a:cubicBezTo>
                  <a:cubicBezTo>
                    <a:pt x="29660" y="2077"/>
                    <a:pt x="29374" y="1"/>
                    <a:pt x="293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33"/>
            <p:cNvSpPr/>
            <p:nvPr/>
          </p:nvSpPr>
          <p:spPr>
            <a:xfrm>
              <a:off x="6631299" y="2402746"/>
              <a:ext cx="480979" cy="332230"/>
            </a:xfrm>
            <a:custGeom>
              <a:avLst/>
              <a:gdLst/>
              <a:ahLst/>
              <a:cxnLst/>
              <a:rect l="l" t="t" r="r" b="b"/>
              <a:pathLst>
                <a:path w="4307" h="2975" extrusionOk="0">
                  <a:moveTo>
                    <a:pt x="290" y="1"/>
                  </a:moveTo>
                  <a:cubicBezTo>
                    <a:pt x="250" y="1"/>
                    <a:pt x="213" y="7"/>
                    <a:pt x="181" y="19"/>
                  </a:cubicBezTo>
                  <a:cubicBezTo>
                    <a:pt x="112" y="40"/>
                    <a:pt x="70" y="83"/>
                    <a:pt x="70" y="130"/>
                  </a:cubicBezTo>
                  <a:cubicBezTo>
                    <a:pt x="1" y="459"/>
                    <a:pt x="689" y="1190"/>
                    <a:pt x="1060" y="1587"/>
                  </a:cubicBezTo>
                  <a:cubicBezTo>
                    <a:pt x="1086" y="1608"/>
                    <a:pt x="1129" y="1650"/>
                    <a:pt x="1150" y="1672"/>
                  </a:cubicBezTo>
                  <a:cubicBezTo>
                    <a:pt x="1484" y="2027"/>
                    <a:pt x="2321" y="2689"/>
                    <a:pt x="2564" y="2821"/>
                  </a:cubicBezTo>
                  <a:cubicBezTo>
                    <a:pt x="2781" y="2953"/>
                    <a:pt x="2893" y="2975"/>
                    <a:pt x="2893" y="2975"/>
                  </a:cubicBezTo>
                  <a:lnTo>
                    <a:pt x="2914" y="2953"/>
                  </a:lnTo>
                  <a:cubicBezTo>
                    <a:pt x="2914" y="2953"/>
                    <a:pt x="2808" y="2911"/>
                    <a:pt x="2564" y="2800"/>
                  </a:cubicBezTo>
                  <a:cubicBezTo>
                    <a:pt x="2342" y="2667"/>
                    <a:pt x="1505" y="2005"/>
                    <a:pt x="1171" y="1650"/>
                  </a:cubicBezTo>
                  <a:cubicBezTo>
                    <a:pt x="1150" y="1629"/>
                    <a:pt x="1108" y="1587"/>
                    <a:pt x="1086" y="1566"/>
                  </a:cubicBezTo>
                  <a:cubicBezTo>
                    <a:pt x="732" y="1190"/>
                    <a:pt x="27" y="438"/>
                    <a:pt x="91" y="152"/>
                  </a:cubicBezTo>
                  <a:cubicBezTo>
                    <a:pt x="112" y="109"/>
                    <a:pt x="133" y="62"/>
                    <a:pt x="181" y="40"/>
                  </a:cubicBezTo>
                  <a:cubicBezTo>
                    <a:pt x="211" y="29"/>
                    <a:pt x="246" y="23"/>
                    <a:pt x="285" y="23"/>
                  </a:cubicBezTo>
                  <a:cubicBezTo>
                    <a:pt x="611" y="23"/>
                    <a:pt x="1209" y="411"/>
                    <a:pt x="1701" y="724"/>
                  </a:cubicBezTo>
                  <a:cubicBezTo>
                    <a:pt x="2013" y="925"/>
                    <a:pt x="2321" y="1100"/>
                    <a:pt x="2495" y="1169"/>
                  </a:cubicBezTo>
                  <a:cubicBezTo>
                    <a:pt x="2595" y="1203"/>
                    <a:pt x="2724" y="1217"/>
                    <a:pt x="2867" y="1217"/>
                  </a:cubicBezTo>
                  <a:cubicBezTo>
                    <a:pt x="3452" y="1217"/>
                    <a:pt x="4273" y="984"/>
                    <a:pt x="4307" y="967"/>
                  </a:cubicBezTo>
                  <a:lnTo>
                    <a:pt x="4285" y="946"/>
                  </a:lnTo>
                  <a:cubicBezTo>
                    <a:pt x="4285" y="946"/>
                    <a:pt x="3451" y="1191"/>
                    <a:pt x="2862" y="1191"/>
                  </a:cubicBezTo>
                  <a:cubicBezTo>
                    <a:pt x="2721" y="1191"/>
                    <a:pt x="2594" y="1177"/>
                    <a:pt x="2495" y="1142"/>
                  </a:cubicBezTo>
                  <a:cubicBezTo>
                    <a:pt x="2321" y="1078"/>
                    <a:pt x="2035" y="877"/>
                    <a:pt x="1701" y="681"/>
                  </a:cubicBezTo>
                  <a:cubicBezTo>
                    <a:pt x="1193" y="366"/>
                    <a:pt x="614" y="1"/>
                    <a:pt x="29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9" name="Google Shape;789;p33"/>
            <p:cNvSpPr/>
            <p:nvPr/>
          </p:nvSpPr>
          <p:spPr>
            <a:xfrm>
              <a:off x="6488803" y="2385437"/>
              <a:ext cx="160364" cy="256068"/>
            </a:xfrm>
            <a:custGeom>
              <a:avLst/>
              <a:gdLst/>
              <a:ahLst/>
              <a:cxnLst/>
              <a:rect l="l" t="t" r="r" b="b"/>
              <a:pathLst>
                <a:path w="1436" h="2293" extrusionOk="0">
                  <a:moveTo>
                    <a:pt x="488" y="1"/>
                  </a:moveTo>
                  <a:cubicBezTo>
                    <a:pt x="420" y="1"/>
                    <a:pt x="358" y="13"/>
                    <a:pt x="308" y="42"/>
                  </a:cubicBezTo>
                  <a:cubicBezTo>
                    <a:pt x="0" y="217"/>
                    <a:pt x="376" y="947"/>
                    <a:pt x="398" y="969"/>
                  </a:cubicBezTo>
                  <a:cubicBezTo>
                    <a:pt x="419" y="1011"/>
                    <a:pt x="1213" y="2139"/>
                    <a:pt x="1409" y="2293"/>
                  </a:cubicBezTo>
                  <a:lnTo>
                    <a:pt x="1436" y="2272"/>
                  </a:lnTo>
                  <a:cubicBezTo>
                    <a:pt x="1256" y="2118"/>
                    <a:pt x="440" y="969"/>
                    <a:pt x="419" y="947"/>
                  </a:cubicBezTo>
                  <a:cubicBezTo>
                    <a:pt x="419" y="947"/>
                    <a:pt x="43" y="238"/>
                    <a:pt x="329" y="84"/>
                  </a:cubicBezTo>
                  <a:cubicBezTo>
                    <a:pt x="376" y="55"/>
                    <a:pt x="435" y="43"/>
                    <a:pt x="502" y="43"/>
                  </a:cubicBezTo>
                  <a:cubicBezTo>
                    <a:pt x="836" y="43"/>
                    <a:pt x="1346" y="353"/>
                    <a:pt x="1346" y="370"/>
                  </a:cubicBezTo>
                  <a:lnTo>
                    <a:pt x="1367" y="328"/>
                  </a:lnTo>
                  <a:cubicBezTo>
                    <a:pt x="1331" y="310"/>
                    <a:pt x="831" y="1"/>
                    <a:pt x="4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0" name="Google Shape;790;p33"/>
            <p:cNvSpPr/>
            <p:nvPr/>
          </p:nvSpPr>
          <p:spPr>
            <a:xfrm>
              <a:off x="6225028" y="2388452"/>
              <a:ext cx="285773" cy="102852"/>
            </a:xfrm>
            <a:custGeom>
              <a:avLst/>
              <a:gdLst/>
              <a:ahLst/>
              <a:cxnLst/>
              <a:rect l="l" t="t" r="r" b="b"/>
              <a:pathLst>
                <a:path w="2559" h="921" extrusionOk="0">
                  <a:moveTo>
                    <a:pt x="527" y="1"/>
                  </a:moveTo>
                  <a:cubicBezTo>
                    <a:pt x="359" y="1"/>
                    <a:pt x="238" y="17"/>
                    <a:pt x="196" y="57"/>
                  </a:cubicBezTo>
                  <a:cubicBezTo>
                    <a:pt x="0" y="258"/>
                    <a:pt x="175" y="454"/>
                    <a:pt x="286" y="566"/>
                  </a:cubicBezTo>
                  <a:cubicBezTo>
                    <a:pt x="307" y="566"/>
                    <a:pt x="307" y="587"/>
                    <a:pt x="329" y="587"/>
                  </a:cubicBezTo>
                  <a:cubicBezTo>
                    <a:pt x="419" y="698"/>
                    <a:pt x="795" y="920"/>
                    <a:pt x="816" y="920"/>
                  </a:cubicBezTo>
                  <a:lnTo>
                    <a:pt x="837" y="899"/>
                  </a:lnTo>
                  <a:cubicBezTo>
                    <a:pt x="837" y="899"/>
                    <a:pt x="440" y="677"/>
                    <a:pt x="355" y="566"/>
                  </a:cubicBezTo>
                  <a:lnTo>
                    <a:pt x="329" y="544"/>
                  </a:lnTo>
                  <a:cubicBezTo>
                    <a:pt x="223" y="433"/>
                    <a:pt x="43" y="258"/>
                    <a:pt x="223" y="78"/>
                  </a:cubicBezTo>
                  <a:cubicBezTo>
                    <a:pt x="256" y="50"/>
                    <a:pt x="358" y="38"/>
                    <a:pt x="502" y="38"/>
                  </a:cubicBezTo>
                  <a:cubicBezTo>
                    <a:pt x="1021" y="38"/>
                    <a:pt x="2094" y="193"/>
                    <a:pt x="2558" y="280"/>
                  </a:cubicBezTo>
                  <a:lnTo>
                    <a:pt x="2558" y="237"/>
                  </a:lnTo>
                  <a:cubicBezTo>
                    <a:pt x="2491" y="237"/>
                    <a:pt x="1171" y="1"/>
                    <a:pt x="52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1" name="Google Shape;791;p33"/>
            <p:cNvSpPr/>
            <p:nvPr/>
          </p:nvSpPr>
          <p:spPr>
            <a:xfrm>
              <a:off x="7057783" y="2094301"/>
              <a:ext cx="453731" cy="110780"/>
            </a:xfrm>
            <a:custGeom>
              <a:avLst/>
              <a:gdLst/>
              <a:ahLst/>
              <a:cxnLst/>
              <a:rect l="l" t="t" r="r" b="b"/>
              <a:pathLst>
                <a:path w="4063" h="992" extrusionOk="0">
                  <a:moveTo>
                    <a:pt x="22" y="1"/>
                  </a:moveTo>
                  <a:lnTo>
                    <a:pt x="0" y="22"/>
                  </a:lnTo>
                  <a:cubicBezTo>
                    <a:pt x="22" y="22"/>
                    <a:pt x="842" y="461"/>
                    <a:pt x="1722" y="726"/>
                  </a:cubicBezTo>
                  <a:cubicBezTo>
                    <a:pt x="2585" y="970"/>
                    <a:pt x="4041" y="991"/>
                    <a:pt x="4063" y="991"/>
                  </a:cubicBezTo>
                  <a:lnTo>
                    <a:pt x="4063" y="949"/>
                  </a:lnTo>
                  <a:cubicBezTo>
                    <a:pt x="4041" y="949"/>
                    <a:pt x="2606" y="928"/>
                    <a:pt x="1722" y="684"/>
                  </a:cubicBezTo>
                  <a:cubicBezTo>
                    <a:pt x="842" y="440"/>
                    <a:pt x="22" y="1"/>
                    <a:pt x="2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33"/>
            <p:cNvSpPr/>
            <p:nvPr/>
          </p:nvSpPr>
          <p:spPr>
            <a:xfrm>
              <a:off x="7040585" y="2261701"/>
              <a:ext cx="352666" cy="76385"/>
            </a:xfrm>
            <a:custGeom>
              <a:avLst/>
              <a:gdLst/>
              <a:ahLst/>
              <a:cxnLst/>
              <a:rect l="l" t="t" r="r" b="b"/>
              <a:pathLst>
                <a:path w="3158" h="684" extrusionOk="0">
                  <a:moveTo>
                    <a:pt x="3157" y="1"/>
                  </a:moveTo>
                  <a:cubicBezTo>
                    <a:pt x="3136" y="1"/>
                    <a:pt x="1680" y="48"/>
                    <a:pt x="1060" y="244"/>
                  </a:cubicBezTo>
                  <a:cubicBezTo>
                    <a:pt x="440" y="445"/>
                    <a:pt x="1" y="641"/>
                    <a:pt x="1" y="641"/>
                  </a:cubicBezTo>
                  <a:lnTo>
                    <a:pt x="22" y="684"/>
                  </a:lnTo>
                  <a:cubicBezTo>
                    <a:pt x="22" y="684"/>
                    <a:pt x="440" y="488"/>
                    <a:pt x="1060" y="287"/>
                  </a:cubicBezTo>
                  <a:cubicBezTo>
                    <a:pt x="1680" y="91"/>
                    <a:pt x="3157" y="48"/>
                    <a:pt x="3157" y="48"/>
                  </a:cubicBezTo>
                  <a:lnTo>
                    <a:pt x="315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93" name="Google Shape;793;p33"/>
          <p:cNvGrpSpPr/>
          <p:nvPr/>
        </p:nvGrpSpPr>
        <p:grpSpPr>
          <a:xfrm>
            <a:off x="-909715" y="740365"/>
            <a:ext cx="3559852" cy="1788678"/>
            <a:chOff x="1997175" y="3512155"/>
            <a:chExt cx="1978025" cy="993765"/>
          </a:xfrm>
        </p:grpSpPr>
        <p:sp>
          <p:nvSpPr>
            <p:cNvPr id="794" name="Google Shape;794;p33"/>
            <p:cNvSpPr/>
            <p:nvPr/>
          </p:nvSpPr>
          <p:spPr>
            <a:xfrm>
              <a:off x="3152865" y="3512155"/>
              <a:ext cx="822336" cy="478175"/>
            </a:xfrm>
            <a:custGeom>
              <a:avLst/>
              <a:gdLst/>
              <a:ahLst/>
              <a:cxnLst/>
              <a:rect l="l" t="t" r="r" b="b"/>
              <a:pathLst>
                <a:path w="10726" h="6237" extrusionOk="0">
                  <a:moveTo>
                    <a:pt x="6789" y="1"/>
                  </a:moveTo>
                  <a:cubicBezTo>
                    <a:pt x="6694" y="1"/>
                    <a:pt x="6595" y="11"/>
                    <a:pt x="6488" y="33"/>
                  </a:cubicBezTo>
                  <a:cubicBezTo>
                    <a:pt x="5715" y="208"/>
                    <a:pt x="837" y="2724"/>
                    <a:pt x="837" y="2724"/>
                  </a:cubicBezTo>
                  <a:lnTo>
                    <a:pt x="0" y="4906"/>
                  </a:lnTo>
                  <a:lnTo>
                    <a:pt x="726" y="5811"/>
                  </a:lnTo>
                  <a:cubicBezTo>
                    <a:pt x="726" y="5811"/>
                    <a:pt x="1054" y="6237"/>
                    <a:pt x="1205" y="6237"/>
                  </a:cubicBezTo>
                  <a:cubicBezTo>
                    <a:pt x="1216" y="6237"/>
                    <a:pt x="1225" y="6234"/>
                    <a:pt x="1234" y="6230"/>
                  </a:cubicBezTo>
                  <a:cubicBezTo>
                    <a:pt x="1388" y="6187"/>
                    <a:pt x="2998" y="5769"/>
                    <a:pt x="2998" y="5769"/>
                  </a:cubicBezTo>
                  <a:lnTo>
                    <a:pt x="5800" y="5261"/>
                  </a:lnTo>
                  <a:lnTo>
                    <a:pt x="8977" y="5239"/>
                  </a:lnTo>
                  <a:lnTo>
                    <a:pt x="10105" y="5594"/>
                  </a:lnTo>
                  <a:cubicBezTo>
                    <a:pt x="10105" y="5594"/>
                    <a:pt x="10251" y="5663"/>
                    <a:pt x="10382" y="5663"/>
                  </a:cubicBezTo>
                  <a:cubicBezTo>
                    <a:pt x="10447" y="5663"/>
                    <a:pt x="10508" y="5646"/>
                    <a:pt x="10545" y="5594"/>
                  </a:cubicBezTo>
                  <a:cubicBezTo>
                    <a:pt x="10656" y="5435"/>
                    <a:pt x="10725" y="3518"/>
                    <a:pt x="10545" y="3031"/>
                  </a:cubicBezTo>
                  <a:cubicBezTo>
                    <a:pt x="10349" y="2549"/>
                    <a:pt x="9862" y="1532"/>
                    <a:pt x="8760" y="912"/>
                  </a:cubicBezTo>
                  <a:cubicBezTo>
                    <a:pt x="7807" y="402"/>
                    <a:pt x="7380" y="1"/>
                    <a:pt x="6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5" name="Google Shape;795;p33"/>
            <p:cNvSpPr/>
            <p:nvPr/>
          </p:nvSpPr>
          <p:spPr>
            <a:xfrm>
              <a:off x="3117137" y="3646554"/>
              <a:ext cx="834066" cy="355431"/>
            </a:xfrm>
            <a:custGeom>
              <a:avLst/>
              <a:gdLst/>
              <a:ahLst/>
              <a:cxnLst/>
              <a:rect l="l" t="t" r="r" b="b"/>
              <a:pathLst>
                <a:path w="10879" h="4636" extrusionOk="0">
                  <a:moveTo>
                    <a:pt x="6088" y="0"/>
                  </a:moveTo>
                  <a:cubicBezTo>
                    <a:pt x="6033" y="0"/>
                    <a:pt x="6001" y="2"/>
                    <a:pt x="6001" y="2"/>
                  </a:cubicBezTo>
                  <a:lnTo>
                    <a:pt x="1457" y="2385"/>
                  </a:lnTo>
                  <a:cubicBezTo>
                    <a:pt x="1457" y="2385"/>
                    <a:pt x="1324" y="3418"/>
                    <a:pt x="1457" y="3465"/>
                  </a:cubicBezTo>
                  <a:cubicBezTo>
                    <a:pt x="1589" y="3508"/>
                    <a:pt x="0" y="4636"/>
                    <a:pt x="0" y="4636"/>
                  </a:cubicBezTo>
                  <a:cubicBezTo>
                    <a:pt x="0" y="4636"/>
                    <a:pt x="2849" y="4371"/>
                    <a:pt x="3379" y="4344"/>
                  </a:cubicBezTo>
                  <a:cubicBezTo>
                    <a:pt x="3909" y="4323"/>
                    <a:pt x="5715" y="3682"/>
                    <a:pt x="6160" y="3661"/>
                  </a:cubicBezTo>
                  <a:cubicBezTo>
                    <a:pt x="6317" y="3654"/>
                    <a:pt x="6512" y="3644"/>
                    <a:pt x="6755" y="3644"/>
                  </a:cubicBezTo>
                  <a:cubicBezTo>
                    <a:pt x="7225" y="3644"/>
                    <a:pt x="7873" y="3681"/>
                    <a:pt x="8760" y="3841"/>
                  </a:cubicBezTo>
                  <a:cubicBezTo>
                    <a:pt x="9397" y="3944"/>
                    <a:pt x="9861" y="3989"/>
                    <a:pt x="10186" y="3989"/>
                  </a:cubicBezTo>
                  <a:cubicBezTo>
                    <a:pt x="10547" y="3989"/>
                    <a:pt x="10735" y="3933"/>
                    <a:pt x="10794" y="3841"/>
                  </a:cubicBezTo>
                  <a:cubicBezTo>
                    <a:pt x="10879" y="3661"/>
                    <a:pt x="7749" y="1940"/>
                    <a:pt x="7568" y="1696"/>
                  </a:cubicBezTo>
                  <a:cubicBezTo>
                    <a:pt x="7372" y="1479"/>
                    <a:pt x="7219" y="902"/>
                    <a:pt x="7219" y="441"/>
                  </a:cubicBezTo>
                  <a:cubicBezTo>
                    <a:pt x="7219" y="34"/>
                    <a:pt x="6367" y="0"/>
                    <a:pt x="60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6" name="Google Shape;796;p33"/>
            <p:cNvSpPr/>
            <p:nvPr/>
          </p:nvSpPr>
          <p:spPr>
            <a:xfrm>
              <a:off x="3663702" y="3664571"/>
              <a:ext cx="263276" cy="262126"/>
            </a:xfrm>
            <a:custGeom>
              <a:avLst/>
              <a:gdLst/>
              <a:ahLst/>
              <a:cxnLst/>
              <a:rect l="l" t="t" r="r" b="b"/>
              <a:pathLst>
                <a:path w="3434" h="3419" extrusionOk="0">
                  <a:moveTo>
                    <a:pt x="27" y="1"/>
                  </a:moveTo>
                  <a:cubicBezTo>
                    <a:pt x="0" y="1"/>
                    <a:pt x="3" y="53"/>
                    <a:pt x="21" y="53"/>
                  </a:cubicBezTo>
                  <a:cubicBezTo>
                    <a:pt x="725" y="248"/>
                    <a:pt x="1414" y="450"/>
                    <a:pt x="2076" y="715"/>
                  </a:cubicBezTo>
                  <a:cubicBezTo>
                    <a:pt x="2208" y="778"/>
                    <a:pt x="2383" y="826"/>
                    <a:pt x="2494" y="911"/>
                  </a:cubicBezTo>
                  <a:cubicBezTo>
                    <a:pt x="2579" y="979"/>
                    <a:pt x="2606" y="1091"/>
                    <a:pt x="2648" y="1197"/>
                  </a:cubicBezTo>
                  <a:cubicBezTo>
                    <a:pt x="2802" y="1620"/>
                    <a:pt x="2934" y="2039"/>
                    <a:pt x="3066" y="2457"/>
                  </a:cubicBezTo>
                  <a:cubicBezTo>
                    <a:pt x="3153" y="2697"/>
                    <a:pt x="3227" y="2954"/>
                    <a:pt x="3296" y="3201"/>
                  </a:cubicBezTo>
                  <a:lnTo>
                    <a:pt x="3296" y="3201"/>
                  </a:lnTo>
                  <a:cubicBezTo>
                    <a:pt x="3005" y="2776"/>
                    <a:pt x="2715" y="2356"/>
                    <a:pt x="2404" y="1949"/>
                  </a:cubicBezTo>
                  <a:cubicBezTo>
                    <a:pt x="2272" y="1774"/>
                    <a:pt x="2140" y="1530"/>
                    <a:pt x="1965" y="1377"/>
                  </a:cubicBezTo>
                  <a:cubicBezTo>
                    <a:pt x="1875" y="1308"/>
                    <a:pt x="1742" y="1265"/>
                    <a:pt x="1631" y="1223"/>
                  </a:cubicBezTo>
                  <a:cubicBezTo>
                    <a:pt x="1456" y="1154"/>
                    <a:pt x="1255" y="1112"/>
                    <a:pt x="1080" y="1043"/>
                  </a:cubicBezTo>
                  <a:cubicBezTo>
                    <a:pt x="794" y="979"/>
                    <a:pt x="508" y="889"/>
                    <a:pt x="222" y="826"/>
                  </a:cubicBezTo>
                  <a:cubicBezTo>
                    <a:pt x="175" y="826"/>
                    <a:pt x="153" y="868"/>
                    <a:pt x="196" y="889"/>
                  </a:cubicBezTo>
                  <a:cubicBezTo>
                    <a:pt x="418" y="932"/>
                    <a:pt x="662" y="1001"/>
                    <a:pt x="884" y="1064"/>
                  </a:cubicBezTo>
                  <a:cubicBezTo>
                    <a:pt x="1213" y="1154"/>
                    <a:pt x="1568" y="1223"/>
                    <a:pt x="1875" y="1398"/>
                  </a:cubicBezTo>
                  <a:cubicBezTo>
                    <a:pt x="2050" y="1509"/>
                    <a:pt x="2208" y="1753"/>
                    <a:pt x="2341" y="1927"/>
                  </a:cubicBezTo>
                  <a:cubicBezTo>
                    <a:pt x="2537" y="2235"/>
                    <a:pt x="2759" y="2521"/>
                    <a:pt x="2955" y="2833"/>
                  </a:cubicBezTo>
                  <a:cubicBezTo>
                    <a:pt x="3088" y="3029"/>
                    <a:pt x="3220" y="3209"/>
                    <a:pt x="3352" y="3405"/>
                  </a:cubicBezTo>
                  <a:cubicBezTo>
                    <a:pt x="3361" y="3414"/>
                    <a:pt x="3378" y="3419"/>
                    <a:pt x="3393" y="3419"/>
                  </a:cubicBezTo>
                  <a:cubicBezTo>
                    <a:pt x="3415" y="3419"/>
                    <a:pt x="3434" y="3409"/>
                    <a:pt x="3421" y="3384"/>
                  </a:cubicBezTo>
                  <a:cubicBezTo>
                    <a:pt x="3199" y="2653"/>
                    <a:pt x="2976" y="1927"/>
                    <a:pt x="2712" y="1223"/>
                  </a:cubicBezTo>
                  <a:cubicBezTo>
                    <a:pt x="2669" y="1112"/>
                    <a:pt x="2648" y="979"/>
                    <a:pt x="2579" y="911"/>
                  </a:cubicBezTo>
                  <a:cubicBezTo>
                    <a:pt x="2516" y="826"/>
                    <a:pt x="2383" y="778"/>
                    <a:pt x="2293" y="736"/>
                  </a:cubicBezTo>
                  <a:cubicBezTo>
                    <a:pt x="1875" y="561"/>
                    <a:pt x="1456" y="429"/>
                    <a:pt x="1017" y="296"/>
                  </a:cubicBezTo>
                  <a:cubicBezTo>
                    <a:pt x="704" y="185"/>
                    <a:pt x="376" y="95"/>
                    <a:pt x="42" y="5"/>
                  </a:cubicBezTo>
                  <a:cubicBezTo>
                    <a:pt x="37" y="2"/>
                    <a:pt x="32"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33"/>
            <p:cNvSpPr/>
            <p:nvPr/>
          </p:nvSpPr>
          <p:spPr>
            <a:xfrm>
              <a:off x="3660405" y="3594496"/>
              <a:ext cx="287273" cy="353284"/>
            </a:xfrm>
            <a:custGeom>
              <a:avLst/>
              <a:gdLst/>
              <a:ahLst/>
              <a:cxnLst/>
              <a:rect l="l" t="t" r="r" b="b"/>
              <a:pathLst>
                <a:path w="3747" h="4608" extrusionOk="0">
                  <a:moveTo>
                    <a:pt x="151" y="1"/>
                  </a:moveTo>
                  <a:cubicBezTo>
                    <a:pt x="136" y="1"/>
                    <a:pt x="118" y="7"/>
                    <a:pt x="106" y="18"/>
                  </a:cubicBezTo>
                  <a:cubicBezTo>
                    <a:pt x="0" y="500"/>
                    <a:pt x="0" y="988"/>
                    <a:pt x="106" y="1448"/>
                  </a:cubicBezTo>
                  <a:cubicBezTo>
                    <a:pt x="154" y="1740"/>
                    <a:pt x="218" y="2068"/>
                    <a:pt x="371" y="2312"/>
                  </a:cubicBezTo>
                  <a:cubicBezTo>
                    <a:pt x="504" y="2508"/>
                    <a:pt x="726" y="2640"/>
                    <a:pt x="927" y="2751"/>
                  </a:cubicBezTo>
                  <a:cubicBezTo>
                    <a:pt x="1611" y="3127"/>
                    <a:pt x="2273" y="3567"/>
                    <a:pt x="2913" y="3991"/>
                  </a:cubicBezTo>
                  <a:cubicBezTo>
                    <a:pt x="3088" y="4097"/>
                    <a:pt x="3242" y="4208"/>
                    <a:pt x="3417" y="4319"/>
                  </a:cubicBezTo>
                  <a:cubicBezTo>
                    <a:pt x="3464" y="4361"/>
                    <a:pt x="3528" y="4409"/>
                    <a:pt x="3597" y="4451"/>
                  </a:cubicBezTo>
                  <a:cubicBezTo>
                    <a:pt x="3597" y="4451"/>
                    <a:pt x="3681" y="4541"/>
                    <a:pt x="3660" y="4541"/>
                  </a:cubicBezTo>
                  <a:cubicBezTo>
                    <a:pt x="3654" y="4539"/>
                    <a:pt x="3649" y="4537"/>
                    <a:pt x="3644" y="4537"/>
                  </a:cubicBezTo>
                  <a:cubicBezTo>
                    <a:pt x="3613" y="4537"/>
                    <a:pt x="3603" y="4587"/>
                    <a:pt x="3639" y="4605"/>
                  </a:cubicBezTo>
                  <a:cubicBezTo>
                    <a:pt x="3645" y="4607"/>
                    <a:pt x="3651" y="4608"/>
                    <a:pt x="3657" y="4608"/>
                  </a:cubicBezTo>
                  <a:cubicBezTo>
                    <a:pt x="3715" y="4608"/>
                    <a:pt x="3746" y="4516"/>
                    <a:pt x="3708" y="4473"/>
                  </a:cubicBezTo>
                  <a:cubicBezTo>
                    <a:pt x="3681" y="4409"/>
                    <a:pt x="3575" y="4340"/>
                    <a:pt x="3507" y="4319"/>
                  </a:cubicBezTo>
                  <a:cubicBezTo>
                    <a:pt x="3178" y="4075"/>
                    <a:pt x="2845" y="3858"/>
                    <a:pt x="2516" y="3657"/>
                  </a:cubicBezTo>
                  <a:cubicBezTo>
                    <a:pt x="2161" y="3435"/>
                    <a:pt x="1828" y="3217"/>
                    <a:pt x="1499" y="3016"/>
                  </a:cubicBezTo>
                  <a:cubicBezTo>
                    <a:pt x="1060" y="2730"/>
                    <a:pt x="482" y="2577"/>
                    <a:pt x="329" y="2026"/>
                  </a:cubicBezTo>
                  <a:cubicBezTo>
                    <a:pt x="196" y="1629"/>
                    <a:pt x="64" y="1210"/>
                    <a:pt x="85" y="786"/>
                  </a:cubicBezTo>
                  <a:cubicBezTo>
                    <a:pt x="85" y="548"/>
                    <a:pt x="133" y="283"/>
                    <a:pt x="175" y="40"/>
                  </a:cubicBezTo>
                  <a:cubicBezTo>
                    <a:pt x="187" y="12"/>
                    <a:pt x="172"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8" name="Google Shape;798;p33"/>
            <p:cNvSpPr/>
            <p:nvPr/>
          </p:nvSpPr>
          <p:spPr>
            <a:xfrm>
              <a:off x="1997175" y="3720922"/>
              <a:ext cx="1282417" cy="784999"/>
            </a:xfrm>
            <a:custGeom>
              <a:avLst/>
              <a:gdLst/>
              <a:ahLst/>
              <a:cxnLst/>
              <a:rect l="l" t="t" r="r" b="b"/>
              <a:pathLst>
                <a:path w="16727" h="10239" extrusionOk="0">
                  <a:moveTo>
                    <a:pt x="15911" y="1"/>
                  </a:moveTo>
                  <a:lnTo>
                    <a:pt x="727" y="3533"/>
                  </a:lnTo>
                  <a:cubicBezTo>
                    <a:pt x="727" y="3533"/>
                    <a:pt x="1" y="6023"/>
                    <a:pt x="727" y="7876"/>
                  </a:cubicBezTo>
                  <a:cubicBezTo>
                    <a:pt x="1479" y="9730"/>
                    <a:pt x="2713" y="10238"/>
                    <a:pt x="2713" y="10238"/>
                  </a:cubicBezTo>
                  <a:lnTo>
                    <a:pt x="16308" y="3507"/>
                  </a:lnTo>
                  <a:lnTo>
                    <a:pt x="16727" y="1632"/>
                  </a:lnTo>
                  <a:lnTo>
                    <a:pt x="159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71" name="Shape 871"/>
        <p:cNvGrpSpPr/>
        <p:nvPr/>
      </p:nvGrpSpPr>
      <p:grpSpPr>
        <a:xfrm>
          <a:off x="0" y="0"/>
          <a:ext cx="0" cy="0"/>
          <a:chOff x="0" y="0"/>
          <a:chExt cx="0" cy="0"/>
        </a:xfrm>
      </p:grpSpPr>
      <p:sp>
        <p:nvSpPr>
          <p:cNvPr id="875" name="Google Shape;875;p35"/>
          <p:cNvSpPr txBox="1"/>
          <p:nvPr>
            <p:ph type="subTitle" idx="1"/>
          </p:nvPr>
        </p:nvSpPr>
        <p:spPr>
          <a:xfrm>
            <a:off x="937895" y="590550"/>
            <a:ext cx="6732270" cy="3655695"/>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GB" sz="2400">
                <a:latin typeface="Arial" panose="020B0604020202020204" pitchFamily="34" charset="0"/>
                <a:cs typeface="Arial" panose="020B0604020202020204" pitchFamily="34" charset="0"/>
              </a:rPr>
              <a:t>Need for robust fraud detection in Fastag transactions</a:t>
            </a:r>
            <a:r>
              <a:rPr lang="en-US" altLang="en-GB" sz="2400">
                <a:latin typeface="Arial" panose="020B0604020202020204" pitchFamily="34" charset="0"/>
                <a:cs typeface="Arial" panose="020B0604020202020204" pitchFamily="34" charset="0"/>
              </a:rPr>
              <a:t>.</a:t>
            </a:r>
            <a:endParaRPr lang="en-US" altLang="en-GB" sz="2400">
              <a:latin typeface="Arial" panose="020B0604020202020204" pitchFamily="34" charset="0"/>
              <a:cs typeface="Arial" panose="020B0604020202020204" pitchFamily="34" charset="0"/>
            </a:endParaRPr>
          </a:p>
          <a:p>
            <a:pPr marL="171450" lvl="0" indent="-171450" algn="l" rtl="0">
              <a:spcBef>
                <a:spcPts val="0"/>
              </a:spcBef>
              <a:spcAft>
                <a:spcPts val="0"/>
              </a:spcAft>
              <a:buFont typeface="Arial" panose="020B0604020202020204" pitchFamily="34" charset="0"/>
              <a:buChar char="•"/>
            </a:pPr>
            <a:endParaRPr lang="en-GB" sz="2400">
              <a:latin typeface="Arial" panose="020B0604020202020204" pitchFamily="34" charset="0"/>
              <a:cs typeface="Arial" panose="020B0604020202020204" pitchFamily="34" charset="0"/>
            </a:endParaRPr>
          </a:p>
          <a:p>
            <a:pPr marL="171450" lvl="0" indent="-171450" algn="l" rtl="0">
              <a:spcBef>
                <a:spcPts val="0"/>
              </a:spcBef>
              <a:spcAft>
                <a:spcPts val="0"/>
              </a:spcAft>
              <a:buFont typeface="Arial" panose="020B0604020202020204" pitchFamily="34" charset="0"/>
              <a:buChar char="•"/>
            </a:pPr>
            <a:r>
              <a:rPr lang="en-GB" sz="2400">
                <a:latin typeface="Arial" panose="020B0604020202020204" pitchFamily="34" charset="0"/>
                <a:cs typeface="Arial" panose="020B0604020202020204" pitchFamily="34" charset="0"/>
              </a:rPr>
              <a:t>Key features of the dataset:</a:t>
            </a:r>
            <a:endParaRPr lang="en-GB" sz="2400">
              <a:latin typeface="Arial" panose="020B0604020202020204" pitchFamily="34" charset="0"/>
              <a:cs typeface="Arial" panose="020B0604020202020204" pitchFamily="34" charset="0"/>
            </a:endParaRPr>
          </a:p>
          <a:p>
            <a:pPr marL="171450" lvl="0" indent="-171450" algn="l" rtl="0">
              <a:lnSpc>
                <a:spcPct val="40000"/>
              </a:lnSpc>
              <a:spcBef>
                <a:spcPts val="0"/>
              </a:spcBef>
              <a:spcAft>
                <a:spcPts val="0"/>
              </a:spcAft>
              <a:buFont typeface="Arial" panose="020B0604020202020204" pitchFamily="34" charset="0"/>
              <a:buChar char="•"/>
            </a:pPr>
            <a:endParaRPr lang="en-GB" sz="2400">
              <a:latin typeface="Arial" panose="020B0604020202020204" pitchFamily="34" charset="0"/>
              <a:cs typeface="Arial" panose="020B0604020202020204" pitchFamily="34" charset="0"/>
            </a:endParaRPr>
          </a:p>
          <a:p>
            <a:pPr marL="628650" lvl="1" indent="-171450" algn="l" rtl="0">
              <a:spcBef>
                <a:spcPts val="0"/>
              </a:spcBef>
              <a:spcAft>
                <a:spcPts val="0"/>
              </a:spcAft>
              <a:buFont typeface="Arial" panose="020B0604020202020204" pitchFamily="34" charset="0"/>
              <a:buChar char="•"/>
            </a:pPr>
            <a:r>
              <a:rPr lang="en-GB" sz="2400">
                <a:latin typeface="Arial" panose="020B0604020202020204" pitchFamily="34" charset="0"/>
                <a:cs typeface="Arial" panose="020B0604020202020204" pitchFamily="34" charset="0"/>
              </a:rPr>
              <a:t>Transaction details</a:t>
            </a:r>
            <a:endParaRPr lang="en-GB" sz="2400">
              <a:latin typeface="Arial" panose="020B0604020202020204" pitchFamily="34" charset="0"/>
              <a:cs typeface="Arial" panose="020B0604020202020204" pitchFamily="34" charset="0"/>
            </a:endParaRPr>
          </a:p>
          <a:p>
            <a:pPr marL="628650" lvl="1" indent="-171450" algn="l" rtl="0">
              <a:spcBef>
                <a:spcPts val="0"/>
              </a:spcBef>
              <a:spcAft>
                <a:spcPts val="0"/>
              </a:spcAft>
              <a:buFont typeface="Arial" panose="020B0604020202020204" pitchFamily="34" charset="0"/>
              <a:buChar char="•"/>
            </a:pPr>
            <a:r>
              <a:rPr lang="en-GB" sz="2400">
                <a:latin typeface="Arial" panose="020B0604020202020204" pitchFamily="34" charset="0"/>
                <a:cs typeface="Arial" panose="020B0604020202020204" pitchFamily="34" charset="0"/>
              </a:rPr>
              <a:t>Vehicle information</a:t>
            </a:r>
            <a:endParaRPr lang="en-GB" sz="2400">
              <a:latin typeface="Arial" panose="020B0604020202020204" pitchFamily="34" charset="0"/>
              <a:cs typeface="Arial" panose="020B0604020202020204" pitchFamily="34" charset="0"/>
            </a:endParaRPr>
          </a:p>
          <a:p>
            <a:pPr marL="628650" lvl="1" indent="-171450" algn="l" rtl="0">
              <a:spcBef>
                <a:spcPts val="0"/>
              </a:spcBef>
              <a:spcAft>
                <a:spcPts val="0"/>
              </a:spcAft>
              <a:buFont typeface="Arial" panose="020B0604020202020204" pitchFamily="34" charset="0"/>
              <a:buChar char="•"/>
            </a:pPr>
            <a:r>
              <a:rPr lang="en-GB" sz="2400">
                <a:latin typeface="Arial" panose="020B0604020202020204" pitchFamily="34" charset="0"/>
                <a:cs typeface="Arial" panose="020B0604020202020204" pitchFamily="34" charset="0"/>
              </a:rPr>
              <a:t>Geographical locations</a:t>
            </a:r>
            <a:endParaRPr lang="en-GB" sz="2400">
              <a:latin typeface="Arial" panose="020B0604020202020204" pitchFamily="34" charset="0"/>
              <a:cs typeface="Arial" panose="020B0604020202020204" pitchFamily="34" charset="0"/>
            </a:endParaRPr>
          </a:p>
          <a:p>
            <a:pPr marL="628650" lvl="1" indent="-171450" algn="l" rtl="0">
              <a:spcBef>
                <a:spcPts val="0"/>
              </a:spcBef>
              <a:spcAft>
                <a:spcPts val="0"/>
              </a:spcAft>
              <a:buFont typeface="Arial" panose="020B0604020202020204" pitchFamily="34" charset="0"/>
              <a:buChar char="•"/>
            </a:pPr>
            <a:r>
              <a:rPr lang="en-GB" sz="2400">
                <a:latin typeface="Arial" panose="020B0604020202020204" pitchFamily="34" charset="0"/>
                <a:cs typeface="Arial" panose="020B0604020202020204" pitchFamily="34" charset="0"/>
              </a:rPr>
              <a:t>Transaction amounts</a:t>
            </a:r>
            <a:endParaRPr lang="en-GB" sz="240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767" name="Shape 767"/>
        <p:cNvGrpSpPr/>
        <p:nvPr/>
      </p:nvGrpSpPr>
      <p:grpSpPr>
        <a:xfrm>
          <a:off x="0" y="0"/>
          <a:ext cx="0" cy="0"/>
          <a:chOff x="0" y="0"/>
          <a:chExt cx="0" cy="0"/>
        </a:xfrm>
      </p:grpSpPr>
      <p:sp>
        <p:nvSpPr>
          <p:cNvPr id="768" name="Google Shape;768;p33"/>
          <p:cNvSpPr txBox="1"/>
          <p:nvPr>
            <p:ph type="title"/>
          </p:nvPr>
        </p:nvSpPr>
        <p:spPr>
          <a:xfrm>
            <a:off x="1405950" y="2845788"/>
            <a:ext cx="6332100" cy="87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Dataset Description</a:t>
            </a:r>
            <a:endParaRPr lang="en-GB"/>
          </a:p>
        </p:txBody>
      </p:sp>
      <p:sp>
        <p:nvSpPr>
          <p:cNvPr id="769" name="Google Shape;769;p33"/>
          <p:cNvSpPr txBox="1"/>
          <p:nvPr>
            <p:ph type="title" idx="2"/>
          </p:nvPr>
        </p:nvSpPr>
        <p:spPr>
          <a:xfrm>
            <a:off x="3823500" y="1088950"/>
            <a:ext cx="1497000" cy="1493700"/>
          </a:xfrm>
          <a:prstGeom prst="rect">
            <a:avLst/>
          </a:prstGeom>
          <a:effectLst>
            <a:outerShdw dist="200025" dir="2760000" algn="bl" rotWithShape="0">
              <a:schemeClr val="lt2">
                <a:alpha val="4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GB"/>
              <a:t>0</a:t>
            </a:r>
            <a:r>
              <a:rPr lang="en-US" altLang="en-GB"/>
              <a:t>3</a:t>
            </a:r>
            <a:endParaRPr lang="en-US" altLang="en-GB"/>
          </a:p>
        </p:txBody>
      </p:sp>
      <p:grpSp>
        <p:nvGrpSpPr>
          <p:cNvPr id="770" name="Google Shape;770;p33"/>
          <p:cNvGrpSpPr/>
          <p:nvPr/>
        </p:nvGrpSpPr>
        <p:grpSpPr>
          <a:xfrm>
            <a:off x="7466519" y="3435521"/>
            <a:ext cx="801498" cy="1323985"/>
            <a:chOff x="267900" y="392875"/>
            <a:chExt cx="1039422" cy="1716785"/>
          </a:xfrm>
        </p:grpSpPr>
        <p:sp>
          <p:nvSpPr>
            <p:cNvPr id="771" name="Google Shape;771;p33"/>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2" name="Google Shape;772;p33"/>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73" name="Google Shape;773;p33"/>
          <p:cNvSpPr/>
          <p:nvPr/>
        </p:nvSpPr>
        <p:spPr>
          <a:xfrm>
            <a:off x="6692700" y="13830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 name="Google Shape;774;p33"/>
          <p:cNvSpPr/>
          <p:nvPr/>
        </p:nvSpPr>
        <p:spPr>
          <a:xfrm>
            <a:off x="3066900" y="797550"/>
            <a:ext cx="250671" cy="247440"/>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 name="Google Shape;775;p33"/>
          <p:cNvSpPr/>
          <p:nvPr/>
        </p:nvSpPr>
        <p:spPr>
          <a:xfrm>
            <a:off x="6185025" y="419711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 name="Google Shape;776;p33"/>
          <p:cNvSpPr/>
          <p:nvPr/>
        </p:nvSpPr>
        <p:spPr>
          <a:xfrm>
            <a:off x="1228650" y="24075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77" name="Google Shape;777;p33"/>
          <p:cNvGrpSpPr/>
          <p:nvPr/>
        </p:nvGrpSpPr>
        <p:grpSpPr>
          <a:xfrm rot="-359762">
            <a:off x="2447590" y="1467184"/>
            <a:ext cx="403966" cy="1408127"/>
            <a:chOff x="3871459" y="1524906"/>
            <a:chExt cx="919351" cy="3204630"/>
          </a:xfrm>
        </p:grpSpPr>
        <p:sp>
          <p:nvSpPr>
            <p:cNvPr id="778" name="Google Shape;778;p33"/>
            <p:cNvSpPr/>
            <p:nvPr/>
          </p:nvSpPr>
          <p:spPr>
            <a:xfrm>
              <a:off x="4246630" y="3135713"/>
              <a:ext cx="175910" cy="1593822"/>
            </a:xfrm>
            <a:custGeom>
              <a:avLst/>
              <a:gdLst/>
              <a:ahLst/>
              <a:cxnLst/>
              <a:rect l="l" t="t" r="r" b="b"/>
              <a:pathLst>
                <a:path w="663" h="6007" extrusionOk="0">
                  <a:moveTo>
                    <a:pt x="1" y="1"/>
                  </a:moveTo>
                  <a:lnTo>
                    <a:pt x="1" y="6007"/>
                  </a:lnTo>
                  <a:lnTo>
                    <a:pt x="504" y="5784"/>
                  </a:lnTo>
                  <a:lnTo>
                    <a:pt x="663" y="5387"/>
                  </a:lnTo>
                  <a:lnTo>
                    <a:pt x="504" y="5297"/>
                  </a:lnTo>
                  <a:lnTo>
                    <a:pt x="504" y="5101"/>
                  </a:lnTo>
                  <a:lnTo>
                    <a:pt x="663" y="4968"/>
                  </a:lnTo>
                  <a:lnTo>
                    <a:pt x="663" y="4746"/>
                  </a:lnTo>
                  <a:lnTo>
                    <a:pt x="440" y="4682"/>
                  </a:lnTo>
                  <a:lnTo>
                    <a:pt x="440" y="4481"/>
                  </a:lnTo>
                  <a:lnTo>
                    <a:pt x="663" y="4481"/>
                  </a:lnTo>
                  <a:lnTo>
                    <a:pt x="663" y="4174"/>
                  </a:lnTo>
                  <a:lnTo>
                    <a:pt x="398" y="4153"/>
                  </a:lnTo>
                  <a:lnTo>
                    <a:pt x="6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9" name="Google Shape;779;p33"/>
            <p:cNvSpPr/>
            <p:nvPr/>
          </p:nvSpPr>
          <p:spPr>
            <a:xfrm>
              <a:off x="4298633" y="3135713"/>
              <a:ext cx="11409" cy="1574188"/>
            </a:xfrm>
            <a:custGeom>
              <a:avLst/>
              <a:gdLst/>
              <a:ahLst/>
              <a:cxnLst/>
              <a:rect l="l" t="t" r="r" b="b"/>
              <a:pathLst>
                <a:path w="43" h="5933" extrusionOk="0">
                  <a:moveTo>
                    <a:pt x="1" y="1"/>
                  </a:moveTo>
                  <a:lnTo>
                    <a:pt x="1" y="599"/>
                  </a:lnTo>
                  <a:lnTo>
                    <a:pt x="1" y="2008"/>
                  </a:lnTo>
                  <a:lnTo>
                    <a:pt x="1" y="3708"/>
                  </a:lnTo>
                  <a:lnTo>
                    <a:pt x="1" y="5186"/>
                  </a:lnTo>
                  <a:lnTo>
                    <a:pt x="1" y="5673"/>
                  </a:lnTo>
                  <a:lnTo>
                    <a:pt x="1" y="5895"/>
                  </a:lnTo>
                  <a:lnTo>
                    <a:pt x="1" y="5917"/>
                  </a:lnTo>
                  <a:cubicBezTo>
                    <a:pt x="1" y="5927"/>
                    <a:pt x="6" y="5932"/>
                    <a:pt x="11" y="5932"/>
                  </a:cubicBezTo>
                  <a:cubicBezTo>
                    <a:pt x="16" y="5932"/>
                    <a:pt x="22" y="5927"/>
                    <a:pt x="22" y="5917"/>
                  </a:cubicBezTo>
                  <a:lnTo>
                    <a:pt x="22" y="5318"/>
                  </a:lnTo>
                  <a:lnTo>
                    <a:pt x="22" y="3909"/>
                  </a:lnTo>
                  <a:lnTo>
                    <a:pt x="22" y="2209"/>
                  </a:lnTo>
                  <a:lnTo>
                    <a:pt x="22" y="731"/>
                  </a:lnTo>
                  <a:lnTo>
                    <a:pt x="22" y="244"/>
                  </a:lnTo>
                  <a:cubicBezTo>
                    <a:pt x="22" y="181"/>
                    <a:pt x="43" y="91"/>
                    <a:pt x="22" y="22"/>
                  </a:cubicBez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0" name="Google Shape;780;p33"/>
            <p:cNvSpPr/>
            <p:nvPr/>
          </p:nvSpPr>
          <p:spPr>
            <a:xfrm>
              <a:off x="3871459" y="2135161"/>
              <a:ext cx="919351" cy="1527756"/>
            </a:xfrm>
            <a:custGeom>
              <a:avLst/>
              <a:gdLst/>
              <a:ahLst/>
              <a:cxnLst/>
              <a:rect l="l" t="t" r="r" b="b"/>
              <a:pathLst>
                <a:path w="3465" h="5758" extrusionOk="0">
                  <a:moveTo>
                    <a:pt x="2363" y="154"/>
                  </a:moveTo>
                  <a:cubicBezTo>
                    <a:pt x="2426" y="154"/>
                    <a:pt x="2474" y="197"/>
                    <a:pt x="2474" y="244"/>
                  </a:cubicBezTo>
                  <a:lnTo>
                    <a:pt x="2474" y="398"/>
                  </a:lnTo>
                  <a:cubicBezTo>
                    <a:pt x="2474" y="440"/>
                    <a:pt x="2426" y="509"/>
                    <a:pt x="2363" y="509"/>
                  </a:cubicBezTo>
                  <a:lnTo>
                    <a:pt x="1123" y="509"/>
                  </a:lnTo>
                  <a:cubicBezTo>
                    <a:pt x="1060" y="509"/>
                    <a:pt x="1017" y="440"/>
                    <a:pt x="1017" y="398"/>
                  </a:cubicBezTo>
                  <a:lnTo>
                    <a:pt x="1017" y="244"/>
                  </a:lnTo>
                  <a:cubicBezTo>
                    <a:pt x="1017" y="197"/>
                    <a:pt x="1060" y="154"/>
                    <a:pt x="1123" y="154"/>
                  </a:cubicBezTo>
                  <a:close/>
                  <a:moveTo>
                    <a:pt x="837" y="1"/>
                  </a:moveTo>
                  <a:cubicBezTo>
                    <a:pt x="377" y="1"/>
                    <a:pt x="0" y="377"/>
                    <a:pt x="0" y="837"/>
                  </a:cubicBezTo>
                  <a:lnTo>
                    <a:pt x="0" y="4015"/>
                  </a:lnTo>
                  <a:cubicBezTo>
                    <a:pt x="0" y="4481"/>
                    <a:pt x="196" y="4921"/>
                    <a:pt x="509" y="5249"/>
                  </a:cubicBezTo>
                  <a:cubicBezTo>
                    <a:pt x="837" y="5583"/>
                    <a:pt x="1282" y="5758"/>
                    <a:pt x="1743" y="5758"/>
                  </a:cubicBezTo>
                  <a:cubicBezTo>
                    <a:pt x="2209" y="5758"/>
                    <a:pt x="2649" y="5583"/>
                    <a:pt x="2956" y="5249"/>
                  </a:cubicBezTo>
                  <a:cubicBezTo>
                    <a:pt x="3289" y="4921"/>
                    <a:pt x="3464" y="4481"/>
                    <a:pt x="3464" y="4015"/>
                  </a:cubicBezTo>
                  <a:lnTo>
                    <a:pt x="3464" y="837"/>
                  </a:lnTo>
                  <a:cubicBezTo>
                    <a:pt x="3464" y="377"/>
                    <a:pt x="3109"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1" name="Google Shape;781;p33"/>
            <p:cNvSpPr/>
            <p:nvPr/>
          </p:nvSpPr>
          <p:spPr>
            <a:xfrm>
              <a:off x="3952914" y="2309481"/>
              <a:ext cx="762013" cy="1248101"/>
            </a:xfrm>
            <a:custGeom>
              <a:avLst/>
              <a:gdLst/>
              <a:ahLst/>
              <a:cxnLst/>
              <a:rect l="l" t="t" r="r" b="b"/>
              <a:pathLst>
                <a:path w="2872" h="4704" extrusionOk="0">
                  <a:moveTo>
                    <a:pt x="2122" y="43"/>
                  </a:moveTo>
                  <a:cubicBezTo>
                    <a:pt x="2188" y="43"/>
                    <a:pt x="2254" y="48"/>
                    <a:pt x="2320" y="69"/>
                  </a:cubicBezTo>
                  <a:cubicBezTo>
                    <a:pt x="2606" y="138"/>
                    <a:pt x="2802" y="403"/>
                    <a:pt x="2829" y="710"/>
                  </a:cubicBezTo>
                  <a:lnTo>
                    <a:pt x="2829" y="954"/>
                  </a:lnTo>
                  <a:lnTo>
                    <a:pt x="2829" y="2167"/>
                  </a:lnTo>
                  <a:lnTo>
                    <a:pt x="2829" y="3205"/>
                  </a:lnTo>
                  <a:cubicBezTo>
                    <a:pt x="2829" y="3401"/>
                    <a:pt x="2802" y="3602"/>
                    <a:pt x="2718" y="3777"/>
                  </a:cubicBezTo>
                  <a:cubicBezTo>
                    <a:pt x="2585" y="4131"/>
                    <a:pt x="2299" y="4417"/>
                    <a:pt x="1966" y="4550"/>
                  </a:cubicBezTo>
                  <a:cubicBezTo>
                    <a:pt x="1791" y="4619"/>
                    <a:pt x="1611" y="4661"/>
                    <a:pt x="1436" y="4661"/>
                  </a:cubicBezTo>
                  <a:cubicBezTo>
                    <a:pt x="1060" y="4661"/>
                    <a:pt x="684" y="4508"/>
                    <a:pt x="446" y="4243"/>
                  </a:cubicBezTo>
                  <a:cubicBezTo>
                    <a:pt x="181" y="3978"/>
                    <a:pt x="48" y="3623"/>
                    <a:pt x="48" y="3268"/>
                  </a:cubicBezTo>
                  <a:lnTo>
                    <a:pt x="48" y="2500"/>
                  </a:lnTo>
                  <a:lnTo>
                    <a:pt x="48" y="1197"/>
                  </a:lnTo>
                  <a:lnTo>
                    <a:pt x="48" y="779"/>
                  </a:lnTo>
                  <a:lnTo>
                    <a:pt x="48" y="710"/>
                  </a:lnTo>
                  <a:cubicBezTo>
                    <a:pt x="48" y="557"/>
                    <a:pt x="91" y="424"/>
                    <a:pt x="181" y="313"/>
                  </a:cubicBezTo>
                  <a:cubicBezTo>
                    <a:pt x="265" y="180"/>
                    <a:pt x="419" y="90"/>
                    <a:pt x="551" y="69"/>
                  </a:cubicBezTo>
                  <a:cubicBezTo>
                    <a:pt x="620" y="48"/>
                    <a:pt x="684" y="48"/>
                    <a:pt x="753" y="48"/>
                  </a:cubicBezTo>
                  <a:lnTo>
                    <a:pt x="1923" y="48"/>
                  </a:lnTo>
                  <a:cubicBezTo>
                    <a:pt x="1989" y="48"/>
                    <a:pt x="2056" y="43"/>
                    <a:pt x="2122" y="43"/>
                  </a:cubicBezTo>
                  <a:close/>
                  <a:moveTo>
                    <a:pt x="718" y="0"/>
                  </a:moveTo>
                  <a:cubicBezTo>
                    <a:pt x="647" y="0"/>
                    <a:pt x="575" y="6"/>
                    <a:pt x="509" y="27"/>
                  </a:cubicBezTo>
                  <a:cubicBezTo>
                    <a:pt x="202" y="117"/>
                    <a:pt x="1" y="382"/>
                    <a:pt x="1" y="689"/>
                  </a:cubicBezTo>
                  <a:lnTo>
                    <a:pt x="1" y="933"/>
                  </a:lnTo>
                  <a:lnTo>
                    <a:pt x="1" y="2188"/>
                  </a:lnTo>
                  <a:lnTo>
                    <a:pt x="1" y="3226"/>
                  </a:lnTo>
                  <a:cubicBezTo>
                    <a:pt x="1" y="3448"/>
                    <a:pt x="22" y="3665"/>
                    <a:pt x="133" y="3867"/>
                  </a:cubicBezTo>
                  <a:cubicBezTo>
                    <a:pt x="265" y="4195"/>
                    <a:pt x="551" y="4486"/>
                    <a:pt x="906" y="4619"/>
                  </a:cubicBezTo>
                  <a:cubicBezTo>
                    <a:pt x="1060" y="4682"/>
                    <a:pt x="1261" y="4703"/>
                    <a:pt x="1436" y="4703"/>
                  </a:cubicBezTo>
                  <a:cubicBezTo>
                    <a:pt x="1812" y="4703"/>
                    <a:pt x="2167" y="4571"/>
                    <a:pt x="2432" y="4306"/>
                  </a:cubicBezTo>
                  <a:cubicBezTo>
                    <a:pt x="2696" y="4041"/>
                    <a:pt x="2871" y="3692"/>
                    <a:pt x="2871" y="3316"/>
                  </a:cubicBezTo>
                  <a:lnTo>
                    <a:pt x="2871" y="2521"/>
                  </a:lnTo>
                  <a:lnTo>
                    <a:pt x="2871" y="1176"/>
                  </a:lnTo>
                  <a:lnTo>
                    <a:pt x="2871" y="752"/>
                  </a:lnTo>
                  <a:lnTo>
                    <a:pt x="2871" y="689"/>
                  </a:lnTo>
                  <a:cubicBezTo>
                    <a:pt x="2871" y="535"/>
                    <a:pt x="2802" y="382"/>
                    <a:pt x="2718" y="271"/>
                  </a:cubicBezTo>
                  <a:cubicBezTo>
                    <a:pt x="2628" y="138"/>
                    <a:pt x="2495" y="69"/>
                    <a:pt x="2342" y="27"/>
                  </a:cubicBezTo>
                  <a:cubicBezTo>
                    <a:pt x="2273" y="6"/>
                    <a:pt x="2209" y="6"/>
                    <a:pt x="2119" y="6"/>
                  </a:cubicBezTo>
                  <a:lnTo>
                    <a:pt x="928" y="6"/>
                  </a:lnTo>
                  <a:cubicBezTo>
                    <a:pt x="861" y="6"/>
                    <a:pt x="790" y="0"/>
                    <a:pt x="718"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2" name="Google Shape;782;p33"/>
            <p:cNvSpPr/>
            <p:nvPr/>
          </p:nvSpPr>
          <p:spPr>
            <a:xfrm>
              <a:off x="4141295" y="2462576"/>
              <a:ext cx="386579" cy="878499"/>
            </a:xfrm>
            <a:custGeom>
              <a:avLst/>
              <a:gdLst/>
              <a:ahLst/>
              <a:cxnLst/>
              <a:rect l="l" t="t" r="r" b="b"/>
              <a:pathLst>
                <a:path w="1457" h="3311" extrusionOk="0">
                  <a:moveTo>
                    <a:pt x="583" y="40"/>
                  </a:moveTo>
                  <a:cubicBezTo>
                    <a:pt x="640" y="40"/>
                    <a:pt x="697" y="43"/>
                    <a:pt x="747" y="43"/>
                  </a:cubicBezTo>
                  <a:cubicBezTo>
                    <a:pt x="796" y="43"/>
                    <a:pt x="846" y="41"/>
                    <a:pt x="895" y="41"/>
                  </a:cubicBezTo>
                  <a:cubicBezTo>
                    <a:pt x="1000" y="41"/>
                    <a:pt x="1102" y="51"/>
                    <a:pt x="1192" y="112"/>
                  </a:cubicBezTo>
                  <a:cubicBezTo>
                    <a:pt x="1324" y="202"/>
                    <a:pt x="1388" y="356"/>
                    <a:pt x="1388" y="509"/>
                  </a:cubicBezTo>
                  <a:lnTo>
                    <a:pt x="1388" y="732"/>
                  </a:lnTo>
                  <a:lnTo>
                    <a:pt x="1388" y="1611"/>
                  </a:lnTo>
                  <a:lnTo>
                    <a:pt x="1388" y="2516"/>
                  </a:lnTo>
                  <a:lnTo>
                    <a:pt x="1388" y="2781"/>
                  </a:lnTo>
                  <a:cubicBezTo>
                    <a:pt x="1388" y="2914"/>
                    <a:pt x="1367" y="3025"/>
                    <a:pt x="1277" y="3115"/>
                  </a:cubicBezTo>
                  <a:cubicBezTo>
                    <a:pt x="1192" y="3200"/>
                    <a:pt x="1081" y="3247"/>
                    <a:pt x="970" y="3247"/>
                  </a:cubicBezTo>
                  <a:lnTo>
                    <a:pt x="419" y="3247"/>
                  </a:lnTo>
                  <a:cubicBezTo>
                    <a:pt x="308" y="3221"/>
                    <a:pt x="196" y="3157"/>
                    <a:pt x="133" y="3067"/>
                  </a:cubicBezTo>
                  <a:cubicBezTo>
                    <a:pt x="64" y="2982"/>
                    <a:pt x="43" y="2871"/>
                    <a:pt x="43" y="2760"/>
                  </a:cubicBezTo>
                  <a:lnTo>
                    <a:pt x="43" y="2495"/>
                  </a:lnTo>
                  <a:lnTo>
                    <a:pt x="43" y="1568"/>
                  </a:lnTo>
                  <a:lnTo>
                    <a:pt x="43" y="684"/>
                  </a:lnTo>
                  <a:lnTo>
                    <a:pt x="43" y="509"/>
                  </a:lnTo>
                  <a:cubicBezTo>
                    <a:pt x="43" y="308"/>
                    <a:pt x="154" y="154"/>
                    <a:pt x="329" y="91"/>
                  </a:cubicBezTo>
                  <a:cubicBezTo>
                    <a:pt x="398" y="48"/>
                    <a:pt x="491" y="40"/>
                    <a:pt x="583" y="40"/>
                  </a:cubicBezTo>
                  <a:close/>
                  <a:moveTo>
                    <a:pt x="530" y="1"/>
                  </a:moveTo>
                  <a:cubicBezTo>
                    <a:pt x="461" y="1"/>
                    <a:pt x="371" y="1"/>
                    <a:pt x="308" y="22"/>
                  </a:cubicBezTo>
                  <a:cubicBezTo>
                    <a:pt x="218" y="70"/>
                    <a:pt x="133" y="154"/>
                    <a:pt x="64" y="244"/>
                  </a:cubicBezTo>
                  <a:cubicBezTo>
                    <a:pt x="0" y="334"/>
                    <a:pt x="0" y="440"/>
                    <a:pt x="0" y="552"/>
                  </a:cubicBezTo>
                  <a:lnTo>
                    <a:pt x="0" y="1304"/>
                  </a:lnTo>
                  <a:lnTo>
                    <a:pt x="0" y="2320"/>
                  </a:lnTo>
                  <a:lnTo>
                    <a:pt x="0" y="2824"/>
                  </a:lnTo>
                  <a:cubicBezTo>
                    <a:pt x="0" y="3046"/>
                    <a:pt x="175" y="3247"/>
                    <a:pt x="398" y="3290"/>
                  </a:cubicBezTo>
                  <a:cubicBezTo>
                    <a:pt x="461" y="3311"/>
                    <a:pt x="530" y="3311"/>
                    <a:pt x="572" y="3311"/>
                  </a:cubicBezTo>
                  <a:lnTo>
                    <a:pt x="970" y="3311"/>
                  </a:lnTo>
                  <a:cubicBezTo>
                    <a:pt x="970" y="3311"/>
                    <a:pt x="971" y="3311"/>
                    <a:pt x="972" y="3311"/>
                  </a:cubicBezTo>
                  <a:lnTo>
                    <a:pt x="972" y="3311"/>
                  </a:lnTo>
                  <a:cubicBezTo>
                    <a:pt x="1193" y="3289"/>
                    <a:pt x="1409" y="3135"/>
                    <a:pt x="1430" y="2892"/>
                  </a:cubicBezTo>
                  <a:cubicBezTo>
                    <a:pt x="1457" y="2824"/>
                    <a:pt x="1457" y="2760"/>
                    <a:pt x="1457" y="2691"/>
                  </a:cubicBezTo>
                  <a:lnTo>
                    <a:pt x="1457" y="1876"/>
                  </a:lnTo>
                  <a:lnTo>
                    <a:pt x="1457" y="885"/>
                  </a:lnTo>
                  <a:lnTo>
                    <a:pt x="1457" y="573"/>
                  </a:lnTo>
                  <a:cubicBezTo>
                    <a:pt x="1457" y="488"/>
                    <a:pt x="1457" y="398"/>
                    <a:pt x="1409" y="308"/>
                  </a:cubicBezTo>
                  <a:cubicBezTo>
                    <a:pt x="1346" y="112"/>
                    <a:pt x="1166" y="1"/>
                    <a:pt x="948"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3" name="Google Shape;783;p33"/>
            <p:cNvSpPr/>
            <p:nvPr/>
          </p:nvSpPr>
          <p:spPr>
            <a:xfrm>
              <a:off x="4141295" y="2732414"/>
              <a:ext cx="386579" cy="11409"/>
            </a:xfrm>
            <a:custGeom>
              <a:avLst/>
              <a:gdLst/>
              <a:ahLst/>
              <a:cxnLst/>
              <a:rect l="l" t="t" r="r" b="b"/>
              <a:pathLst>
                <a:path w="1457" h="43" extrusionOk="0">
                  <a:moveTo>
                    <a:pt x="22" y="1"/>
                  </a:moveTo>
                  <a:cubicBezTo>
                    <a:pt x="0" y="1"/>
                    <a:pt x="0" y="43"/>
                    <a:pt x="22" y="43"/>
                  </a:cubicBezTo>
                  <a:lnTo>
                    <a:pt x="1430" y="43"/>
                  </a:lnTo>
                  <a:cubicBezTo>
                    <a:pt x="1457" y="43"/>
                    <a:pt x="1457" y="1"/>
                    <a:pt x="1430"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4" name="Google Shape;784;p33"/>
            <p:cNvSpPr/>
            <p:nvPr/>
          </p:nvSpPr>
          <p:spPr>
            <a:xfrm>
              <a:off x="4141295" y="3024806"/>
              <a:ext cx="386579" cy="18573"/>
            </a:xfrm>
            <a:custGeom>
              <a:avLst/>
              <a:gdLst/>
              <a:ahLst/>
              <a:cxnLst/>
              <a:rect l="l" t="t" r="r" b="b"/>
              <a:pathLst>
                <a:path w="1457" h="70" extrusionOk="0">
                  <a:moveTo>
                    <a:pt x="22" y="0"/>
                  </a:moveTo>
                  <a:cubicBezTo>
                    <a:pt x="0" y="0"/>
                    <a:pt x="0" y="69"/>
                    <a:pt x="22" y="69"/>
                  </a:cubicBezTo>
                  <a:lnTo>
                    <a:pt x="1430" y="69"/>
                  </a:lnTo>
                  <a:cubicBezTo>
                    <a:pt x="1457" y="69"/>
                    <a:pt x="1457" y="0"/>
                    <a:pt x="1430"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5" name="Google Shape;785;p33"/>
            <p:cNvSpPr/>
            <p:nvPr/>
          </p:nvSpPr>
          <p:spPr>
            <a:xfrm>
              <a:off x="4012082" y="1524906"/>
              <a:ext cx="726725" cy="718772"/>
            </a:xfrm>
            <a:custGeom>
              <a:avLst/>
              <a:gdLst/>
              <a:ahLst/>
              <a:cxnLst/>
              <a:rect l="l" t="t" r="r" b="b"/>
              <a:pathLst>
                <a:path w="2739" h="2709" extrusionOk="0">
                  <a:moveTo>
                    <a:pt x="1399" y="0"/>
                  </a:moveTo>
                  <a:cubicBezTo>
                    <a:pt x="998" y="0"/>
                    <a:pt x="587" y="169"/>
                    <a:pt x="328" y="489"/>
                  </a:cubicBezTo>
                  <a:cubicBezTo>
                    <a:pt x="154" y="712"/>
                    <a:pt x="42" y="977"/>
                    <a:pt x="21" y="1241"/>
                  </a:cubicBezTo>
                  <a:cubicBezTo>
                    <a:pt x="0" y="1527"/>
                    <a:pt x="64" y="1813"/>
                    <a:pt x="223" y="2057"/>
                  </a:cubicBezTo>
                  <a:cubicBezTo>
                    <a:pt x="286" y="2147"/>
                    <a:pt x="419" y="2301"/>
                    <a:pt x="419" y="2301"/>
                  </a:cubicBezTo>
                  <a:lnTo>
                    <a:pt x="752" y="2301"/>
                  </a:lnTo>
                  <a:cubicBezTo>
                    <a:pt x="752" y="2301"/>
                    <a:pt x="572" y="2168"/>
                    <a:pt x="487" y="2078"/>
                  </a:cubicBezTo>
                  <a:cubicBezTo>
                    <a:pt x="355" y="1903"/>
                    <a:pt x="265" y="1681"/>
                    <a:pt x="244" y="1437"/>
                  </a:cubicBezTo>
                  <a:cubicBezTo>
                    <a:pt x="223" y="1326"/>
                    <a:pt x="244" y="1194"/>
                    <a:pt x="265" y="1088"/>
                  </a:cubicBezTo>
                  <a:cubicBezTo>
                    <a:pt x="286" y="955"/>
                    <a:pt x="328" y="865"/>
                    <a:pt x="397" y="754"/>
                  </a:cubicBezTo>
                  <a:cubicBezTo>
                    <a:pt x="530" y="558"/>
                    <a:pt x="705" y="399"/>
                    <a:pt x="906" y="315"/>
                  </a:cubicBezTo>
                  <a:cubicBezTo>
                    <a:pt x="1055" y="238"/>
                    <a:pt x="1217" y="204"/>
                    <a:pt x="1382" y="204"/>
                  </a:cubicBezTo>
                  <a:cubicBezTo>
                    <a:pt x="1458" y="204"/>
                    <a:pt x="1534" y="211"/>
                    <a:pt x="1610" y="225"/>
                  </a:cubicBezTo>
                  <a:cubicBezTo>
                    <a:pt x="2076" y="315"/>
                    <a:pt x="2426" y="712"/>
                    <a:pt x="2516" y="1173"/>
                  </a:cubicBezTo>
                  <a:cubicBezTo>
                    <a:pt x="2516" y="1220"/>
                    <a:pt x="2537" y="1284"/>
                    <a:pt x="2537" y="1353"/>
                  </a:cubicBezTo>
                  <a:cubicBezTo>
                    <a:pt x="2516" y="1591"/>
                    <a:pt x="2447" y="1813"/>
                    <a:pt x="2315" y="2036"/>
                  </a:cubicBezTo>
                  <a:cubicBezTo>
                    <a:pt x="2251" y="2099"/>
                    <a:pt x="2161" y="2211"/>
                    <a:pt x="2076" y="2253"/>
                  </a:cubicBezTo>
                  <a:cubicBezTo>
                    <a:pt x="2029" y="2301"/>
                    <a:pt x="1986" y="2322"/>
                    <a:pt x="1944" y="2364"/>
                  </a:cubicBezTo>
                  <a:cubicBezTo>
                    <a:pt x="1896" y="2364"/>
                    <a:pt x="1875" y="2385"/>
                    <a:pt x="1854" y="2385"/>
                  </a:cubicBezTo>
                  <a:cubicBezTo>
                    <a:pt x="1833" y="2412"/>
                    <a:pt x="1811" y="2412"/>
                    <a:pt x="1785" y="2433"/>
                  </a:cubicBezTo>
                  <a:cubicBezTo>
                    <a:pt x="1635" y="2481"/>
                    <a:pt x="1464" y="2510"/>
                    <a:pt x="1300" y="2510"/>
                  </a:cubicBezTo>
                  <a:cubicBezTo>
                    <a:pt x="1175" y="2510"/>
                    <a:pt x="1054" y="2493"/>
                    <a:pt x="948" y="2454"/>
                  </a:cubicBezTo>
                  <a:lnTo>
                    <a:pt x="572" y="2454"/>
                  </a:lnTo>
                  <a:cubicBezTo>
                    <a:pt x="805" y="2620"/>
                    <a:pt x="1069" y="2709"/>
                    <a:pt x="1353" y="2709"/>
                  </a:cubicBezTo>
                  <a:cubicBezTo>
                    <a:pt x="1451" y="2709"/>
                    <a:pt x="1551" y="2698"/>
                    <a:pt x="1653" y="2677"/>
                  </a:cubicBezTo>
                  <a:cubicBezTo>
                    <a:pt x="2182" y="2565"/>
                    <a:pt x="2627" y="2121"/>
                    <a:pt x="2712" y="1570"/>
                  </a:cubicBezTo>
                  <a:cubicBezTo>
                    <a:pt x="2738" y="1506"/>
                    <a:pt x="2738" y="1416"/>
                    <a:pt x="2738" y="1353"/>
                  </a:cubicBezTo>
                  <a:cubicBezTo>
                    <a:pt x="2738" y="775"/>
                    <a:pt x="2383" y="267"/>
                    <a:pt x="1833" y="71"/>
                  </a:cubicBezTo>
                  <a:cubicBezTo>
                    <a:pt x="1695" y="24"/>
                    <a:pt x="1547"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6" name="Google Shape;786;p33"/>
          <p:cNvGrpSpPr/>
          <p:nvPr/>
        </p:nvGrpSpPr>
        <p:grpSpPr>
          <a:xfrm>
            <a:off x="6054613" y="1256184"/>
            <a:ext cx="3509798" cy="1488278"/>
            <a:chOff x="6054613" y="1256184"/>
            <a:chExt cx="3509798" cy="1488278"/>
          </a:xfrm>
        </p:grpSpPr>
        <p:sp>
          <p:nvSpPr>
            <p:cNvPr id="787" name="Google Shape;787;p33"/>
            <p:cNvSpPr/>
            <p:nvPr/>
          </p:nvSpPr>
          <p:spPr>
            <a:xfrm>
              <a:off x="6054613" y="1256184"/>
              <a:ext cx="3509798" cy="1488278"/>
            </a:xfrm>
            <a:custGeom>
              <a:avLst/>
              <a:gdLst/>
              <a:ahLst/>
              <a:cxnLst/>
              <a:rect l="l" t="t" r="r" b="b"/>
              <a:pathLst>
                <a:path w="31429" h="13327" extrusionOk="0">
                  <a:moveTo>
                    <a:pt x="29374" y="1"/>
                  </a:moveTo>
                  <a:cubicBezTo>
                    <a:pt x="29374" y="1"/>
                    <a:pt x="21917" y="3597"/>
                    <a:pt x="20238" y="4084"/>
                  </a:cubicBezTo>
                  <a:cubicBezTo>
                    <a:pt x="18564" y="4550"/>
                    <a:pt x="15736" y="5080"/>
                    <a:pt x="15736" y="5080"/>
                  </a:cubicBezTo>
                  <a:cubicBezTo>
                    <a:pt x="15736" y="5080"/>
                    <a:pt x="15228" y="5186"/>
                    <a:pt x="14711" y="5186"/>
                  </a:cubicBezTo>
                  <a:cubicBezTo>
                    <a:pt x="14453" y="5186"/>
                    <a:pt x="14193" y="5159"/>
                    <a:pt x="13994" y="5080"/>
                  </a:cubicBezTo>
                  <a:cubicBezTo>
                    <a:pt x="13472" y="4875"/>
                    <a:pt x="12155" y="4280"/>
                    <a:pt x="11040" y="4280"/>
                  </a:cubicBezTo>
                  <a:cubicBezTo>
                    <a:pt x="10831" y="4280"/>
                    <a:pt x="10628" y="4301"/>
                    <a:pt x="10440" y="4349"/>
                  </a:cubicBezTo>
                  <a:cubicBezTo>
                    <a:pt x="9269" y="4656"/>
                    <a:pt x="5297" y="5896"/>
                    <a:pt x="4969" y="6113"/>
                  </a:cubicBezTo>
                  <a:cubicBezTo>
                    <a:pt x="4614" y="6335"/>
                    <a:pt x="3708" y="6934"/>
                    <a:pt x="3777" y="7151"/>
                  </a:cubicBezTo>
                  <a:cubicBezTo>
                    <a:pt x="3841" y="7394"/>
                    <a:pt x="3841" y="7569"/>
                    <a:pt x="4725" y="7569"/>
                  </a:cubicBezTo>
                  <a:cubicBezTo>
                    <a:pt x="5501" y="7569"/>
                    <a:pt x="7005" y="7277"/>
                    <a:pt x="7433" y="7277"/>
                  </a:cubicBezTo>
                  <a:cubicBezTo>
                    <a:pt x="7504" y="7277"/>
                    <a:pt x="7545" y="7286"/>
                    <a:pt x="7548" y="7304"/>
                  </a:cubicBezTo>
                  <a:cubicBezTo>
                    <a:pt x="7575" y="7416"/>
                    <a:pt x="5874" y="8586"/>
                    <a:pt x="5101" y="8787"/>
                  </a:cubicBezTo>
                  <a:cubicBezTo>
                    <a:pt x="4328" y="9005"/>
                    <a:pt x="1" y="10111"/>
                    <a:pt x="1" y="10461"/>
                  </a:cubicBezTo>
                  <a:cubicBezTo>
                    <a:pt x="1" y="10837"/>
                    <a:pt x="223" y="11038"/>
                    <a:pt x="753" y="11059"/>
                  </a:cubicBezTo>
                  <a:lnTo>
                    <a:pt x="2363" y="11059"/>
                  </a:lnTo>
                  <a:cubicBezTo>
                    <a:pt x="2363" y="11059"/>
                    <a:pt x="2718" y="11277"/>
                    <a:pt x="3157" y="11568"/>
                  </a:cubicBezTo>
                  <a:cubicBezTo>
                    <a:pt x="3576" y="11854"/>
                    <a:pt x="4153" y="12336"/>
                    <a:pt x="4614" y="12405"/>
                  </a:cubicBezTo>
                  <a:cubicBezTo>
                    <a:pt x="4776" y="12426"/>
                    <a:pt x="4906" y="12433"/>
                    <a:pt x="5008" y="12433"/>
                  </a:cubicBezTo>
                  <a:cubicBezTo>
                    <a:pt x="5210" y="12433"/>
                    <a:pt x="5297" y="12405"/>
                    <a:pt x="5297" y="12405"/>
                  </a:cubicBezTo>
                  <a:cubicBezTo>
                    <a:pt x="5297" y="12405"/>
                    <a:pt x="5806" y="13109"/>
                    <a:pt x="5938" y="13109"/>
                  </a:cubicBezTo>
                  <a:cubicBezTo>
                    <a:pt x="6053" y="13109"/>
                    <a:pt x="8997" y="13326"/>
                    <a:pt x="10150" y="13326"/>
                  </a:cubicBezTo>
                  <a:cubicBezTo>
                    <a:pt x="10321" y="13326"/>
                    <a:pt x="10453" y="13321"/>
                    <a:pt x="10530" y="13310"/>
                  </a:cubicBezTo>
                  <a:cubicBezTo>
                    <a:pt x="11150" y="13220"/>
                    <a:pt x="14920" y="11436"/>
                    <a:pt x="15318" y="11171"/>
                  </a:cubicBezTo>
                  <a:cubicBezTo>
                    <a:pt x="15736" y="10927"/>
                    <a:pt x="15471" y="10641"/>
                    <a:pt x="16112" y="10482"/>
                  </a:cubicBezTo>
                  <a:cubicBezTo>
                    <a:pt x="16753" y="10350"/>
                    <a:pt x="29708" y="7792"/>
                    <a:pt x="29708" y="7792"/>
                  </a:cubicBezTo>
                  <a:cubicBezTo>
                    <a:pt x="29708" y="7792"/>
                    <a:pt x="31429" y="3931"/>
                    <a:pt x="30544" y="3004"/>
                  </a:cubicBezTo>
                  <a:cubicBezTo>
                    <a:pt x="29660" y="2077"/>
                    <a:pt x="29374" y="1"/>
                    <a:pt x="293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33"/>
            <p:cNvSpPr/>
            <p:nvPr/>
          </p:nvSpPr>
          <p:spPr>
            <a:xfrm>
              <a:off x="6631299" y="2402746"/>
              <a:ext cx="480979" cy="332230"/>
            </a:xfrm>
            <a:custGeom>
              <a:avLst/>
              <a:gdLst/>
              <a:ahLst/>
              <a:cxnLst/>
              <a:rect l="l" t="t" r="r" b="b"/>
              <a:pathLst>
                <a:path w="4307" h="2975" extrusionOk="0">
                  <a:moveTo>
                    <a:pt x="290" y="1"/>
                  </a:moveTo>
                  <a:cubicBezTo>
                    <a:pt x="250" y="1"/>
                    <a:pt x="213" y="7"/>
                    <a:pt x="181" y="19"/>
                  </a:cubicBezTo>
                  <a:cubicBezTo>
                    <a:pt x="112" y="40"/>
                    <a:pt x="70" y="83"/>
                    <a:pt x="70" y="130"/>
                  </a:cubicBezTo>
                  <a:cubicBezTo>
                    <a:pt x="1" y="459"/>
                    <a:pt x="689" y="1190"/>
                    <a:pt x="1060" y="1587"/>
                  </a:cubicBezTo>
                  <a:cubicBezTo>
                    <a:pt x="1086" y="1608"/>
                    <a:pt x="1129" y="1650"/>
                    <a:pt x="1150" y="1672"/>
                  </a:cubicBezTo>
                  <a:cubicBezTo>
                    <a:pt x="1484" y="2027"/>
                    <a:pt x="2321" y="2689"/>
                    <a:pt x="2564" y="2821"/>
                  </a:cubicBezTo>
                  <a:cubicBezTo>
                    <a:pt x="2781" y="2953"/>
                    <a:pt x="2893" y="2975"/>
                    <a:pt x="2893" y="2975"/>
                  </a:cubicBezTo>
                  <a:lnTo>
                    <a:pt x="2914" y="2953"/>
                  </a:lnTo>
                  <a:cubicBezTo>
                    <a:pt x="2914" y="2953"/>
                    <a:pt x="2808" y="2911"/>
                    <a:pt x="2564" y="2800"/>
                  </a:cubicBezTo>
                  <a:cubicBezTo>
                    <a:pt x="2342" y="2667"/>
                    <a:pt x="1505" y="2005"/>
                    <a:pt x="1171" y="1650"/>
                  </a:cubicBezTo>
                  <a:cubicBezTo>
                    <a:pt x="1150" y="1629"/>
                    <a:pt x="1108" y="1587"/>
                    <a:pt x="1086" y="1566"/>
                  </a:cubicBezTo>
                  <a:cubicBezTo>
                    <a:pt x="732" y="1190"/>
                    <a:pt x="27" y="438"/>
                    <a:pt x="91" y="152"/>
                  </a:cubicBezTo>
                  <a:cubicBezTo>
                    <a:pt x="112" y="109"/>
                    <a:pt x="133" y="62"/>
                    <a:pt x="181" y="40"/>
                  </a:cubicBezTo>
                  <a:cubicBezTo>
                    <a:pt x="211" y="29"/>
                    <a:pt x="246" y="23"/>
                    <a:pt x="285" y="23"/>
                  </a:cubicBezTo>
                  <a:cubicBezTo>
                    <a:pt x="611" y="23"/>
                    <a:pt x="1209" y="411"/>
                    <a:pt x="1701" y="724"/>
                  </a:cubicBezTo>
                  <a:cubicBezTo>
                    <a:pt x="2013" y="925"/>
                    <a:pt x="2321" y="1100"/>
                    <a:pt x="2495" y="1169"/>
                  </a:cubicBezTo>
                  <a:cubicBezTo>
                    <a:pt x="2595" y="1203"/>
                    <a:pt x="2724" y="1217"/>
                    <a:pt x="2867" y="1217"/>
                  </a:cubicBezTo>
                  <a:cubicBezTo>
                    <a:pt x="3452" y="1217"/>
                    <a:pt x="4273" y="984"/>
                    <a:pt x="4307" y="967"/>
                  </a:cubicBezTo>
                  <a:lnTo>
                    <a:pt x="4285" y="946"/>
                  </a:lnTo>
                  <a:cubicBezTo>
                    <a:pt x="4285" y="946"/>
                    <a:pt x="3451" y="1191"/>
                    <a:pt x="2862" y="1191"/>
                  </a:cubicBezTo>
                  <a:cubicBezTo>
                    <a:pt x="2721" y="1191"/>
                    <a:pt x="2594" y="1177"/>
                    <a:pt x="2495" y="1142"/>
                  </a:cubicBezTo>
                  <a:cubicBezTo>
                    <a:pt x="2321" y="1078"/>
                    <a:pt x="2035" y="877"/>
                    <a:pt x="1701" y="681"/>
                  </a:cubicBezTo>
                  <a:cubicBezTo>
                    <a:pt x="1193" y="366"/>
                    <a:pt x="614" y="1"/>
                    <a:pt x="29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9" name="Google Shape;789;p33"/>
            <p:cNvSpPr/>
            <p:nvPr/>
          </p:nvSpPr>
          <p:spPr>
            <a:xfrm>
              <a:off x="6488803" y="2385437"/>
              <a:ext cx="160364" cy="256068"/>
            </a:xfrm>
            <a:custGeom>
              <a:avLst/>
              <a:gdLst/>
              <a:ahLst/>
              <a:cxnLst/>
              <a:rect l="l" t="t" r="r" b="b"/>
              <a:pathLst>
                <a:path w="1436" h="2293" extrusionOk="0">
                  <a:moveTo>
                    <a:pt x="488" y="1"/>
                  </a:moveTo>
                  <a:cubicBezTo>
                    <a:pt x="420" y="1"/>
                    <a:pt x="358" y="13"/>
                    <a:pt x="308" y="42"/>
                  </a:cubicBezTo>
                  <a:cubicBezTo>
                    <a:pt x="0" y="217"/>
                    <a:pt x="376" y="947"/>
                    <a:pt x="398" y="969"/>
                  </a:cubicBezTo>
                  <a:cubicBezTo>
                    <a:pt x="419" y="1011"/>
                    <a:pt x="1213" y="2139"/>
                    <a:pt x="1409" y="2293"/>
                  </a:cubicBezTo>
                  <a:lnTo>
                    <a:pt x="1436" y="2272"/>
                  </a:lnTo>
                  <a:cubicBezTo>
                    <a:pt x="1256" y="2118"/>
                    <a:pt x="440" y="969"/>
                    <a:pt x="419" y="947"/>
                  </a:cubicBezTo>
                  <a:cubicBezTo>
                    <a:pt x="419" y="947"/>
                    <a:pt x="43" y="238"/>
                    <a:pt x="329" y="84"/>
                  </a:cubicBezTo>
                  <a:cubicBezTo>
                    <a:pt x="376" y="55"/>
                    <a:pt x="435" y="43"/>
                    <a:pt x="502" y="43"/>
                  </a:cubicBezTo>
                  <a:cubicBezTo>
                    <a:pt x="836" y="43"/>
                    <a:pt x="1346" y="353"/>
                    <a:pt x="1346" y="370"/>
                  </a:cubicBezTo>
                  <a:lnTo>
                    <a:pt x="1367" y="328"/>
                  </a:lnTo>
                  <a:cubicBezTo>
                    <a:pt x="1331" y="310"/>
                    <a:pt x="831" y="1"/>
                    <a:pt x="4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0" name="Google Shape;790;p33"/>
            <p:cNvSpPr/>
            <p:nvPr/>
          </p:nvSpPr>
          <p:spPr>
            <a:xfrm>
              <a:off x="6225028" y="2388452"/>
              <a:ext cx="285773" cy="102852"/>
            </a:xfrm>
            <a:custGeom>
              <a:avLst/>
              <a:gdLst/>
              <a:ahLst/>
              <a:cxnLst/>
              <a:rect l="l" t="t" r="r" b="b"/>
              <a:pathLst>
                <a:path w="2559" h="921" extrusionOk="0">
                  <a:moveTo>
                    <a:pt x="527" y="1"/>
                  </a:moveTo>
                  <a:cubicBezTo>
                    <a:pt x="359" y="1"/>
                    <a:pt x="238" y="17"/>
                    <a:pt x="196" y="57"/>
                  </a:cubicBezTo>
                  <a:cubicBezTo>
                    <a:pt x="0" y="258"/>
                    <a:pt x="175" y="454"/>
                    <a:pt x="286" y="566"/>
                  </a:cubicBezTo>
                  <a:cubicBezTo>
                    <a:pt x="307" y="566"/>
                    <a:pt x="307" y="587"/>
                    <a:pt x="329" y="587"/>
                  </a:cubicBezTo>
                  <a:cubicBezTo>
                    <a:pt x="419" y="698"/>
                    <a:pt x="795" y="920"/>
                    <a:pt x="816" y="920"/>
                  </a:cubicBezTo>
                  <a:lnTo>
                    <a:pt x="837" y="899"/>
                  </a:lnTo>
                  <a:cubicBezTo>
                    <a:pt x="837" y="899"/>
                    <a:pt x="440" y="677"/>
                    <a:pt x="355" y="566"/>
                  </a:cubicBezTo>
                  <a:lnTo>
                    <a:pt x="329" y="544"/>
                  </a:lnTo>
                  <a:cubicBezTo>
                    <a:pt x="223" y="433"/>
                    <a:pt x="43" y="258"/>
                    <a:pt x="223" y="78"/>
                  </a:cubicBezTo>
                  <a:cubicBezTo>
                    <a:pt x="256" y="50"/>
                    <a:pt x="358" y="38"/>
                    <a:pt x="502" y="38"/>
                  </a:cubicBezTo>
                  <a:cubicBezTo>
                    <a:pt x="1021" y="38"/>
                    <a:pt x="2094" y="193"/>
                    <a:pt x="2558" y="280"/>
                  </a:cubicBezTo>
                  <a:lnTo>
                    <a:pt x="2558" y="237"/>
                  </a:lnTo>
                  <a:cubicBezTo>
                    <a:pt x="2491" y="237"/>
                    <a:pt x="1171" y="1"/>
                    <a:pt x="52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1" name="Google Shape;791;p33"/>
            <p:cNvSpPr/>
            <p:nvPr/>
          </p:nvSpPr>
          <p:spPr>
            <a:xfrm>
              <a:off x="7057783" y="2094301"/>
              <a:ext cx="453731" cy="110780"/>
            </a:xfrm>
            <a:custGeom>
              <a:avLst/>
              <a:gdLst/>
              <a:ahLst/>
              <a:cxnLst/>
              <a:rect l="l" t="t" r="r" b="b"/>
              <a:pathLst>
                <a:path w="4063" h="992" extrusionOk="0">
                  <a:moveTo>
                    <a:pt x="22" y="1"/>
                  </a:moveTo>
                  <a:lnTo>
                    <a:pt x="0" y="22"/>
                  </a:lnTo>
                  <a:cubicBezTo>
                    <a:pt x="22" y="22"/>
                    <a:pt x="842" y="461"/>
                    <a:pt x="1722" y="726"/>
                  </a:cubicBezTo>
                  <a:cubicBezTo>
                    <a:pt x="2585" y="970"/>
                    <a:pt x="4041" y="991"/>
                    <a:pt x="4063" y="991"/>
                  </a:cubicBezTo>
                  <a:lnTo>
                    <a:pt x="4063" y="949"/>
                  </a:lnTo>
                  <a:cubicBezTo>
                    <a:pt x="4041" y="949"/>
                    <a:pt x="2606" y="928"/>
                    <a:pt x="1722" y="684"/>
                  </a:cubicBezTo>
                  <a:cubicBezTo>
                    <a:pt x="842" y="440"/>
                    <a:pt x="22" y="1"/>
                    <a:pt x="2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33"/>
            <p:cNvSpPr/>
            <p:nvPr/>
          </p:nvSpPr>
          <p:spPr>
            <a:xfrm>
              <a:off x="7040585" y="2261701"/>
              <a:ext cx="352666" cy="76385"/>
            </a:xfrm>
            <a:custGeom>
              <a:avLst/>
              <a:gdLst/>
              <a:ahLst/>
              <a:cxnLst/>
              <a:rect l="l" t="t" r="r" b="b"/>
              <a:pathLst>
                <a:path w="3158" h="684" extrusionOk="0">
                  <a:moveTo>
                    <a:pt x="3157" y="1"/>
                  </a:moveTo>
                  <a:cubicBezTo>
                    <a:pt x="3136" y="1"/>
                    <a:pt x="1680" y="48"/>
                    <a:pt x="1060" y="244"/>
                  </a:cubicBezTo>
                  <a:cubicBezTo>
                    <a:pt x="440" y="445"/>
                    <a:pt x="1" y="641"/>
                    <a:pt x="1" y="641"/>
                  </a:cubicBezTo>
                  <a:lnTo>
                    <a:pt x="22" y="684"/>
                  </a:lnTo>
                  <a:cubicBezTo>
                    <a:pt x="22" y="684"/>
                    <a:pt x="440" y="488"/>
                    <a:pt x="1060" y="287"/>
                  </a:cubicBezTo>
                  <a:cubicBezTo>
                    <a:pt x="1680" y="91"/>
                    <a:pt x="3157" y="48"/>
                    <a:pt x="3157" y="48"/>
                  </a:cubicBezTo>
                  <a:lnTo>
                    <a:pt x="315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93" name="Google Shape;793;p33"/>
          <p:cNvGrpSpPr/>
          <p:nvPr/>
        </p:nvGrpSpPr>
        <p:grpSpPr>
          <a:xfrm>
            <a:off x="-909715" y="740365"/>
            <a:ext cx="3559852" cy="1788678"/>
            <a:chOff x="1997175" y="3512155"/>
            <a:chExt cx="1978025" cy="993765"/>
          </a:xfrm>
        </p:grpSpPr>
        <p:sp>
          <p:nvSpPr>
            <p:cNvPr id="794" name="Google Shape;794;p33"/>
            <p:cNvSpPr/>
            <p:nvPr/>
          </p:nvSpPr>
          <p:spPr>
            <a:xfrm>
              <a:off x="3152865" y="3512155"/>
              <a:ext cx="822336" cy="478175"/>
            </a:xfrm>
            <a:custGeom>
              <a:avLst/>
              <a:gdLst/>
              <a:ahLst/>
              <a:cxnLst/>
              <a:rect l="l" t="t" r="r" b="b"/>
              <a:pathLst>
                <a:path w="10726" h="6237" extrusionOk="0">
                  <a:moveTo>
                    <a:pt x="6789" y="1"/>
                  </a:moveTo>
                  <a:cubicBezTo>
                    <a:pt x="6694" y="1"/>
                    <a:pt x="6595" y="11"/>
                    <a:pt x="6488" y="33"/>
                  </a:cubicBezTo>
                  <a:cubicBezTo>
                    <a:pt x="5715" y="208"/>
                    <a:pt x="837" y="2724"/>
                    <a:pt x="837" y="2724"/>
                  </a:cubicBezTo>
                  <a:lnTo>
                    <a:pt x="0" y="4906"/>
                  </a:lnTo>
                  <a:lnTo>
                    <a:pt x="726" y="5811"/>
                  </a:lnTo>
                  <a:cubicBezTo>
                    <a:pt x="726" y="5811"/>
                    <a:pt x="1054" y="6237"/>
                    <a:pt x="1205" y="6237"/>
                  </a:cubicBezTo>
                  <a:cubicBezTo>
                    <a:pt x="1216" y="6237"/>
                    <a:pt x="1225" y="6234"/>
                    <a:pt x="1234" y="6230"/>
                  </a:cubicBezTo>
                  <a:cubicBezTo>
                    <a:pt x="1388" y="6187"/>
                    <a:pt x="2998" y="5769"/>
                    <a:pt x="2998" y="5769"/>
                  </a:cubicBezTo>
                  <a:lnTo>
                    <a:pt x="5800" y="5261"/>
                  </a:lnTo>
                  <a:lnTo>
                    <a:pt x="8977" y="5239"/>
                  </a:lnTo>
                  <a:lnTo>
                    <a:pt x="10105" y="5594"/>
                  </a:lnTo>
                  <a:cubicBezTo>
                    <a:pt x="10105" y="5594"/>
                    <a:pt x="10251" y="5663"/>
                    <a:pt x="10382" y="5663"/>
                  </a:cubicBezTo>
                  <a:cubicBezTo>
                    <a:pt x="10447" y="5663"/>
                    <a:pt x="10508" y="5646"/>
                    <a:pt x="10545" y="5594"/>
                  </a:cubicBezTo>
                  <a:cubicBezTo>
                    <a:pt x="10656" y="5435"/>
                    <a:pt x="10725" y="3518"/>
                    <a:pt x="10545" y="3031"/>
                  </a:cubicBezTo>
                  <a:cubicBezTo>
                    <a:pt x="10349" y="2549"/>
                    <a:pt x="9862" y="1532"/>
                    <a:pt x="8760" y="912"/>
                  </a:cubicBezTo>
                  <a:cubicBezTo>
                    <a:pt x="7807" y="402"/>
                    <a:pt x="7380" y="1"/>
                    <a:pt x="6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5" name="Google Shape;795;p33"/>
            <p:cNvSpPr/>
            <p:nvPr/>
          </p:nvSpPr>
          <p:spPr>
            <a:xfrm>
              <a:off x="3117137" y="3646554"/>
              <a:ext cx="834066" cy="355431"/>
            </a:xfrm>
            <a:custGeom>
              <a:avLst/>
              <a:gdLst/>
              <a:ahLst/>
              <a:cxnLst/>
              <a:rect l="l" t="t" r="r" b="b"/>
              <a:pathLst>
                <a:path w="10879" h="4636" extrusionOk="0">
                  <a:moveTo>
                    <a:pt x="6088" y="0"/>
                  </a:moveTo>
                  <a:cubicBezTo>
                    <a:pt x="6033" y="0"/>
                    <a:pt x="6001" y="2"/>
                    <a:pt x="6001" y="2"/>
                  </a:cubicBezTo>
                  <a:lnTo>
                    <a:pt x="1457" y="2385"/>
                  </a:lnTo>
                  <a:cubicBezTo>
                    <a:pt x="1457" y="2385"/>
                    <a:pt x="1324" y="3418"/>
                    <a:pt x="1457" y="3465"/>
                  </a:cubicBezTo>
                  <a:cubicBezTo>
                    <a:pt x="1589" y="3508"/>
                    <a:pt x="0" y="4636"/>
                    <a:pt x="0" y="4636"/>
                  </a:cubicBezTo>
                  <a:cubicBezTo>
                    <a:pt x="0" y="4636"/>
                    <a:pt x="2849" y="4371"/>
                    <a:pt x="3379" y="4344"/>
                  </a:cubicBezTo>
                  <a:cubicBezTo>
                    <a:pt x="3909" y="4323"/>
                    <a:pt x="5715" y="3682"/>
                    <a:pt x="6160" y="3661"/>
                  </a:cubicBezTo>
                  <a:cubicBezTo>
                    <a:pt x="6317" y="3654"/>
                    <a:pt x="6512" y="3644"/>
                    <a:pt x="6755" y="3644"/>
                  </a:cubicBezTo>
                  <a:cubicBezTo>
                    <a:pt x="7225" y="3644"/>
                    <a:pt x="7873" y="3681"/>
                    <a:pt x="8760" y="3841"/>
                  </a:cubicBezTo>
                  <a:cubicBezTo>
                    <a:pt x="9397" y="3944"/>
                    <a:pt x="9861" y="3989"/>
                    <a:pt x="10186" y="3989"/>
                  </a:cubicBezTo>
                  <a:cubicBezTo>
                    <a:pt x="10547" y="3989"/>
                    <a:pt x="10735" y="3933"/>
                    <a:pt x="10794" y="3841"/>
                  </a:cubicBezTo>
                  <a:cubicBezTo>
                    <a:pt x="10879" y="3661"/>
                    <a:pt x="7749" y="1940"/>
                    <a:pt x="7568" y="1696"/>
                  </a:cubicBezTo>
                  <a:cubicBezTo>
                    <a:pt x="7372" y="1479"/>
                    <a:pt x="7219" y="902"/>
                    <a:pt x="7219" y="441"/>
                  </a:cubicBezTo>
                  <a:cubicBezTo>
                    <a:pt x="7219" y="34"/>
                    <a:pt x="6367" y="0"/>
                    <a:pt x="60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6" name="Google Shape;796;p33"/>
            <p:cNvSpPr/>
            <p:nvPr/>
          </p:nvSpPr>
          <p:spPr>
            <a:xfrm>
              <a:off x="3663702" y="3664571"/>
              <a:ext cx="263276" cy="262126"/>
            </a:xfrm>
            <a:custGeom>
              <a:avLst/>
              <a:gdLst/>
              <a:ahLst/>
              <a:cxnLst/>
              <a:rect l="l" t="t" r="r" b="b"/>
              <a:pathLst>
                <a:path w="3434" h="3419" extrusionOk="0">
                  <a:moveTo>
                    <a:pt x="27" y="1"/>
                  </a:moveTo>
                  <a:cubicBezTo>
                    <a:pt x="0" y="1"/>
                    <a:pt x="3" y="53"/>
                    <a:pt x="21" y="53"/>
                  </a:cubicBezTo>
                  <a:cubicBezTo>
                    <a:pt x="725" y="248"/>
                    <a:pt x="1414" y="450"/>
                    <a:pt x="2076" y="715"/>
                  </a:cubicBezTo>
                  <a:cubicBezTo>
                    <a:pt x="2208" y="778"/>
                    <a:pt x="2383" y="826"/>
                    <a:pt x="2494" y="911"/>
                  </a:cubicBezTo>
                  <a:cubicBezTo>
                    <a:pt x="2579" y="979"/>
                    <a:pt x="2606" y="1091"/>
                    <a:pt x="2648" y="1197"/>
                  </a:cubicBezTo>
                  <a:cubicBezTo>
                    <a:pt x="2802" y="1620"/>
                    <a:pt x="2934" y="2039"/>
                    <a:pt x="3066" y="2457"/>
                  </a:cubicBezTo>
                  <a:cubicBezTo>
                    <a:pt x="3153" y="2697"/>
                    <a:pt x="3227" y="2954"/>
                    <a:pt x="3296" y="3201"/>
                  </a:cubicBezTo>
                  <a:lnTo>
                    <a:pt x="3296" y="3201"/>
                  </a:lnTo>
                  <a:cubicBezTo>
                    <a:pt x="3005" y="2776"/>
                    <a:pt x="2715" y="2356"/>
                    <a:pt x="2404" y="1949"/>
                  </a:cubicBezTo>
                  <a:cubicBezTo>
                    <a:pt x="2272" y="1774"/>
                    <a:pt x="2140" y="1530"/>
                    <a:pt x="1965" y="1377"/>
                  </a:cubicBezTo>
                  <a:cubicBezTo>
                    <a:pt x="1875" y="1308"/>
                    <a:pt x="1742" y="1265"/>
                    <a:pt x="1631" y="1223"/>
                  </a:cubicBezTo>
                  <a:cubicBezTo>
                    <a:pt x="1456" y="1154"/>
                    <a:pt x="1255" y="1112"/>
                    <a:pt x="1080" y="1043"/>
                  </a:cubicBezTo>
                  <a:cubicBezTo>
                    <a:pt x="794" y="979"/>
                    <a:pt x="508" y="889"/>
                    <a:pt x="222" y="826"/>
                  </a:cubicBezTo>
                  <a:cubicBezTo>
                    <a:pt x="175" y="826"/>
                    <a:pt x="153" y="868"/>
                    <a:pt x="196" y="889"/>
                  </a:cubicBezTo>
                  <a:cubicBezTo>
                    <a:pt x="418" y="932"/>
                    <a:pt x="662" y="1001"/>
                    <a:pt x="884" y="1064"/>
                  </a:cubicBezTo>
                  <a:cubicBezTo>
                    <a:pt x="1213" y="1154"/>
                    <a:pt x="1568" y="1223"/>
                    <a:pt x="1875" y="1398"/>
                  </a:cubicBezTo>
                  <a:cubicBezTo>
                    <a:pt x="2050" y="1509"/>
                    <a:pt x="2208" y="1753"/>
                    <a:pt x="2341" y="1927"/>
                  </a:cubicBezTo>
                  <a:cubicBezTo>
                    <a:pt x="2537" y="2235"/>
                    <a:pt x="2759" y="2521"/>
                    <a:pt x="2955" y="2833"/>
                  </a:cubicBezTo>
                  <a:cubicBezTo>
                    <a:pt x="3088" y="3029"/>
                    <a:pt x="3220" y="3209"/>
                    <a:pt x="3352" y="3405"/>
                  </a:cubicBezTo>
                  <a:cubicBezTo>
                    <a:pt x="3361" y="3414"/>
                    <a:pt x="3378" y="3419"/>
                    <a:pt x="3393" y="3419"/>
                  </a:cubicBezTo>
                  <a:cubicBezTo>
                    <a:pt x="3415" y="3419"/>
                    <a:pt x="3434" y="3409"/>
                    <a:pt x="3421" y="3384"/>
                  </a:cubicBezTo>
                  <a:cubicBezTo>
                    <a:pt x="3199" y="2653"/>
                    <a:pt x="2976" y="1927"/>
                    <a:pt x="2712" y="1223"/>
                  </a:cubicBezTo>
                  <a:cubicBezTo>
                    <a:pt x="2669" y="1112"/>
                    <a:pt x="2648" y="979"/>
                    <a:pt x="2579" y="911"/>
                  </a:cubicBezTo>
                  <a:cubicBezTo>
                    <a:pt x="2516" y="826"/>
                    <a:pt x="2383" y="778"/>
                    <a:pt x="2293" y="736"/>
                  </a:cubicBezTo>
                  <a:cubicBezTo>
                    <a:pt x="1875" y="561"/>
                    <a:pt x="1456" y="429"/>
                    <a:pt x="1017" y="296"/>
                  </a:cubicBezTo>
                  <a:cubicBezTo>
                    <a:pt x="704" y="185"/>
                    <a:pt x="376" y="95"/>
                    <a:pt x="42" y="5"/>
                  </a:cubicBezTo>
                  <a:cubicBezTo>
                    <a:pt x="37" y="2"/>
                    <a:pt x="32"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33"/>
            <p:cNvSpPr/>
            <p:nvPr/>
          </p:nvSpPr>
          <p:spPr>
            <a:xfrm>
              <a:off x="3660405" y="3594496"/>
              <a:ext cx="287273" cy="353284"/>
            </a:xfrm>
            <a:custGeom>
              <a:avLst/>
              <a:gdLst/>
              <a:ahLst/>
              <a:cxnLst/>
              <a:rect l="l" t="t" r="r" b="b"/>
              <a:pathLst>
                <a:path w="3747" h="4608" extrusionOk="0">
                  <a:moveTo>
                    <a:pt x="151" y="1"/>
                  </a:moveTo>
                  <a:cubicBezTo>
                    <a:pt x="136" y="1"/>
                    <a:pt x="118" y="7"/>
                    <a:pt x="106" y="18"/>
                  </a:cubicBezTo>
                  <a:cubicBezTo>
                    <a:pt x="0" y="500"/>
                    <a:pt x="0" y="988"/>
                    <a:pt x="106" y="1448"/>
                  </a:cubicBezTo>
                  <a:cubicBezTo>
                    <a:pt x="154" y="1740"/>
                    <a:pt x="218" y="2068"/>
                    <a:pt x="371" y="2312"/>
                  </a:cubicBezTo>
                  <a:cubicBezTo>
                    <a:pt x="504" y="2508"/>
                    <a:pt x="726" y="2640"/>
                    <a:pt x="927" y="2751"/>
                  </a:cubicBezTo>
                  <a:cubicBezTo>
                    <a:pt x="1611" y="3127"/>
                    <a:pt x="2273" y="3567"/>
                    <a:pt x="2913" y="3991"/>
                  </a:cubicBezTo>
                  <a:cubicBezTo>
                    <a:pt x="3088" y="4097"/>
                    <a:pt x="3242" y="4208"/>
                    <a:pt x="3417" y="4319"/>
                  </a:cubicBezTo>
                  <a:cubicBezTo>
                    <a:pt x="3464" y="4361"/>
                    <a:pt x="3528" y="4409"/>
                    <a:pt x="3597" y="4451"/>
                  </a:cubicBezTo>
                  <a:cubicBezTo>
                    <a:pt x="3597" y="4451"/>
                    <a:pt x="3681" y="4541"/>
                    <a:pt x="3660" y="4541"/>
                  </a:cubicBezTo>
                  <a:cubicBezTo>
                    <a:pt x="3654" y="4539"/>
                    <a:pt x="3649" y="4537"/>
                    <a:pt x="3644" y="4537"/>
                  </a:cubicBezTo>
                  <a:cubicBezTo>
                    <a:pt x="3613" y="4537"/>
                    <a:pt x="3603" y="4587"/>
                    <a:pt x="3639" y="4605"/>
                  </a:cubicBezTo>
                  <a:cubicBezTo>
                    <a:pt x="3645" y="4607"/>
                    <a:pt x="3651" y="4608"/>
                    <a:pt x="3657" y="4608"/>
                  </a:cubicBezTo>
                  <a:cubicBezTo>
                    <a:pt x="3715" y="4608"/>
                    <a:pt x="3746" y="4516"/>
                    <a:pt x="3708" y="4473"/>
                  </a:cubicBezTo>
                  <a:cubicBezTo>
                    <a:pt x="3681" y="4409"/>
                    <a:pt x="3575" y="4340"/>
                    <a:pt x="3507" y="4319"/>
                  </a:cubicBezTo>
                  <a:cubicBezTo>
                    <a:pt x="3178" y="4075"/>
                    <a:pt x="2845" y="3858"/>
                    <a:pt x="2516" y="3657"/>
                  </a:cubicBezTo>
                  <a:cubicBezTo>
                    <a:pt x="2161" y="3435"/>
                    <a:pt x="1828" y="3217"/>
                    <a:pt x="1499" y="3016"/>
                  </a:cubicBezTo>
                  <a:cubicBezTo>
                    <a:pt x="1060" y="2730"/>
                    <a:pt x="482" y="2577"/>
                    <a:pt x="329" y="2026"/>
                  </a:cubicBezTo>
                  <a:cubicBezTo>
                    <a:pt x="196" y="1629"/>
                    <a:pt x="64" y="1210"/>
                    <a:pt x="85" y="786"/>
                  </a:cubicBezTo>
                  <a:cubicBezTo>
                    <a:pt x="85" y="548"/>
                    <a:pt x="133" y="283"/>
                    <a:pt x="175" y="40"/>
                  </a:cubicBezTo>
                  <a:cubicBezTo>
                    <a:pt x="187" y="12"/>
                    <a:pt x="172"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8" name="Google Shape;798;p33"/>
            <p:cNvSpPr/>
            <p:nvPr/>
          </p:nvSpPr>
          <p:spPr>
            <a:xfrm>
              <a:off x="1997175" y="3720922"/>
              <a:ext cx="1282417" cy="784999"/>
            </a:xfrm>
            <a:custGeom>
              <a:avLst/>
              <a:gdLst/>
              <a:ahLst/>
              <a:cxnLst/>
              <a:rect l="l" t="t" r="r" b="b"/>
              <a:pathLst>
                <a:path w="16727" h="10239" extrusionOk="0">
                  <a:moveTo>
                    <a:pt x="15911" y="1"/>
                  </a:moveTo>
                  <a:lnTo>
                    <a:pt x="727" y="3533"/>
                  </a:lnTo>
                  <a:cubicBezTo>
                    <a:pt x="727" y="3533"/>
                    <a:pt x="1" y="6023"/>
                    <a:pt x="727" y="7876"/>
                  </a:cubicBezTo>
                  <a:cubicBezTo>
                    <a:pt x="1479" y="9730"/>
                    <a:pt x="2713" y="10238"/>
                    <a:pt x="2713" y="10238"/>
                  </a:cubicBezTo>
                  <a:lnTo>
                    <a:pt x="16308" y="3507"/>
                  </a:lnTo>
                  <a:lnTo>
                    <a:pt x="16727" y="1632"/>
                  </a:lnTo>
                  <a:lnTo>
                    <a:pt x="159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957" name="Shape 957"/>
        <p:cNvGrpSpPr/>
        <p:nvPr/>
      </p:nvGrpSpPr>
      <p:grpSpPr>
        <a:xfrm>
          <a:off x="0" y="0"/>
          <a:ext cx="0" cy="0"/>
          <a:chOff x="0" y="0"/>
          <a:chExt cx="0" cy="0"/>
        </a:xfrm>
      </p:grpSpPr>
      <p:sp>
        <p:nvSpPr>
          <p:cNvPr id="958" name="Google Shape;958;p36"/>
          <p:cNvSpPr txBox="1"/>
          <p:nvPr>
            <p:ph type="subTitle" idx="6"/>
          </p:nvPr>
        </p:nvSpPr>
        <p:spPr>
          <a:xfrm>
            <a:off x="1513840" y="977900"/>
            <a:ext cx="2856230" cy="2794000"/>
          </a:xfrm>
          <a:prstGeom prst="rect">
            <a:avLst/>
          </a:prstGeom>
        </p:spPr>
        <p:txBody>
          <a:bodyPr spcFirstLastPara="1" wrap="square" lIns="91425" tIns="91425" rIns="91425" bIns="91425" anchor="b" anchorCtr="0">
            <a:noAutofit/>
          </a:bodyPr>
          <a:lstStyle/>
          <a:p>
            <a:pPr marL="285750" lvl="0" indent="-285750" algn="l" rtl="0">
              <a:spcBef>
                <a:spcPts val="0"/>
              </a:spcBef>
              <a:spcAft>
                <a:spcPts val="0"/>
              </a:spcAft>
              <a:buFont typeface="Arial" panose="020B0604020202020204" pitchFamily="34" charset="0"/>
              <a:buChar char="•"/>
            </a:pPr>
            <a:r>
              <a:rPr lang="en-GB"/>
              <a:t>Transaction_ID</a:t>
            </a:r>
            <a:endParaRPr lang="en-GB"/>
          </a:p>
          <a:p>
            <a:pPr marL="285750" lvl="0" indent="-285750" algn="l" rtl="0">
              <a:spcBef>
                <a:spcPts val="0"/>
              </a:spcBef>
              <a:spcAft>
                <a:spcPts val="0"/>
              </a:spcAft>
              <a:buFont typeface="Arial" panose="020B0604020202020204" pitchFamily="34" charset="0"/>
              <a:buChar char="•"/>
            </a:pPr>
            <a:r>
              <a:rPr lang="en-GB"/>
              <a:t>Timestamp</a:t>
            </a:r>
            <a:endParaRPr lang="en-GB"/>
          </a:p>
          <a:p>
            <a:pPr marL="285750" lvl="0" indent="-285750" algn="l" rtl="0">
              <a:spcBef>
                <a:spcPts val="0"/>
              </a:spcBef>
              <a:spcAft>
                <a:spcPts val="0"/>
              </a:spcAft>
              <a:buFont typeface="Arial" panose="020B0604020202020204" pitchFamily="34" charset="0"/>
              <a:buChar char="•"/>
            </a:pPr>
            <a:r>
              <a:rPr lang="en-GB"/>
              <a:t>Vehicle_Type</a:t>
            </a:r>
            <a:endParaRPr lang="en-GB"/>
          </a:p>
          <a:p>
            <a:pPr marL="285750" lvl="0" indent="-285750" algn="l" rtl="0">
              <a:spcBef>
                <a:spcPts val="0"/>
              </a:spcBef>
              <a:spcAft>
                <a:spcPts val="0"/>
              </a:spcAft>
              <a:buFont typeface="Arial" panose="020B0604020202020204" pitchFamily="34" charset="0"/>
              <a:buChar char="•"/>
            </a:pPr>
            <a:r>
              <a:rPr lang="en-GB"/>
              <a:t>FastagID</a:t>
            </a:r>
            <a:endParaRPr lang="en-GB"/>
          </a:p>
          <a:p>
            <a:pPr marL="285750" lvl="0" indent="-285750" algn="l" rtl="0">
              <a:spcBef>
                <a:spcPts val="0"/>
              </a:spcBef>
              <a:spcAft>
                <a:spcPts val="0"/>
              </a:spcAft>
              <a:buFont typeface="Arial" panose="020B0604020202020204" pitchFamily="34" charset="0"/>
              <a:buChar char="•"/>
            </a:pPr>
            <a:r>
              <a:rPr lang="en-GB"/>
              <a:t>TollBoothID</a:t>
            </a:r>
            <a:endParaRPr lang="en-GB"/>
          </a:p>
          <a:p>
            <a:pPr marL="285750" lvl="0" indent="-285750" algn="l" rtl="0">
              <a:spcBef>
                <a:spcPts val="0"/>
              </a:spcBef>
              <a:spcAft>
                <a:spcPts val="0"/>
              </a:spcAft>
              <a:buFont typeface="Arial" panose="020B0604020202020204" pitchFamily="34" charset="0"/>
              <a:buChar char="•"/>
            </a:pPr>
            <a:r>
              <a:rPr lang="en-GB"/>
              <a:t>Lane_Type</a:t>
            </a:r>
            <a:endParaRPr lang="en-GB"/>
          </a:p>
          <a:p>
            <a:pPr marL="285750" lvl="0" indent="-285750" algn="l" rtl="0">
              <a:spcBef>
                <a:spcPts val="0"/>
              </a:spcBef>
              <a:spcAft>
                <a:spcPts val="0"/>
              </a:spcAft>
              <a:buFont typeface="Arial" panose="020B0604020202020204" pitchFamily="34" charset="0"/>
              <a:buChar char="•"/>
            </a:pPr>
            <a:endParaRPr lang="en-GB"/>
          </a:p>
        </p:txBody>
      </p:sp>
      <p:sp>
        <p:nvSpPr>
          <p:cNvPr id="10" name="Google Shape;958;p36"/>
          <p:cNvSpPr txBox="1"/>
          <p:nvPr>
            <p:custDataLst>
              <p:tags r:id="rId1"/>
            </p:custDataLst>
          </p:nvPr>
        </p:nvSpPr>
        <p:spPr>
          <a:xfrm>
            <a:off x="4171950" y="1549400"/>
            <a:ext cx="4543425" cy="222250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panose="020B0606020202050201"/>
              <a:buNone/>
              <a:defRPr sz="1800" b="0" i="0" u="none" strike="noStrike" cap="none">
                <a:solidFill>
                  <a:schemeClr val="dk1"/>
                </a:solidFill>
                <a:latin typeface="Black Han Sans" charset="-127"/>
                <a:ea typeface="Black Han Sans" charset="-127"/>
                <a:cs typeface="Black Han Sans" charset="-127"/>
                <a:sym typeface="Black Han Sans" charset="-127"/>
              </a:defRPr>
            </a:lvl1pPr>
            <a:lvl2pPr marL="914400" marR="0" lvl="1" indent="-3048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L="1371600" marR="0" lvl="2" indent="-3048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L="1828800" marR="0" lvl="3" indent="-3048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L="2286000" marR="0" lvl="4" indent="-3048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L="2743200" marR="0" lvl="5" indent="-3048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L="3200400" marR="0" lvl="6" indent="-3048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L="3657600" marR="0" lvl="7" indent="-3048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L="4114800" marR="0" lvl="8" indent="-3048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marL="0" lvl="0" indent="0" algn="l" rtl="0">
              <a:spcBef>
                <a:spcPts val="0"/>
              </a:spcBef>
              <a:spcAft>
                <a:spcPts val="0"/>
              </a:spcAft>
              <a:buFont typeface="Arial" panose="020B0604020202020204" pitchFamily="34" charset="0"/>
            </a:pPr>
            <a:endParaRPr lang="en-GB"/>
          </a:p>
          <a:p>
            <a:pPr marL="285750" lvl="0" indent="-285750" algn="l" rtl="0">
              <a:spcBef>
                <a:spcPts val="0"/>
              </a:spcBef>
              <a:spcAft>
                <a:spcPts val="0"/>
              </a:spcAft>
              <a:buFont typeface="Arial" panose="020B0604020202020204" pitchFamily="34" charset="0"/>
              <a:buChar char="•"/>
            </a:pPr>
            <a:r>
              <a:rPr lang="en-GB">
                <a:sym typeface="+mn-ea"/>
              </a:rPr>
              <a:t>Vehicle_Dimensions</a:t>
            </a:r>
            <a:endParaRPr lang="en-GB"/>
          </a:p>
          <a:p>
            <a:pPr marL="285750" lvl="0" indent="-285750" algn="l" rtl="0">
              <a:spcBef>
                <a:spcPts val="0"/>
              </a:spcBef>
              <a:spcAft>
                <a:spcPts val="0"/>
              </a:spcAft>
              <a:buFont typeface="Arial" panose="020B0604020202020204" pitchFamily="34" charset="0"/>
              <a:buChar char="•"/>
            </a:pPr>
            <a:r>
              <a:rPr lang="en-GB">
                <a:sym typeface="+mn-ea"/>
              </a:rPr>
              <a:t>Transaction_Amount</a:t>
            </a:r>
            <a:endParaRPr lang="en-GB"/>
          </a:p>
          <a:p>
            <a:pPr marL="285750" lvl="0" indent="-285750" algn="l" rtl="0">
              <a:spcBef>
                <a:spcPts val="0"/>
              </a:spcBef>
              <a:spcAft>
                <a:spcPts val="0"/>
              </a:spcAft>
              <a:buFont typeface="Arial" panose="020B0604020202020204" pitchFamily="34" charset="0"/>
              <a:buChar char="•"/>
            </a:pPr>
            <a:r>
              <a:rPr lang="en-GB">
                <a:sym typeface="+mn-ea"/>
              </a:rPr>
              <a:t>Amount_paid</a:t>
            </a:r>
            <a:endParaRPr lang="en-GB"/>
          </a:p>
          <a:p>
            <a:pPr marL="285750" lvl="0" indent="-285750" algn="l" rtl="0">
              <a:spcBef>
                <a:spcPts val="0"/>
              </a:spcBef>
              <a:spcAft>
                <a:spcPts val="0"/>
              </a:spcAft>
              <a:buFont typeface="Arial" panose="020B0604020202020204" pitchFamily="34" charset="0"/>
              <a:buChar char="•"/>
            </a:pPr>
            <a:r>
              <a:rPr lang="en-GB">
                <a:sym typeface="+mn-ea"/>
              </a:rPr>
              <a:t>Geographical_Location</a:t>
            </a:r>
            <a:endParaRPr lang="en-GB"/>
          </a:p>
          <a:p>
            <a:pPr marL="285750" lvl="0" indent="-285750" algn="l" rtl="0">
              <a:spcBef>
                <a:spcPts val="0"/>
              </a:spcBef>
              <a:spcAft>
                <a:spcPts val="0"/>
              </a:spcAft>
              <a:buFont typeface="Arial" panose="020B0604020202020204" pitchFamily="34" charset="0"/>
              <a:buChar char="•"/>
            </a:pPr>
            <a:r>
              <a:rPr lang="en-GB">
                <a:sym typeface="+mn-ea"/>
              </a:rPr>
              <a:t>Vehicle_Speed</a:t>
            </a:r>
            <a:endParaRPr lang="en-GB"/>
          </a:p>
          <a:p>
            <a:pPr marL="285750" lvl="0" indent="-285750" algn="l" rtl="0">
              <a:spcBef>
                <a:spcPts val="0"/>
              </a:spcBef>
              <a:spcAft>
                <a:spcPts val="0"/>
              </a:spcAft>
              <a:buFont typeface="Arial" panose="020B0604020202020204" pitchFamily="34" charset="0"/>
              <a:buChar char="•"/>
            </a:pPr>
            <a:r>
              <a:rPr lang="en-GB">
                <a:sym typeface="+mn-ea"/>
              </a:rPr>
              <a:t>Vehicle_Plate_Number</a:t>
            </a:r>
            <a:endParaRPr lang="en-GB"/>
          </a:p>
          <a:p>
            <a:pPr marL="285750" lvl="0" indent="-285750" algn="l" rtl="0">
              <a:spcBef>
                <a:spcPts val="0"/>
              </a:spcBef>
              <a:spcAft>
                <a:spcPts val="0"/>
              </a:spcAft>
              <a:buFont typeface="Arial" panose="020B0604020202020204" pitchFamily="34" charset="0"/>
              <a:buChar char="•"/>
            </a:pPr>
            <a:r>
              <a:rPr lang="en-GB">
                <a:sym typeface="+mn-ea"/>
              </a:rPr>
              <a:t>Fraud_indicator</a:t>
            </a:r>
            <a:endParaRPr lang="en-US" altLang="en-GB"/>
          </a:p>
        </p:txBody>
      </p:sp>
      <p:sp>
        <p:nvSpPr>
          <p:cNvPr id="751" name="Google Shape;751;p32"/>
          <p:cNvSpPr txBox="1"/>
          <p:nvPr>
            <p:ph type="title"/>
            <p:custDataLst>
              <p:tags r:id="rId2"/>
            </p:custDataLst>
          </p:nvPr>
        </p:nvSpPr>
        <p:spPr>
          <a:xfrm>
            <a:off x="856525" y="480585"/>
            <a:ext cx="7704000" cy="572700"/>
          </a:xfrm>
          <a:prstGeom prst="rect">
            <a:avLst/>
          </a:prstGeom>
        </p:spPr>
        <p:txBody>
          <a:bodyPr spcFirstLastPara="1" wrap="square" lIns="91425" tIns="91425" rIns="91425" bIns="91425" anchor="t" anchorCtr="0">
            <a:noAutofit/>
          </a:bodyPr>
          <a:p>
            <a:pPr marL="0" lvl="0" indent="0" algn="l" rtl="0">
              <a:spcBef>
                <a:spcPts val="0"/>
              </a:spcBef>
              <a:spcAft>
                <a:spcPts val="0"/>
              </a:spcAft>
              <a:buNone/>
            </a:pPr>
            <a:r>
              <a:rPr lang="en-GB">
                <a:solidFill>
                  <a:schemeClr val="accent1"/>
                </a:solidFill>
              </a:rPr>
              <a:t>List of features</a:t>
            </a:r>
            <a:r>
              <a:rPr lang="en-US" altLang="en-GB">
                <a:solidFill>
                  <a:schemeClr val="accent1"/>
                </a:solidFill>
              </a:rPr>
              <a:t>:</a:t>
            </a:r>
            <a:endParaRPr lang="en-US" altLang="en-GB">
              <a:solidFill>
                <a:schemeClr val="accen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767" name="Shape 767"/>
        <p:cNvGrpSpPr/>
        <p:nvPr/>
      </p:nvGrpSpPr>
      <p:grpSpPr>
        <a:xfrm>
          <a:off x="0" y="0"/>
          <a:ext cx="0" cy="0"/>
          <a:chOff x="0" y="0"/>
          <a:chExt cx="0" cy="0"/>
        </a:xfrm>
      </p:grpSpPr>
      <p:sp>
        <p:nvSpPr>
          <p:cNvPr id="768" name="Google Shape;768;p33"/>
          <p:cNvSpPr txBox="1"/>
          <p:nvPr>
            <p:ph type="title"/>
          </p:nvPr>
        </p:nvSpPr>
        <p:spPr>
          <a:xfrm>
            <a:off x="1405950" y="2845788"/>
            <a:ext cx="6332100" cy="87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Project Objectives</a:t>
            </a:r>
            <a:endParaRPr lang="en-GB"/>
          </a:p>
        </p:txBody>
      </p:sp>
      <p:sp>
        <p:nvSpPr>
          <p:cNvPr id="769" name="Google Shape;769;p33"/>
          <p:cNvSpPr txBox="1"/>
          <p:nvPr>
            <p:ph type="title" idx="2"/>
          </p:nvPr>
        </p:nvSpPr>
        <p:spPr>
          <a:xfrm>
            <a:off x="3823500" y="1088950"/>
            <a:ext cx="1497000" cy="1493700"/>
          </a:xfrm>
          <a:prstGeom prst="rect">
            <a:avLst/>
          </a:prstGeom>
          <a:effectLst>
            <a:outerShdw dist="200025" dir="2760000" algn="bl" rotWithShape="0">
              <a:schemeClr val="lt2">
                <a:alpha val="4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GB"/>
              <a:t>0</a:t>
            </a:r>
            <a:r>
              <a:rPr lang="en-US" altLang="en-GB"/>
              <a:t>4</a:t>
            </a:r>
            <a:endParaRPr lang="en-US" altLang="en-GB"/>
          </a:p>
        </p:txBody>
      </p:sp>
      <p:grpSp>
        <p:nvGrpSpPr>
          <p:cNvPr id="770" name="Google Shape;770;p33"/>
          <p:cNvGrpSpPr/>
          <p:nvPr/>
        </p:nvGrpSpPr>
        <p:grpSpPr>
          <a:xfrm>
            <a:off x="7466519" y="3435521"/>
            <a:ext cx="801498" cy="1323985"/>
            <a:chOff x="267900" y="392875"/>
            <a:chExt cx="1039422" cy="1716785"/>
          </a:xfrm>
        </p:grpSpPr>
        <p:sp>
          <p:nvSpPr>
            <p:cNvPr id="771" name="Google Shape;771;p33"/>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2" name="Google Shape;772;p33"/>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73" name="Google Shape;773;p33"/>
          <p:cNvSpPr/>
          <p:nvPr/>
        </p:nvSpPr>
        <p:spPr>
          <a:xfrm>
            <a:off x="6692700" y="13830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 name="Google Shape;774;p33"/>
          <p:cNvSpPr/>
          <p:nvPr/>
        </p:nvSpPr>
        <p:spPr>
          <a:xfrm>
            <a:off x="3066900" y="797550"/>
            <a:ext cx="250671" cy="247440"/>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 name="Google Shape;775;p33"/>
          <p:cNvSpPr/>
          <p:nvPr/>
        </p:nvSpPr>
        <p:spPr>
          <a:xfrm>
            <a:off x="6185025" y="419711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 name="Google Shape;776;p33"/>
          <p:cNvSpPr/>
          <p:nvPr/>
        </p:nvSpPr>
        <p:spPr>
          <a:xfrm>
            <a:off x="1228650" y="24075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77" name="Google Shape;777;p33"/>
          <p:cNvGrpSpPr/>
          <p:nvPr/>
        </p:nvGrpSpPr>
        <p:grpSpPr>
          <a:xfrm rot="-359762">
            <a:off x="2447590" y="1467184"/>
            <a:ext cx="403966" cy="1408127"/>
            <a:chOff x="3871459" y="1524906"/>
            <a:chExt cx="919351" cy="3204630"/>
          </a:xfrm>
        </p:grpSpPr>
        <p:sp>
          <p:nvSpPr>
            <p:cNvPr id="778" name="Google Shape;778;p33"/>
            <p:cNvSpPr/>
            <p:nvPr/>
          </p:nvSpPr>
          <p:spPr>
            <a:xfrm>
              <a:off x="4246630" y="3135713"/>
              <a:ext cx="175910" cy="1593822"/>
            </a:xfrm>
            <a:custGeom>
              <a:avLst/>
              <a:gdLst/>
              <a:ahLst/>
              <a:cxnLst/>
              <a:rect l="l" t="t" r="r" b="b"/>
              <a:pathLst>
                <a:path w="663" h="6007" extrusionOk="0">
                  <a:moveTo>
                    <a:pt x="1" y="1"/>
                  </a:moveTo>
                  <a:lnTo>
                    <a:pt x="1" y="6007"/>
                  </a:lnTo>
                  <a:lnTo>
                    <a:pt x="504" y="5784"/>
                  </a:lnTo>
                  <a:lnTo>
                    <a:pt x="663" y="5387"/>
                  </a:lnTo>
                  <a:lnTo>
                    <a:pt x="504" y="5297"/>
                  </a:lnTo>
                  <a:lnTo>
                    <a:pt x="504" y="5101"/>
                  </a:lnTo>
                  <a:lnTo>
                    <a:pt x="663" y="4968"/>
                  </a:lnTo>
                  <a:lnTo>
                    <a:pt x="663" y="4746"/>
                  </a:lnTo>
                  <a:lnTo>
                    <a:pt x="440" y="4682"/>
                  </a:lnTo>
                  <a:lnTo>
                    <a:pt x="440" y="4481"/>
                  </a:lnTo>
                  <a:lnTo>
                    <a:pt x="663" y="4481"/>
                  </a:lnTo>
                  <a:lnTo>
                    <a:pt x="663" y="4174"/>
                  </a:lnTo>
                  <a:lnTo>
                    <a:pt x="398" y="4153"/>
                  </a:lnTo>
                  <a:lnTo>
                    <a:pt x="6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9" name="Google Shape;779;p33"/>
            <p:cNvSpPr/>
            <p:nvPr/>
          </p:nvSpPr>
          <p:spPr>
            <a:xfrm>
              <a:off x="4298633" y="3135713"/>
              <a:ext cx="11409" cy="1574188"/>
            </a:xfrm>
            <a:custGeom>
              <a:avLst/>
              <a:gdLst/>
              <a:ahLst/>
              <a:cxnLst/>
              <a:rect l="l" t="t" r="r" b="b"/>
              <a:pathLst>
                <a:path w="43" h="5933" extrusionOk="0">
                  <a:moveTo>
                    <a:pt x="1" y="1"/>
                  </a:moveTo>
                  <a:lnTo>
                    <a:pt x="1" y="599"/>
                  </a:lnTo>
                  <a:lnTo>
                    <a:pt x="1" y="2008"/>
                  </a:lnTo>
                  <a:lnTo>
                    <a:pt x="1" y="3708"/>
                  </a:lnTo>
                  <a:lnTo>
                    <a:pt x="1" y="5186"/>
                  </a:lnTo>
                  <a:lnTo>
                    <a:pt x="1" y="5673"/>
                  </a:lnTo>
                  <a:lnTo>
                    <a:pt x="1" y="5895"/>
                  </a:lnTo>
                  <a:lnTo>
                    <a:pt x="1" y="5917"/>
                  </a:lnTo>
                  <a:cubicBezTo>
                    <a:pt x="1" y="5927"/>
                    <a:pt x="6" y="5932"/>
                    <a:pt x="11" y="5932"/>
                  </a:cubicBezTo>
                  <a:cubicBezTo>
                    <a:pt x="16" y="5932"/>
                    <a:pt x="22" y="5927"/>
                    <a:pt x="22" y="5917"/>
                  </a:cubicBezTo>
                  <a:lnTo>
                    <a:pt x="22" y="5318"/>
                  </a:lnTo>
                  <a:lnTo>
                    <a:pt x="22" y="3909"/>
                  </a:lnTo>
                  <a:lnTo>
                    <a:pt x="22" y="2209"/>
                  </a:lnTo>
                  <a:lnTo>
                    <a:pt x="22" y="731"/>
                  </a:lnTo>
                  <a:lnTo>
                    <a:pt x="22" y="244"/>
                  </a:lnTo>
                  <a:cubicBezTo>
                    <a:pt x="22" y="181"/>
                    <a:pt x="43" y="91"/>
                    <a:pt x="22" y="22"/>
                  </a:cubicBez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0" name="Google Shape;780;p33"/>
            <p:cNvSpPr/>
            <p:nvPr/>
          </p:nvSpPr>
          <p:spPr>
            <a:xfrm>
              <a:off x="3871459" y="2135161"/>
              <a:ext cx="919351" cy="1527756"/>
            </a:xfrm>
            <a:custGeom>
              <a:avLst/>
              <a:gdLst/>
              <a:ahLst/>
              <a:cxnLst/>
              <a:rect l="l" t="t" r="r" b="b"/>
              <a:pathLst>
                <a:path w="3465" h="5758" extrusionOk="0">
                  <a:moveTo>
                    <a:pt x="2363" y="154"/>
                  </a:moveTo>
                  <a:cubicBezTo>
                    <a:pt x="2426" y="154"/>
                    <a:pt x="2474" y="197"/>
                    <a:pt x="2474" y="244"/>
                  </a:cubicBezTo>
                  <a:lnTo>
                    <a:pt x="2474" y="398"/>
                  </a:lnTo>
                  <a:cubicBezTo>
                    <a:pt x="2474" y="440"/>
                    <a:pt x="2426" y="509"/>
                    <a:pt x="2363" y="509"/>
                  </a:cubicBezTo>
                  <a:lnTo>
                    <a:pt x="1123" y="509"/>
                  </a:lnTo>
                  <a:cubicBezTo>
                    <a:pt x="1060" y="509"/>
                    <a:pt x="1017" y="440"/>
                    <a:pt x="1017" y="398"/>
                  </a:cubicBezTo>
                  <a:lnTo>
                    <a:pt x="1017" y="244"/>
                  </a:lnTo>
                  <a:cubicBezTo>
                    <a:pt x="1017" y="197"/>
                    <a:pt x="1060" y="154"/>
                    <a:pt x="1123" y="154"/>
                  </a:cubicBezTo>
                  <a:close/>
                  <a:moveTo>
                    <a:pt x="837" y="1"/>
                  </a:moveTo>
                  <a:cubicBezTo>
                    <a:pt x="377" y="1"/>
                    <a:pt x="0" y="377"/>
                    <a:pt x="0" y="837"/>
                  </a:cubicBezTo>
                  <a:lnTo>
                    <a:pt x="0" y="4015"/>
                  </a:lnTo>
                  <a:cubicBezTo>
                    <a:pt x="0" y="4481"/>
                    <a:pt x="196" y="4921"/>
                    <a:pt x="509" y="5249"/>
                  </a:cubicBezTo>
                  <a:cubicBezTo>
                    <a:pt x="837" y="5583"/>
                    <a:pt x="1282" y="5758"/>
                    <a:pt x="1743" y="5758"/>
                  </a:cubicBezTo>
                  <a:cubicBezTo>
                    <a:pt x="2209" y="5758"/>
                    <a:pt x="2649" y="5583"/>
                    <a:pt x="2956" y="5249"/>
                  </a:cubicBezTo>
                  <a:cubicBezTo>
                    <a:pt x="3289" y="4921"/>
                    <a:pt x="3464" y="4481"/>
                    <a:pt x="3464" y="4015"/>
                  </a:cubicBezTo>
                  <a:lnTo>
                    <a:pt x="3464" y="837"/>
                  </a:lnTo>
                  <a:cubicBezTo>
                    <a:pt x="3464" y="377"/>
                    <a:pt x="3109"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1" name="Google Shape;781;p33"/>
            <p:cNvSpPr/>
            <p:nvPr/>
          </p:nvSpPr>
          <p:spPr>
            <a:xfrm>
              <a:off x="3952914" y="2309481"/>
              <a:ext cx="762013" cy="1248101"/>
            </a:xfrm>
            <a:custGeom>
              <a:avLst/>
              <a:gdLst/>
              <a:ahLst/>
              <a:cxnLst/>
              <a:rect l="l" t="t" r="r" b="b"/>
              <a:pathLst>
                <a:path w="2872" h="4704" extrusionOk="0">
                  <a:moveTo>
                    <a:pt x="2122" y="43"/>
                  </a:moveTo>
                  <a:cubicBezTo>
                    <a:pt x="2188" y="43"/>
                    <a:pt x="2254" y="48"/>
                    <a:pt x="2320" y="69"/>
                  </a:cubicBezTo>
                  <a:cubicBezTo>
                    <a:pt x="2606" y="138"/>
                    <a:pt x="2802" y="403"/>
                    <a:pt x="2829" y="710"/>
                  </a:cubicBezTo>
                  <a:lnTo>
                    <a:pt x="2829" y="954"/>
                  </a:lnTo>
                  <a:lnTo>
                    <a:pt x="2829" y="2167"/>
                  </a:lnTo>
                  <a:lnTo>
                    <a:pt x="2829" y="3205"/>
                  </a:lnTo>
                  <a:cubicBezTo>
                    <a:pt x="2829" y="3401"/>
                    <a:pt x="2802" y="3602"/>
                    <a:pt x="2718" y="3777"/>
                  </a:cubicBezTo>
                  <a:cubicBezTo>
                    <a:pt x="2585" y="4131"/>
                    <a:pt x="2299" y="4417"/>
                    <a:pt x="1966" y="4550"/>
                  </a:cubicBezTo>
                  <a:cubicBezTo>
                    <a:pt x="1791" y="4619"/>
                    <a:pt x="1611" y="4661"/>
                    <a:pt x="1436" y="4661"/>
                  </a:cubicBezTo>
                  <a:cubicBezTo>
                    <a:pt x="1060" y="4661"/>
                    <a:pt x="684" y="4508"/>
                    <a:pt x="446" y="4243"/>
                  </a:cubicBezTo>
                  <a:cubicBezTo>
                    <a:pt x="181" y="3978"/>
                    <a:pt x="48" y="3623"/>
                    <a:pt x="48" y="3268"/>
                  </a:cubicBezTo>
                  <a:lnTo>
                    <a:pt x="48" y="2500"/>
                  </a:lnTo>
                  <a:lnTo>
                    <a:pt x="48" y="1197"/>
                  </a:lnTo>
                  <a:lnTo>
                    <a:pt x="48" y="779"/>
                  </a:lnTo>
                  <a:lnTo>
                    <a:pt x="48" y="710"/>
                  </a:lnTo>
                  <a:cubicBezTo>
                    <a:pt x="48" y="557"/>
                    <a:pt x="91" y="424"/>
                    <a:pt x="181" y="313"/>
                  </a:cubicBezTo>
                  <a:cubicBezTo>
                    <a:pt x="265" y="180"/>
                    <a:pt x="419" y="90"/>
                    <a:pt x="551" y="69"/>
                  </a:cubicBezTo>
                  <a:cubicBezTo>
                    <a:pt x="620" y="48"/>
                    <a:pt x="684" y="48"/>
                    <a:pt x="753" y="48"/>
                  </a:cubicBezTo>
                  <a:lnTo>
                    <a:pt x="1923" y="48"/>
                  </a:lnTo>
                  <a:cubicBezTo>
                    <a:pt x="1989" y="48"/>
                    <a:pt x="2056" y="43"/>
                    <a:pt x="2122" y="43"/>
                  </a:cubicBezTo>
                  <a:close/>
                  <a:moveTo>
                    <a:pt x="718" y="0"/>
                  </a:moveTo>
                  <a:cubicBezTo>
                    <a:pt x="647" y="0"/>
                    <a:pt x="575" y="6"/>
                    <a:pt x="509" y="27"/>
                  </a:cubicBezTo>
                  <a:cubicBezTo>
                    <a:pt x="202" y="117"/>
                    <a:pt x="1" y="382"/>
                    <a:pt x="1" y="689"/>
                  </a:cubicBezTo>
                  <a:lnTo>
                    <a:pt x="1" y="933"/>
                  </a:lnTo>
                  <a:lnTo>
                    <a:pt x="1" y="2188"/>
                  </a:lnTo>
                  <a:lnTo>
                    <a:pt x="1" y="3226"/>
                  </a:lnTo>
                  <a:cubicBezTo>
                    <a:pt x="1" y="3448"/>
                    <a:pt x="22" y="3665"/>
                    <a:pt x="133" y="3867"/>
                  </a:cubicBezTo>
                  <a:cubicBezTo>
                    <a:pt x="265" y="4195"/>
                    <a:pt x="551" y="4486"/>
                    <a:pt x="906" y="4619"/>
                  </a:cubicBezTo>
                  <a:cubicBezTo>
                    <a:pt x="1060" y="4682"/>
                    <a:pt x="1261" y="4703"/>
                    <a:pt x="1436" y="4703"/>
                  </a:cubicBezTo>
                  <a:cubicBezTo>
                    <a:pt x="1812" y="4703"/>
                    <a:pt x="2167" y="4571"/>
                    <a:pt x="2432" y="4306"/>
                  </a:cubicBezTo>
                  <a:cubicBezTo>
                    <a:pt x="2696" y="4041"/>
                    <a:pt x="2871" y="3692"/>
                    <a:pt x="2871" y="3316"/>
                  </a:cubicBezTo>
                  <a:lnTo>
                    <a:pt x="2871" y="2521"/>
                  </a:lnTo>
                  <a:lnTo>
                    <a:pt x="2871" y="1176"/>
                  </a:lnTo>
                  <a:lnTo>
                    <a:pt x="2871" y="752"/>
                  </a:lnTo>
                  <a:lnTo>
                    <a:pt x="2871" y="689"/>
                  </a:lnTo>
                  <a:cubicBezTo>
                    <a:pt x="2871" y="535"/>
                    <a:pt x="2802" y="382"/>
                    <a:pt x="2718" y="271"/>
                  </a:cubicBezTo>
                  <a:cubicBezTo>
                    <a:pt x="2628" y="138"/>
                    <a:pt x="2495" y="69"/>
                    <a:pt x="2342" y="27"/>
                  </a:cubicBezTo>
                  <a:cubicBezTo>
                    <a:pt x="2273" y="6"/>
                    <a:pt x="2209" y="6"/>
                    <a:pt x="2119" y="6"/>
                  </a:cubicBezTo>
                  <a:lnTo>
                    <a:pt x="928" y="6"/>
                  </a:lnTo>
                  <a:cubicBezTo>
                    <a:pt x="861" y="6"/>
                    <a:pt x="790" y="0"/>
                    <a:pt x="718"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2" name="Google Shape;782;p33"/>
            <p:cNvSpPr/>
            <p:nvPr/>
          </p:nvSpPr>
          <p:spPr>
            <a:xfrm>
              <a:off x="4141295" y="2462576"/>
              <a:ext cx="386579" cy="878499"/>
            </a:xfrm>
            <a:custGeom>
              <a:avLst/>
              <a:gdLst/>
              <a:ahLst/>
              <a:cxnLst/>
              <a:rect l="l" t="t" r="r" b="b"/>
              <a:pathLst>
                <a:path w="1457" h="3311" extrusionOk="0">
                  <a:moveTo>
                    <a:pt x="583" y="40"/>
                  </a:moveTo>
                  <a:cubicBezTo>
                    <a:pt x="640" y="40"/>
                    <a:pt x="697" y="43"/>
                    <a:pt x="747" y="43"/>
                  </a:cubicBezTo>
                  <a:cubicBezTo>
                    <a:pt x="796" y="43"/>
                    <a:pt x="846" y="41"/>
                    <a:pt x="895" y="41"/>
                  </a:cubicBezTo>
                  <a:cubicBezTo>
                    <a:pt x="1000" y="41"/>
                    <a:pt x="1102" y="51"/>
                    <a:pt x="1192" y="112"/>
                  </a:cubicBezTo>
                  <a:cubicBezTo>
                    <a:pt x="1324" y="202"/>
                    <a:pt x="1388" y="356"/>
                    <a:pt x="1388" y="509"/>
                  </a:cubicBezTo>
                  <a:lnTo>
                    <a:pt x="1388" y="732"/>
                  </a:lnTo>
                  <a:lnTo>
                    <a:pt x="1388" y="1611"/>
                  </a:lnTo>
                  <a:lnTo>
                    <a:pt x="1388" y="2516"/>
                  </a:lnTo>
                  <a:lnTo>
                    <a:pt x="1388" y="2781"/>
                  </a:lnTo>
                  <a:cubicBezTo>
                    <a:pt x="1388" y="2914"/>
                    <a:pt x="1367" y="3025"/>
                    <a:pt x="1277" y="3115"/>
                  </a:cubicBezTo>
                  <a:cubicBezTo>
                    <a:pt x="1192" y="3200"/>
                    <a:pt x="1081" y="3247"/>
                    <a:pt x="970" y="3247"/>
                  </a:cubicBezTo>
                  <a:lnTo>
                    <a:pt x="419" y="3247"/>
                  </a:lnTo>
                  <a:cubicBezTo>
                    <a:pt x="308" y="3221"/>
                    <a:pt x="196" y="3157"/>
                    <a:pt x="133" y="3067"/>
                  </a:cubicBezTo>
                  <a:cubicBezTo>
                    <a:pt x="64" y="2982"/>
                    <a:pt x="43" y="2871"/>
                    <a:pt x="43" y="2760"/>
                  </a:cubicBezTo>
                  <a:lnTo>
                    <a:pt x="43" y="2495"/>
                  </a:lnTo>
                  <a:lnTo>
                    <a:pt x="43" y="1568"/>
                  </a:lnTo>
                  <a:lnTo>
                    <a:pt x="43" y="684"/>
                  </a:lnTo>
                  <a:lnTo>
                    <a:pt x="43" y="509"/>
                  </a:lnTo>
                  <a:cubicBezTo>
                    <a:pt x="43" y="308"/>
                    <a:pt x="154" y="154"/>
                    <a:pt x="329" y="91"/>
                  </a:cubicBezTo>
                  <a:cubicBezTo>
                    <a:pt x="398" y="48"/>
                    <a:pt x="491" y="40"/>
                    <a:pt x="583" y="40"/>
                  </a:cubicBezTo>
                  <a:close/>
                  <a:moveTo>
                    <a:pt x="530" y="1"/>
                  </a:moveTo>
                  <a:cubicBezTo>
                    <a:pt x="461" y="1"/>
                    <a:pt x="371" y="1"/>
                    <a:pt x="308" y="22"/>
                  </a:cubicBezTo>
                  <a:cubicBezTo>
                    <a:pt x="218" y="70"/>
                    <a:pt x="133" y="154"/>
                    <a:pt x="64" y="244"/>
                  </a:cubicBezTo>
                  <a:cubicBezTo>
                    <a:pt x="0" y="334"/>
                    <a:pt x="0" y="440"/>
                    <a:pt x="0" y="552"/>
                  </a:cubicBezTo>
                  <a:lnTo>
                    <a:pt x="0" y="1304"/>
                  </a:lnTo>
                  <a:lnTo>
                    <a:pt x="0" y="2320"/>
                  </a:lnTo>
                  <a:lnTo>
                    <a:pt x="0" y="2824"/>
                  </a:lnTo>
                  <a:cubicBezTo>
                    <a:pt x="0" y="3046"/>
                    <a:pt x="175" y="3247"/>
                    <a:pt x="398" y="3290"/>
                  </a:cubicBezTo>
                  <a:cubicBezTo>
                    <a:pt x="461" y="3311"/>
                    <a:pt x="530" y="3311"/>
                    <a:pt x="572" y="3311"/>
                  </a:cubicBezTo>
                  <a:lnTo>
                    <a:pt x="970" y="3311"/>
                  </a:lnTo>
                  <a:cubicBezTo>
                    <a:pt x="970" y="3311"/>
                    <a:pt x="971" y="3311"/>
                    <a:pt x="972" y="3311"/>
                  </a:cubicBezTo>
                  <a:lnTo>
                    <a:pt x="972" y="3311"/>
                  </a:lnTo>
                  <a:cubicBezTo>
                    <a:pt x="1193" y="3289"/>
                    <a:pt x="1409" y="3135"/>
                    <a:pt x="1430" y="2892"/>
                  </a:cubicBezTo>
                  <a:cubicBezTo>
                    <a:pt x="1457" y="2824"/>
                    <a:pt x="1457" y="2760"/>
                    <a:pt x="1457" y="2691"/>
                  </a:cubicBezTo>
                  <a:lnTo>
                    <a:pt x="1457" y="1876"/>
                  </a:lnTo>
                  <a:lnTo>
                    <a:pt x="1457" y="885"/>
                  </a:lnTo>
                  <a:lnTo>
                    <a:pt x="1457" y="573"/>
                  </a:lnTo>
                  <a:cubicBezTo>
                    <a:pt x="1457" y="488"/>
                    <a:pt x="1457" y="398"/>
                    <a:pt x="1409" y="308"/>
                  </a:cubicBezTo>
                  <a:cubicBezTo>
                    <a:pt x="1346" y="112"/>
                    <a:pt x="1166" y="1"/>
                    <a:pt x="948"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3" name="Google Shape;783;p33"/>
            <p:cNvSpPr/>
            <p:nvPr/>
          </p:nvSpPr>
          <p:spPr>
            <a:xfrm>
              <a:off x="4141295" y="2732414"/>
              <a:ext cx="386579" cy="11409"/>
            </a:xfrm>
            <a:custGeom>
              <a:avLst/>
              <a:gdLst/>
              <a:ahLst/>
              <a:cxnLst/>
              <a:rect l="l" t="t" r="r" b="b"/>
              <a:pathLst>
                <a:path w="1457" h="43" extrusionOk="0">
                  <a:moveTo>
                    <a:pt x="22" y="1"/>
                  </a:moveTo>
                  <a:cubicBezTo>
                    <a:pt x="0" y="1"/>
                    <a:pt x="0" y="43"/>
                    <a:pt x="22" y="43"/>
                  </a:cubicBezTo>
                  <a:lnTo>
                    <a:pt x="1430" y="43"/>
                  </a:lnTo>
                  <a:cubicBezTo>
                    <a:pt x="1457" y="43"/>
                    <a:pt x="1457" y="1"/>
                    <a:pt x="1430"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4" name="Google Shape;784;p33"/>
            <p:cNvSpPr/>
            <p:nvPr/>
          </p:nvSpPr>
          <p:spPr>
            <a:xfrm>
              <a:off x="4141295" y="3024806"/>
              <a:ext cx="386579" cy="18573"/>
            </a:xfrm>
            <a:custGeom>
              <a:avLst/>
              <a:gdLst/>
              <a:ahLst/>
              <a:cxnLst/>
              <a:rect l="l" t="t" r="r" b="b"/>
              <a:pathLst>
                <a:path w="1457" h="70" extrusionOk="0">
                  <a:moveTo>
                    <a:pt x="22" y="0"/>
                  </a:moveTo>
                  <a:cubicBezTo>
                    <a:pt x="0" y="0"/>
                    <a:pt x="0" y="69"/>
                    <a:pt x="22" y="69"/>
                  </a:cubicBezTo>
                  <a:lnTo>
                    <a:pt x="1430" y="69"/>
                  </a:lnTo>
                  <a:cubicBezTo>
                    <a:pt x="1457" y="69"/>
                    <a:pt x="1457" y="0"/>
                    <a:pt x="1430"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5" name="Google Shape;785;p33"/>
            <p:cNvSpPr/>
            <p:nvPr/>
          </p:nvSpPr>
          <p:spPr>
            <a:xfrm>
              <a:off x="4012082" y="1524906"/>
              <a:ext cx="726725" cy="718772"/>
            </a:xfrm>
            <a:custGeom>
              <a:avLst/>
              <a:gdLst/>
              <a:ahLst/>
              <a:cxnLst/>
              <a:rect l="l" t="t" r="r" b="b"/>
              <a:pathLst>
                <a:path w="2739" h="2709" extrusionOk="0">
                  <a:moveTo>
                    <a:pt x="1399" y="0"/>
                  </a:moveTo>
                  <a:cubicBezTo>
                    <a:pt x="998" y="0"/>
                    <a:pt x="587" y="169"/>
                    <a:pt x="328" y="489"/>
                  </a:cubicBezTo>
                  <a:cubicBezTo>
                    <a:pt x="154" y="712"/>
                    <a:pt x="42" y="977"/>
                    <a:pt x="21" y="1241"/>
                  </a:cubicBezTo>
                  <a:cubicBezTo>
                    <a:pt x="0" y="1527"/>
                    <a:pt x="64" y="1813"/>
                    <a:pt x="223" y="2057"/>
                  </a:cubicBezTo>
                  <a:cubicBezTo>
                    <a:pt x="286" y="2147"/>
                    <a:pt x="419" y="2301"/>
                    <a:pt x="419" y="2301"/>
                  </a:cubicBezTo>
                  <a:lnTo>
                    <a:pt x="752" y="2301"/>
                  </a:lnTo>
                  <a:cubicBezTo>
                    <a:pt x="752" y="2301"/>
                    <a:pt x="572" y="2168"/>
                    <a:pt x="487" y="2078"/>
                  </a:cubicBezTo>
                  <a:cubicBezTo>
                    <a:pt x="355" y="1903"/>
                    <a:pt x="265" y="1681"/>
                    <a:pt x="244" y="1437"/>
                  </a:cubicBezTo>
                  <a:cubicBezTo>
                    <a:pt x="223" y="1326"/>
                    <a:pt x="244" y="1194"/>
                    <a:pt x="265" y="1088"/>
                  </a:cubicBezTo>
                  <a:cubicBezTo>
                    <a:pt x="286" y="955"/>
                    <a:pt x="328" y="865"/>
                    <a:pt x="397" y="754"/>
                  </a:cubicBezTo>
                  <a:cubicBezTo>
                    <a:pt x="530" y="558"/>
                    <a:pt x="705" y="399"/>
                    <a:pt x="906" y="315"/>
                  </a:cubicBezTo>
                  <a:cubicBezTo>
                    <a:pt x="1055" y="238"/>
                    <a:pt x="1217" y="204"/>
                    <a:pt x="1382" y="204"/>
                  </a:cubicBezTo>
                  <a:cubicBezTo>
                    <a:pt x="1458" y="204"/>
                    <a:pt x="1534" y="211"/>
                    <a:pt x="1610" y="225"/>
                  </a:cubicBezTo>
                  <a:cubicBezTo>
                    <a:pt x="2076" y="315"/>
                    <a:pt x="2426" y="712"/>
                    <a:pt x="2516" y="1173"/>
                  </a:cubicBezTo>
                  <a:cubicBezTo>
                    <a:pt x="2516" y="1220"/>
                    <a:pt x="2537" y="1284"/>
                    <a:pt x="2537" y="1353"/>
                  </a:cubicBezTo>
                  <a:cubicBezTo>
                    <a:pt x="2516" y="1591"/>
                    <a:pt x="2447" y="1813"/>
                    <a:pt x="2315" y="2036"/>
                  </a:cubicBezTo>
                  <a:cubicBezTo>
                    <a:pt x="2251" y="2099"/>
                    <a:pt x="2161" y="2211"/>
                    <a:pt x="2076" y="2253"/>
                  </a:cubicBezTo>
                  <a:cubicBezTo>
                    <a:pt x="2029" y="2301"/>
                    <a:pt x="1986" y="2322"/>
                    <a:pt x="1944" y="2364"/>
                  </a:cubicBezTo>
                  <a:cubicBezTo>
                    <a:pt x="1896" y="2364"/>
                    <a:pt x="1875" y="2385"/>
                    <a:pt x="1854" y="2385"/>
                  </a:cubicBezTo>
                  <a:cubicBezTo>
                    <a:pt x="1833" y="2412"/>
                    <a:pt x="1811" y="2412"/>
                    <a:pt x="1785" y="2433"/>
                  </a:cubicBezTo>
                  <a:cubicBezTo>
                    <a:pt x="1635" y="2481"/>
                    <a:pt x="1464" y="2510"/>
                    <a:pt x="1300" y="2510"/>
                  </a:cubicBezTo>
                  <a:cubicBezTo>
                    <a:pt x="1175" y="2510"/>
                    <a:pt x="1054" y="2493"/>
                    <a:pt x="948" y="2454"/>
                  </a:cubicBezTo>
                  <a:lnTo>
                    <a:pt x="572" y="2454"/>
                  </a:lnTo>
                  <a:cubicBezTo>
                    <a:pt x="805" y="2620"/>
                    <a:pt x="1069" y="2709"/>
                    <a:pt x="1353" y="2709"/>
                  </a:cubicBezTo>
                  <a:cubicBezTo>
                    <a:pt x="1451" y="2709"/>
                    <a:pt x="1551" y="2698"/>
                    <a:pt x="1653" y="2677"/>
                  </a:cubicBezTo>
                  <a:cubicBezTo>
                    <a:pt x="2182" y="2565"/>
                    <a:pt x="2627" y="2121"/>
                    <a:pt x="2712" y="1570"/>
                  </a:cubicBezTo>
                  <a:cubicBezTo>
                    <a:pt x="2738" y="1506"/>
                    <a:pt x="2738" y="1416"/>
                    <a:pt x="2738" y="1353"/>
                  </a:cubicBezTo>
                  <a:cubicBezTo>
                    <a:pt x="2738" y="775"/>
                    <a:pt x="2383" y="267"/>
                    <a:pt x="1833" y="71"/>
                  </a:cubicBezTo>
                  <a:cubicBezTo>
                    <a:pt x="1695" y="24"/>
                    <a:pt x="1547"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6" name="Google Shape;786;p33"/>
          <p:cNvGrpSpPr/>
          <p:nvPr/>
        </p:nvGrpSpPr>
        <p:grpSpPr>
          <a:xfrm>
            <a:off x="6054613" y="1256184"/>
            <a:ext cx="3509798" cy="1488278"/>
            <a:chOff x="6054613" y="1256184"/>
            <a:chExt cx="3509798" cy="1488278"/>
          </a:xfrm>
        </p:grpSpPr>
        <p:sp>
          <p:nvSpPr>
            <p:cNvPr id="787" name="Google Shape;787;p33"/>
            <p:cNvSpPr/>
            <p:nvPr/>
          </p:nvSpPr>
          <p:spPr>
            <a:xfrm>
              <a:off x="6054613" y="1256184"/>
              <a:ext cx="3509798" cy="1488278"/>
            </a:xfrm>
            <a:custGeom>
              <a:avLst/>
              <a:gdLst/>
              <a:ahLst/>
              <a:cxnLst/>
              <a:rect l="l" t="t" r="r" b="b"/>
              <a:pathLst>
                <a:path w="31429" h="13327" extrusionOk="0">
                  <a:moveTo>
                    <a:pt x="29374" y="1"/>
                  </a:moveTo>
                  <a:cubicBezTo>
                    <a:pt x="29374" y="1"/>
                    <a:pt x="21917" y="3597"/>
                    <a:pt x="20238" y="4084"/>
                  </a:cubicBezTo>
                  <a:cubicBezTo>
                    <a:pt x="18564" y="4550"/>
                    <a:pt x="15736" y="5080"/>
                    <a:pt x="15736" y="5080"/>
                  </a:cubicBezTo>
                  <a:cubicBezTo>
                    <a:pt x="15736" y="5080"/>
                    <a:pt x="15228" y="5186"/>
                    <a:pt x="14711" y="5186"/>
                  </a:cubicBezTo>
                  <a:cubicBezTo>
                    <a:pt x="14453" y="5186"/>
                    <a:pt x="14193" y="5159"/>
                    <a:pt x="13994" y="5080"/>
                  </a:cubicBezTo>
                  <a:cubicBezTo>
                    <a:pt x="13472" y="4875"/>
                    <a:pt x="12155" y="4280"/>
                    <a:pt x="11040" y="4280"/>
                  </a:cubicBezTo>
                  <a:cubicBezTo>
                    <a:pt x="10831" y="4280"/>
                    <a:pt x="10628" y="4301"/>
                    <a:pt x="10440" y="4349"/>
                  </a:cubicBezTo>
                  <a:cubicBezTo>
                    <a:pt x="9269" y="4656"/>
                    <a:pt x="5297" y="5896"/>
                    <a:pt x="4969" y="6113"/>
                  </a:cubicBezTo>
                  <a:cubicBezTo>
                    <a:pt x="4614" y="6335"/>
                    <a:pt x="3708" y="6934"/>
                    <a:pt x="3777" y="7151"/>
                  </a:cubicBezTo>
                  <a:cubicBezTo>
                    <a:pt x="3841" y="7394"/>
                    <a:pt x="3841" y="7569"/>
                    <a:pt x="4725" y="7569"/>
                  </a:cubicBezTo>
                  <a:cubicBezTo>
                    <a:pt x="5501" y="7569"/>
                    <a:pt x="7005" y="7277"/>
                    <a:pt x="7433" y="7277"/>
                  </a:cubicBezTo>
                  <a:cubicBezTo>
                    <a:pt x="7504" y="7277"/>
                    <a:pt x="7545" y="7286"/>
                    <a:pt x="7548" y="7304"/>
                  </a:cubicBezTo>
                  <a:cubicBezTo>
                    <a:pt x="7575" y="7416"/>
                    <a:pt x="5874" y="8586"/>
                    <a:pt x="5101" y="8787"/>
                  </a:cubicBezTo>
                  <a:cubicBezTo>
                    <a:pt x="4328" y="9005"/>
                    <a:pt x="1" y="10111"/>
                    <a:pt x="1" y="10461"/>
                  </a:cubicBezTo>
                  <a:cubicBezTo>
                    <a:pt x="1" y="10837"/>
                    <a:pt x="223" y="11038"/>
                    <a:pt x="753" y="11059"/>
                  </a:cubicBezTo>
                  <a:lnTo>
                    <a:pt x="2363" y="11059"/>
                  </a:lnTo>
                  <a:cubicBezTo>
                    <a:pt x="2363" y="11059"/>
                    <a:pt x="2718" y="11277"/>
                    <a:pt x="3157" y="11568"/>
                  </a:cubicBezTo>
                  <a:cubicBezTo>
                    <a:pt x="3576" y="11854"/>
                    <a:pt x="4153" y="12336"/>
                    <a:pt x="4614" y="12405"/>
                  </a:cubicBezTo>
                  <a:cubicBezTo>
                    <a:pt x="4776" y="12426"/>
                    <a:pt x="4906" y="12433"/>
                    <a:pt x="5008" y="12433"/>
                  </a:cubicBezTo>
                  <a:cubicBezTo>
                    <a:pt x="5210" y="12433"/>
                    <a:pt x="5297" y="12405"/>
                    <a:pt x="5297" y="12405"/>
                  </a:cubicBezTo>
                  <a:cubicBezTo>
                    <a:pt x="5297" y="12405"/>
                    <a:pt x="5806" y="13109"/>
                    <a:pt x="5938" y="13109"/>
                  </a:cubicBezTo>
                  <a:cubicBezTo>
                    <a:pt x="6053" y="13109"/>
                    <a:pt x="8997" y="13326"/>
                    <a:pt x="10150" y="13326"/>
                  </a:cubicBezTo>
                  <a:cubicBezTo>
                    <a:pt x="10321" y="13326"/>
                    <a:pt x="10453" y="13321"/>
                    <a:pt x="10530" y="13310"/>
                  </a:cubicBezTo>
                  <a:cubicBezTo>
                    <a:pt x="11150" y="13220"/>
                    <a:pt x="14920" y="11436"/>
                    <a:pt x="15318" y="11171"/>
                  </a:cubicBezTo>
                  <a:cubicBezTo>
                    <a:pt x="15736" y="10927"/>
                    <a:pt x="15471" y="10641"/>
                    <a:pt x="16112" y="10482"/>
                  </a:cubicBezTo>
                  <a:cubicBezTo>
                    <a:pt x="16753" y="10350"/>
                    <a:pt x="29708" y="7792"/>
                    <a:pt x="29708" y="7792"/>
                  </a:cubicBezTo>
                  <a:cubicBezTo>
                    <a:pt x="29708" y="7792"/>
                    <a:pt x="31429" y="3931"/>
                    <a:pt x="30544" y="3004"/>
                  </a:cubicBezTo>
                  <a:cubicBezTo>
                    <a:pt x="29660" y="2077"/>
                    <a:pt x="29374" y="1"/>
                    <a:pt x="293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33"/>
            <p:cNvSpPr/>
            <p:nvPr/>
          </p:nvSpPr>
          <p:spPr>
            <a:xfrm>
              <a:off x="6631299" y="2402746"/>
              <a:ext cx="480979" cy="332230"/>
            </a:xfrm>
            <a:custGeom>
              <a:avLst/>
              <a:gdLst/>
              <a:ahLst/>
              <a:cxnLst/>
              <a:rect l="l" t="t" r="r" b="b"/>
              <a:pathLst>
                <a:path w="4307" h="2975" extrusionOk="0">
                  <a:moveTo>
                    <a:pt x="290" y="1"/>
                  </a:moveTo>
                  <a:cubicBezTo>
                    <a:pt x="250" y="1"/>
                    <a:pt x="213" y="7"/>
                    <a:pt x="181" y="19"/>
                  </a:cubicBezTo>
                  <a:cubicBezTo>
                    <a:pt x="112" y="40"/>
                    <a:pt x="70" y="83"/>
                    <a:pt x="70" y="130"/>
                  </a:cubicBezTo>
                  <a:cubicBezTo>
                    <a:pt x="1" y="459"/>
                    <a:pt x="689" y="1190"/>
                    <a:pt x="1060" y="1587"/>
                  </a:cubicBezTo>
                  <a:cubicBezTo>
                    <a:pt x="1086" y="1608"/>
                    <a:pt x="1129" y="1650"/>
                    <a:pt x="1150" y="1672"/>
                  </a:cubicBezTo>
                  <a:cubicBezTo>
                    <a:pt x="1484" y="2027"/>
                    <a:pt x="2321" y="2689"/>
                    <a:pt x="2564" y="2821"/>
                  </a:cubicBezTo>
                  <a:cubicBezTo>
                    <a:pt x="2781" y="2953"/>
                    <a:pt x="2893" y="2975"/>
                    <a:pt x="2893" y="2975"/>
                  </a:cubicBezTo>
                  <a:lnTo>
                    <a:pt x="2914" y="2953"/>
                  </a:lnTo>
                  <a:cubicBezTo>
                    <a:pt x="2914" y="2953"/>
                    <a:pt x="2808" y="2911"/>
                    <a:pt x="2564" y="2800"/>
                  </a:cubicBezTo>
                  <a:cubicBezTo>
                    <a:pt x="2342" y="2667"/>
                    <a:pt x="1505" y="2005"/>
                    <a:pt x="1171" y="1650"/>
                  </a:cubicBezTo>
                  <a:cubicBezTo>
                    <a:pt x="1150" y="1629"/>
                    <a:pt x="1108" y="1587"/>
                    <a:pt x="1086" y="1566"/>
                  </a:cubicBezTo>
                  <a:cubicBezTo>
                    <a:pt x="732" y="1190"/>
                    <a:pt x="27" y="438"/>
                    <a:pt x="91" y="152"/>
                  </a:cubicBezTo>
                  <a:cubicBezTo>
                    <a:pt x="112" y="109"/>
                    <a:pt x="133" y="62"/>
                    <a:pt x="181" y="40"/>
                  </a:cubicBezTo>
                  <a:cubicBezTo>
                    <a:pt x="211" y="29"/>
                    <a:pt x="246" y="23"/>
                    <a:pt x="285" y="23"/>
                  </a:cubicBezTo>
                  <a:cubicBezTo>
                    <a:pt x="611" y="23"/>
                    <a:pt x="1209" y="411"/>
                    <a:pt x="1701" y="724"/>
                  </a:cubicBezTo>
                  <a:cubicBezTo>
                    <a:pt x="2013" y="925"/>
                    <a:pt x="2321" y="1100"/>
                    <a:pt x="2495" y="1169"/>
                  </a:cubicBezTo>
                  <a:cubicBezTo>
                    <a:pt x="2595" y="1203"/>
                    <a:pt x="2724" y="1217"/>
                    <a:pt x="2867" y="1217"/>
                  </a:cubicBezTo>
                  <a:cubicBezTo>
                    <a:pt x="3452" y="1217"/>
                    <a:pt x="4273" y="984"/>
                    <a:pt x="4307" y="967"/>
                  </a:cubicBezTo>
                  <a:lnTo>
                    <a:pt x="4285" y="946"/>
                  </a:lnTo>
                  <a:cubicBezTo>
                    <a:pt x="4285" y="946"/>
                    <a:pt x="3451" y="1191"/>
                    <a:pt x="2862" y="1191"/>
                  </a:cubicBezTo>
                  <a:cubicBezTo>
                    <a:pt x="2721" y="1191"/>
                    <a:pt x="2594" y="1177"/>
                    <a:pt x="2495" y="1142"/>
                  </a:cubicBezTo>
                  <a:cubicBezTo>
                    <a:pt x="2321" y="1078"/>
                    <a:pt x="2035" y="877"/>
                    <a:pt x="1701" y="681"/>
                  </a:cubicBezTo>
                  <a:cubicBezTo>
                    <a:pt x="1193" y="366"/>
                    <a:pt x="614" y="1"/>
                    <a:pt x="29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9" name="Google Shape;789;p33"/>
            <p:cNvSpPr/>
            <p:nvPr/>
          </p:nvSpPr>
          <p:spPr>
            <a:xfrm>
              <a:off x="6488803" y="2385437"/>
              <a:ext cx="160364" cy="256068"/>
            </a:xfrm>
            <a:custGeom>
              <a:avLst/>
              <a:gdLst/>
              <a:ahLst/>
              <a:cxnLst/>
              <a:rect l="l" t="t" r="r" b="b"/>
              <a:pathLst>
                <a:path w="1436" h="2293" extrusionOk="0">
                  <a:moveTo>
                    <a:pt x="488" y="1"/>
                  </a:moveTo>
                  <a:cubicBezTo>
                    <a:pt x="420" y="1"/>
                    <a:pt x="358" y="13"/>
                    <a:pt x="308" y="42"/>
                  </a:cubicBezTo>
                  <a:cubicBezTo>
                    <a:pt x="0" y="217"/>
                    <a:pt x="376" y="947"/>
                    <a:pt x="398" y="969"/>
                  </a:cubicBezTo>
                  <a:cubicBezTo>
                    <a:pt x="419" y="1011"/>
                    <a:pt x="1213" y="2139"/>
                    <a:pt x="1409" y="2293"/>
                  </a:cubicBezTo>
                  <a:lnTo>
                    <a:pt x="1436" y="2272"/>
                  </a:lnTo>
                  <a:cubicBezTo>
                    <a:pt x="1256" y="2118"/>
                    <a:pt x="440" y="969"/>
                    <a:pt x="419" y="947"/>
                  </a:cubicBezTo>
                  <a:cubicBezTo>
                    <a:pt x="419" y="947"/>
                    <a:pt x="43" y="238"/>
                    <a:pt x="329" y="84"/>
                  </a:cubicBezTo>
                  <a:cubicBezTo>
                    <a:pt x="376" y="55"/>
                    <a:pt x="435" y="43"/>
                    <a:pt x="502" y="43"/>
                  </a:cubicBezTo>
                  <a:cubicBezTo>
                    <a:pt x="836" y="43"/>
                    <a:pt x="1346" y="353"/>
                    <a:pt x="1346" y="370"/>
                  </a:cubicBezTo>
                  <a:lnTo>
                    <a:pt x="1367" y="328"/>
                  </a:lnTo>
                  <a:cubicBezTo>
                    <a:pt x="1331" y="310"/>
                    <a:pt x="831" y="1"/>
                    <a:pt x="4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0" name="Google Shape;790;p33"/>
            <p:cNvSpPr/>
            <p:nvPr/>
          </p:nvSpPr>
          <p:spPr>
            <a:xfrm>
              <a:off x="6225028" y="2388452"/>
              <a:ext cx="285773" cy="102852"/>
            </a:xfrm>
            <a:custGeom>
              <a:avLst/>
              <a:gdLst/>
              <a:ahLst/>
              <a:cxnLst/>
              <a:rect l="l" t="t" r="r" b="b"/>
              <a:pathLst>
                <a:path w="2559" h="921" extrusionOk="0">
                  <a:moveTo>
                    <a:pt x="527" y="1"/>
                  </a:moveTo>
                  <a:cubicBezTo>
                    <a:pt x="359" y="1"/>
                    <a:pt x="238" y="17"/>
                    <a:pt x="196" y="57"/>
                  </a:cubicBezTo>
                  <a:cubicBezTo>
                    <a:pt x="0" y="258"/>
                    <a:pt x="175" y="454"/>
                    <a:pt x="286" y="566"/>
                  </a:cubicBezTo>
                  <a:cubicBezTo>
                    <a:pt x="307" y="566"/>
                    <a:pt x="307" y="587"/>
                    <a:pt x="329" y="587"/>
                  </a:cubicBezTo>
                  <a:cubicBezTo>
                    <a:pt x="419" y="698"/>
                    <a:pt x="795" y="920"/>
                    <a:pt x="816" y="920"/>
                  </a:cubicBezTo>
                  <a:lnTo>
                    <a:pt x="837" y="899"/>
                  </a:lnTo>
                  <a:cubicBezTo>
                    <a:pt x="837" y="899"/>
                    <a:pt x="440" y="677"/>
                    <a:pt x="355" y="566"/>
                  </a:cubicBezTo>
                  <a:lnTo>
                    <a:pt x="329" y="544"/>
                  </a:lnTo>
                  <a:cubicBezTo>
                    <a:pt x="223" y="433"/>
                    <a:pt x="43" y="258"/>
                    <a:pt x="223" y="78"/>
                  </a:cubicBezTo>
                  <a:cubicBezTo>
                    <a:pt x="256" y="50"/>
                    <a:pt x="358" y="38"/>
                    <a:pt x="502" y="38"/>
                  </a:cubicBezTo>
                  <a:cubicBezTo>
                    <a:pt x="1021" y="38"/>
                    <a:pt x="2094" y="193"/>
                    <a:pt x="2558" y="280"/>
                  </a:cubicBezTo>
                  <a:lnTo>
                    <a:pt x="2558" y="237"/>
                  </a:lnTo>
                  <a:cubicBezTo>
                    <a:pt x="2491" y="237"/>
                    <a:pt x="1171" y="1"/>
                    <a:pt x="52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1" name="Google Shape;791;p33"/>
            <p:cNvSpPr/>
            <p:nvPr/>
          </p:nvSpPr>
          <p:spPr>
            <a:xfrm>
              <a:off x="7057783" y="2094301"/>
              <a:ext cx="453731" cy="110780"/>
            </a:xfrm>
            <a:custGeom>
              <a:avLst/>
              <a:gdLst/>
              <a:ahLst/>
              <a:cxnLst/>
              <a:rect l="l" t="t" r="r" b="b"/>
              <a:pathLst>
                <a:path w="4063" h="992" extrusionOk="0">
                  <a:moveTo>
                    <a:pt x="22" y="1"/>
                  </a:moveTo>
                  <a:lnTo>
                    <a:pt x="0" y="22"/>
                  </a:lnTo>
                  <a:cubicBezTo>
                    <a:pt x="22" y="22"/>
                    <a:pt x="842" y="461"/>
                    <a:pt x="1722" y="726"/>
                  </a:cubicBezTo>
                  <a:cubicBezTo>
                    <a:pt x="2585" y="970"/>
                    <a:pt x="4041" y="991"/>
                    <a:pt x="4063" y="991"/>
                  </a:cubicBezTo>
                  <a:lnTo>
                    <a:pt x="4063" y="949"/>
                  </a:lnTo>
                  <a:cubicBezTo>
                    <a:pt x="4041" y="949"/>
                    <a:pt x="2606" y="928"/>
                    <a:pt x="1722" y="684"/>
                  </a:cubicBezTo>
                  <a:cubicBezTo>
                    <a:pt x="842" y="440"/>
                    <a:pt x="22" y="1"/>
                    <a:pt x="2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33"/>
            <p:cNvSpPr/>
            <p:nvPr/>
          </p:nvSpPr>
          <p:spPr>
            <a:xfrm>
              <a:off x="7040585" y="2261701"/>
              <a:ext cx="352666" cy="76385"/>
            </a:xfrm>
            <a:custGeom>
              <a:avLst/>
              <a:gdLst/>
              <a:ahLst/>
              <a:cxnLst/>
              <a:rect l="l" t="t" r="r" b="b"/>
              <a:pathLst>
                <a:path w="3158" h="684" extrusionOk="0">
                  <a:moveTo>
                    <a:pt x="3157" y="1"/>
                  </a:moveTo>
                  <a:cubicBezTo>
                    <a:pt x="3136" y="1"/>
                    <a:pt x="1680" y="48"/>
                    <a:pt x="1060" y="244"/>
                  </a:cubicBezTo>
                  <a:cubicBezTo>
                    <a:pt x="440" y="445"/>
                    <a:pt x="1" y="641"/>
                    <a:pt x="1" y="641"/>
                  </a:cubicBezTo>
                  <a:lnTo>
                    <a:pt x="22" y="684"/>
                  </a:lnTo>
                  <a:cubicBezTo>
                    <a:pt x="22" y="684"/>
                    <a:pt x="440" y="488"/>
                    <a:pt x="1060" y="287"/>
                  </a:cubicBezTo>
                  <a:cubicBezTo>
                    <a:pt x="1680" y="91"/>
                    <a:pt x="3157" y="48"/>
                    <a:pt x="3157" y="48"/>
                  </a:cubicBezTo>
                  <a:lnTo>
                    <a:pt x="315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93" name="Google Shape;793;p33"/>
          <p:cNvGrpSpPr/>
          <p:nvPr/>
        </p:nvGrpSpPr>
        <p:grpSpPr>
          <a:xfrm>
            <a:off x="-909715" y="740365"/>
            <a:ext cx="3559852" cy="1788678"/>
            <a:chOff x="1997175" y="3512155"/>
            <a:chExt cx="1978025" cy="993765"/>
          </a:xfrm>
        </p:grpSpPr>
        <p:sp>
          <p:nvSpPr>
            <p:cNvPr id="794" name="Google Shape;794;p33"/>
            <p:cNvSpPr/>
            <p:nvPr/>
          </p:nvSpPr>
          <p:spPr>
            <a:xfrm>
              <a:off x="3152865" y="3512155"/>
              <a:ext cx="822336" cy="478175"/>
            </a:xfrm>
            <a:custGeom>
              <a:avLst/>
              <a:gdLst/>
              <a:ahLst/>
              <a:cxnLst/>
              <a:rect l="l" t="t" r="r" b="b"/>
              <a:pathLst>
                <a:path w="10726" h="6237" extrusionOk="0">
                  <a:moveTo>
                    <a:pt x="6789" y="1"/>
                  </a:moveTo>
                  <a:cubicBezTo>
                    <a:pt x="6694" y="1"/>
                    <a:pt x="6595" y="11"/>
                    <a:pt x="6488" y="33"/>
                  </a:cubicBezTo>
                  <a:cubicBezTo>
                    <a:pt x="5715" y="208"/>
                    <a:pt x="837" y="2724"/>
                    <a:pt x="837" y="2724"/>
                  </a:cubicBezTo>
                  <a:lnTo>
                    <a:pt x="0" y="4906"/>
                  </a:lnTo>
                  <a:lnTo>
                    <a:pt x="726" y="5811"/>
                  </a:lnTo>
                  <a:cubicBezTo>
                    <a:pt x="726" y="5811"/>
                    <a:pt x="1054" y="6237"/>
                    <a:pt x="1205" y="6237"/>
                  </a:cubicBezTo>
                  <a:cubicBezTo>
                    <a:pt x="1216" y="6237"/>
                    <a:pt x="1225" y="6234"/>
                    <a:pt x="1234" y="6230"/>
                  </a:cubicBezTo>
                  <a:cubicBezTo>
                    <a:pt x="1388" y="6187"/>
                    <a:pt x="2998" y="5769"/>
                    <a:pt x="2998" y="5769"/>
                  </a:cubicBezTo>
                  <a:lnTo>
                    <a:pt x="5800" y="5261"/>
                  </a:lnTo>
                  <a:lnTo>
                    <a:pt x="8977" y="5239"/>
                  </a:lnTo>
                  <a:lnTo>
                    <a:pt x="10105" y="5594"/>
                  </a:lnTo>
                  <a:cubicBezTo>
                    <a:pt x="10105" y="5594"/>
                    <a:pt x="10251" y="5663"/>
                    <a:pt x="10382" y="5663"/>
                  </a:cubicBezTo>
                  <a:cubicBezTo>
                    <a:pt x="10447" y="5663"/>
                    <a:pt x="10508" y="5646"/>
                    <a:pt x="10545" y="5594"/>
                  </a:cubicBezTo>
                  <a:cubicBezTo>
                    <a:pt x="10656" y="5435"/>
                    <a:pt x="10725" y="3518"/>
                    <a:pt x="10545" y="3031"/>
                  </a:cubicBezTo>
                  <a:cubicBezTo>
                    <a:pt x="10349" y="2549"/>
                    <a:pt x="9862" y="1532"/>
                    <a:pt x="8760" y="912"/>
                  </a:cubicBezTo>
                  <a:cubicBezTo>
                    <a:pt x="7807" y="402"/>
                    <a:pt x="7380" y="1"/>
                    <a:pt x="6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5" name="Google Shape;795;p33"/>
            <p:cNvSpPr/>
            <p:nvPr/>
          </p:nvSpPr>
          <p:spPr>
            <a:xfrm>
              <a:off x="3117137" y="3646554"/>
              <a:ext cx="834066" cy="355431"/>
            </a:xfrm>
            <a:custGeom>
              <a:avLst/>
              <a:gdLst/>
              <a:ahLst/>
              <a:cxnLst/>
              <a:rect l="l" t="t" r="r" b="b"/>
              <a:pathLst>
                <a:path w="10879" h="4636" extrusionOk="0">
                  <a:moveTo>
                    <a:pt x="6088" y="0"/>
                  </a:moveTo>
                  <a:cubicBezTo>
                    <a:pt x="6033" y="0"/>
                    <a:pt x="6001" y="2"/>
                    <a:pt x="6001" y="2"/>
                  </a:cubicBezTo>
                  <a:lnTo>
                    <a:pt x="1457" y="2385"/>
                  </a:lnTo>
                  <a:cubicBezTo>
                    <a:pt x="1457" y="2385"/>
                    <a:pt x="1324" y="3418"/>
                    <a:pt x="1457" y="3465"/>
                  </a:cubicBezTo>
                  <a:cubicBezTo>
                    <a:pt x="1589" y="3508"/>
                    <a:pt x="0" y="4636"/>
                    <a:pt x="0" y="4636"/>
                  </a:cubicBezTo>
                  <a:cubicBezTo>
                    <a:pt x="0" y="4636"/>
                    <a:pt x="2849" y="4371"/>
                    <a:pt x="3379" y="4344"/>
                  </a:cubicBezTo>
                  <a:cubicBezTo>
                    <a:pt x="3909" y="4323"/>
                    <a:pt x="5715" y="3682"/>
                    <a:pt x="6160" y="3661"/>
                  </a:cubicBezTo>
                  <a:cubicBezTo>
                    <a:pt x="6317" y="3654"/>
                    <a:pt x="6512" y="3644"/>
                    <a:pt x="6755" y="3644"/>
                  </a:cubicBezTo>
                  <a:cubicBezTo>
                    <a:pt x="7225" y="3644"/>
                    <a:pt x="7873" y="3681"/>
                    <a:pt x="8760" y="3841"/>
                  </a:cubicBezTo>
                  <a:cubicBezTo>
                    <a:pt x="9397" y="3944"/>
                    <a:pt x="9861" y="3989"/>
                    <a:pt x="10186" y="3989"/>
                  </a:cubicBezTo>
                  <a:cubicBezTo>
                    <a:pt x="10547" y="3989"/>
                    <a:pt x="10735" y="3933"/>
                    <a:pt x="10794" y="3841"/>
                  </a:cubicBezTo>
                  <a:cubicBezTo>
                    <a:pt x="10879" y="3661"/>
                    <a:pt x="7749" y="1940"/>
                    <a:pt x="7568" y="1696"/>
                  </a:cubicBezTo>
                  <a:cubicBezTo>
                    <a:pt x="7372" y="1479"/>
                    <a:pt x="7219" y="902"/>
                    <a:pt x="7219" y="441"/>
                  </a:cubicBezTo>
                  <a:cubicBezTo>
                    <a:pt x="7219" y="34"/>
                    <a:pt x="6367" y="0"/>
                    <a:pt x="60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6" name="Google Shape;796;p33"/>
            <p:cNvSpPr/>
            <p:nvPr/>
          </p:nvSpPr>
          <p:spPr>
            <a:xfrm>
              <a:off x="3663702" y="3664571"/>
              <a:ext cx="263276" cy="262126"/>
            </a:xfrm>
            <a:custGeom>
              <a:avLst/>
              <a:gdLst/>
              <a:ahLst/>
              <a:cxnLst/>
              <a:rect l="l" t="t" r="r" b="b"/>
              <a:pathLst>
                <a:path w="3434" h="3419" extrusionOk="0">
                  <a:moveTo>
                    <a:pt x="27" y="1"/>
                  </a:moveTo>
                  <a:cubicBezTo>
                    <a:pt x="0" y="1"/>
                    <a:pt x="3" y="53"/>
                    <a:pt x="21" y="53"/>
                  </a:cubicBezTo>
                  <a:cubicBezTo>
                    <a:pt x="725" y="248"/>
                    <a:pt x="1414" y="450"/>
                    <a:pt x="2076" y="715"/>
                  </a:cubicBezTo>
                  <a:cubicBezTo>
                    <a:pt x="2208" y="778"/>
                    <a:pt x="2383" y="826"/>
                    <a:pt x="2494" y="911"/>
                  </a:cubicBezTo>
                  <a:cubicBezTo>
                    <a:pt x="2579" y="979"/>
                    <a:pt x="2606" y="1091"/>
                    <a:pt x="2648" y="1197"/>
                  </a:cubicBezTo>
                  <a:cubicBezTo>
                    <a:pt x="2802" y="1620"/>
                    <a:pt x="2934" y="2039"/>
                    <a:pt x="3066" y="2457"/>
                  </a:cubicBezTo>
                  <a:cubicBezTo>
                    <a:pt x="3153" y="2697"/>
                    <a:pt x="3227" y="2954"/>
                    <a:pt x="3296" y="3201"/>
                  </a:cubicBezTo>
                  <a:lnTo>
                    <a:pt x="3296" y="3201"/>
                  </a:lnTo>
                  <a:cubicBezTo>
                    <a:pt x="3005" y="2776"/>
                    <a:pt x="2715" y="2356"/>
                    <a:pt x="2404" y="1949"/>
                  </a:cubicBezTo>
                  <a:cubicBezTo>
                    <a:pt x="2272" y="1774"/>
                    <a:pt x="2140" y="1530"/>
                    <a:pt x="1965" y="1377"/>
                  </a:cubicBezTo>
                  <a:cubicBezTo>
                    <a:pt x="1875" y="1308"/>
                    <a:pt x="1742" y="1265"/>
                    <a:pt x="1631" y="1223"/>
                  </a:cubicBezTo>
                  <a:cubicBezTo>
                    <a:pt x="1456" y="1154"/>
                    <a:pt x="1255" y="1112"/>
                    <a:pt x="1080" y="1043"/>
                  </a:cubicBezTo>
                  <a:cubicBezTo>
                    <a:pt x="794" y="979"/>
                    <a:pt x="508" y="889"/>
                    <a:pt x="222" y="826"/>
                  </a:cubicBezTo>
                  <a:cubicBezTo>
                    <a:pt x="175" y="826"/>
                    <a:pt x="153" y="868"/>
                    <a:pt x="196" y="889"/>
                  </a:cubicBezTo>
                  <a:cubicBezTo>
                    <a:pt x="418" y="932"/>
                    <a:pt x="662" y="1001"/>
                    <a:pt x="884" y="1064"/>
                  </a:cubicBezTo>
                  <a:cubicBezTo>
                    <a:pt x="1213" y="1154"/>
                    <a:pt x="1568" y="1223"/>
                    <a:pt x="1875" y="1398"/>
                  </a:cubicBezTo>
                  <a:cubicBezTo>
                    <a:pt x="2050" y="1509"/>
                    <a:pt x="2208" y="1753"/>
                    <a:pt x="2341" y="1927"/>
                  </a:cubicBezTo>
                  <a:cubicBezTo>
                    <a:pt x="2537" y="2235"/>
                    <a:pt x="2759" y="2521"/>
                    <a:pt x="2955" y="2833"/>
                  </a:cubicBezTo>
                  <a:cubicBezTo>
                    <a:pt x="3088" y="3029"/>
                    <a:pt x="3220" y="3209"/>
                    <a:pt x="3352" y="3405"/>
                  </a:cubicBezTo>
                  <a:cubicBezTo>
                    <a:pt x="3361" y="3414"/>
                    <a:pt x="3378" y="3419"/>
                    <a:pt x="3393" y="3419"/>
                  </a:cubicBezTo>
                  <a:cubicBezTo>
                    <a:pt x="3415" y="3419"/>
                    <a:pt x="3434" y="3409"/>
                    <a:pt x="3421" y="3384"/>
                  </a:cubicBezTo>
                  <a:cubicBezTo>
                    <a:pt x="3199" y="2653"/>
                    <a:pt x="2976" y="1927"/>
                    <a:pt x="2712" y="1223"/>
                  </a:cubicBezTo>
                  <a:cubicBezTo>
                    <a:pt x="2669" y="1112"/>
                    <a:pt x="2648" y="979"/>
                    <a:pt x="2579" y="911"/>
                  </a:cubicBezTo>
                  <a:cubicBezTo>
                    <a:pt x="2516" y="826"/>
                    <a:pt x="2383" y="778"/>
                    <a:pt x="2293" y="736"/>
                  </a:cubicBezTo>
                  <a:cubicBezTo>
                    <a:pt x="1875" y="561"/>
                    <a:pt x="1456" y="429"/>
                    <a:pt x="1017" y="296"/>
                  </a:cubicBezTo>
                  <a:cubicBezTo>
                    <a:pt x="704" y="185"/>
                    <a:pt x="376" y="95"/>
                    <a:pt x="42" y="5"/>
                  </a:cubicBezTo>
                  <a:cubicBezTo>
                    <a:pt x="37" y="2"/>
                    <a:pt x="32"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33"/>
            <p:cNvSpPr/>
            <p:nvPr/>
          </p:nvSpPr>
          <p:spPr>
            <a:xfrm>
              <a:off x="3660405" y="3594496"/>
              <a:ext cx="287273" cy="353284"/>
            </a:xfrm>
            <a:custGeom>
              <a:avLst/>
              <a:gdLst/>
              <a:ahLst/>
              <a:cxnLst/>
              <a:rect l="l" t="t" r="r" b="b"/>
              <a:pathLst>
                <a:path w="3747" h="4608" extrusionOk="0">
                  <a:moveTo>
                    <a:pt x="151" y="1"/>
                  </a:moveTo>
                  <a:cubicBezTo>
                    <a:pt x="136" y="1"/>
                    <a:pt x="118" y="7"/>
                    <a:pt x="106" y="18"/>
                  </a:cubicBezTo>
                  <a:cubicBezTo>
                    <a:pt x="0" y="500"/>
                    <a:pt x="0" y="988"/>
                    <a:pt x="106" y="1448"/>
                  </a:cubicBezTo>
                  <a:cubicBezTo>
                    <a:pt x="154" y="1740"/>
                    <a:pt x="218" y="2068"/>
                    <a:pt x="371" y="2312"/>
                  </a:cubicBezTo>
                  <a:cubicBezTo>
                    <a:pt x="504" y="2508"/>
                    <a:pt x="726" y="2640"/>
                    <a:pt x="927" y="2751"/>
                  </a:cubicBezTo>
                  <a:cubicBezTo>
                    <a:pt x="1611" y="3127"/>
                    <a:pt x="2273" y="3567"/>
                    <a:pt x="2913" y="3991"/>
                  </a:cubicBezTo>
                  <a:cubicBezTo>
                    <a:pt x="3088" y="4097"/>
                    <a:pt x="3242" y="4208"/>
                    <a:pt x="3417" y="4319"/>
                  </a:cubicBezTo>
                  <a:cubicBezTo>
                    <a:pt x="3464" y="4361"/>
                    <a:pt x="3528" y="4409"/>
                    <a:pt x="3597" y="4451"/>
                  </a:cubicBezTo>
                  <a:cubicBezTo>
                    <a:pt x="3597" y="4451"/>
                    <a:pt x="3681" y="4541"/>
                    <a:pt x="3660" y="4541"/>
                  </a:cubicBezTo>
                  <a:cubicBezTo>
                    <a:pt x="3654" y="4539"/>
                    <a:pt x="3649" y="4537"/>
                    <a:pt x="3644" y="4537"/>
                  </a:cubicBezTo>
                  <a:cubicBezTo>
                    <a:pt x="3613" y="4537"/>
                    <a:pt x="3603" y="4587"/>
                    <a:pt x="3639" y="4605"/>
                  </a:cubicBezTo>
                  <a:cubicBezTo>
                    <a:pt x="3645" y="4607"/>
                    <a:pt x="3651" y="4608"/>
                    <a:pt x="3657" y="4608"/>
                  </a:cubicBezTo>
                  <a:cubicBezTo>
                    <a:pt x="3715" y="4608"/>
                    <a:pt x="3746" y="4516"/>
                    <a:pt x="3708" y="4473"/>
                  </a:cubicBezTo>
                  <a:cubicBezTo>
                    <a:pt x="3681" y="4409"/>
                    <a:pt x="3575" y="4340"/>
                    <a:pt x="3507" y="4319"/>
                  </a:cubicBezTo>
                  <a:cubicBezTo>
                    <a:pt x="3178" y="4075"/>
                    <a:pt x="2845" y="3858"/>
                    <a:pt x="2516" y="3657"/>
                  </a:cubicBezTo>
                  <a:cubicBezTo>
                    <a:pt x="2161" y="3435"/>
                    <a:pt x="1828" y="3217"/>
                    <a:pt x="1499" y="3016"/>
                  </a:cubicBezTo>
                  <a:cubicBezTo>
                    <a:pt x="1060" y="2730"/>
                    <a:pt x="482" y="2577"/>
                    <a:pt x="329" y="2026"/>
                  </a:cubicBezTo>
                  <a:cubicBezTo>
                    <a:pt x="196" y="1629"/>
                    <a:pt x="64" y="1210"/>
                    <a:pt x="85" y="786"/>
                  </a:cubicBezTo>
                  <a:cubicBezTo>
                    <a:pt x="85" y="548"/>
                    <a:pt x="133" y="283"/>
                    <a:pt x="175" y="40"/>
                  </a:cubicBezTo>
                  <a:cubicBezTo>
                    <a:pt x="187" y="12"/>
                    <a:pt x="172"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8" name="Google Shape;798;p33"/>
            <p:cNvSpPr/>
            <p:nvPr/>
          </p:nvSpPr>
          <p:spPr>
            <a:xfrm>
              <a:off x="1997175" y="3720922"/>
              <a:ext cx="1282417" cy="784999"/>
            </a:xfrm>
            <a:custGeom>
              <a:avLst/>
              <a:gdLst/>
              <a:ahLst/>
              <a:cxnLst/>
              <a:rect l="l" t="t" r="r" b="b"/>
              <a:pathLst>
                <a:path w="16727" h="10239" extrusionOk="0">
                  <a:moveTo>
                    <a:pt x="15911" y="1"/>
                  </a:moveTo>
                  <a:lnTo>
                    <a:pt x="727" y="3533"/>
                  </a:lnTo>
                  <a:cubicBezTo>
                    <a:pt x="727" y="3533"/>
                    <a:pt x="1" y="6023"/>
                    <a:pt x="727" y="7876"/>
                  </a:cubicBezTo>
                  <a:cubicBezTo>
                    <a:pt x="1479" y="9730"/>
                    <a:pt x="2713" y="10238"/>
                    <a:pt x="2713" y="10238"/>
                  </a:cubicBezTo>
                  <a:lnTo>
                    <a:pt x="16308" y="3507"/>
                  </a:lnTo>
                  <a:lnTo>
                    <a:pt x="16727" y="1632"/>
                  </a:lnTo>
                  <a:lnTo>
                    <a:pt x="159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Car Dealership Business Plan by Slidesgo">
  <a:themeElements>
    <a:clrScheme name="Simple Light">
      <a:dk1>
        <a:srgbClr val="2A2E3F"/>
      </a:dk1>
      <a:lt1>
        <a:srgbClr val="F9E4D1"/>
      </a:lt1>
      <a:dk2>
        <a:srgbClr val="FACDAE"/>
      </a:dk2>
      <a:lt2>
        <a:srgbClr val="FB9A6E"/>
      </a:lt2>
      <a:accent1>
        <a:srgbClr val="FC5C30"/>
      </a:accent1>
      <a:accent2>
        <a:srgbClr val="C33C13"/>
      </a:accent2>
      <a:accent3>
        <a:srgbClr val="FDB43D"/>
      </a:accent3>
      <a:accent4>
        <a:srgbClr val="E3911C"/>
      </a:accent4>
      <a:accent5>
        <a:srgbClr val="9C570E"/>
      </a:accent5>
      <a:accent6>
        <a:srgbClr val="FFFFFF"/>
      </a:accent6>
      <a:hlink>
        <a:srgbClr val="2A2E3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2215</Words>
  <Application>WPS Presentation</Application>
  <PresentationFormat/>
  <Paragraphs>161</Paragraphs>
  <Slides>17</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17</vt:i4>
      </vt:variant>
    </vt:vector>
  </HeadingPairs>
  <TitlesOfParts>
    <vt:vector size="31" baseType="lpstr">
      <vt:lpstr>Arial</vt:lpstr>
      <vt:lpstr>SimSun</vt:lpstr>
      <vt:lpstr>Wingdings</vt:lpstr>
      <vt:lpstr>Arial</vt:lpstr>
      <vt:lpstr>Black Han Sans</vt:lpstr>
      <vt:lpstr>Malgun Gothic</vt:lpstr>
      <vt:lpstr>Bebas Neue</vt:lpstr>
      <vt:lpstr>Segoe Print</vt:lpstr>
      <vt:lpstr>Open Sans</vt:lpstr>
      <vt:lpstr>Nunito Light</vt:lpstr>
      <vt:lpstr>Anaheim</vt:lpstr>
      <vt:lpstr>Microsoft YaHei</vt:lpstr>
      <vt:lpstr>Arial Unicode MS</vt:lpstr>
      <vt:lpstr>Car Dealership Business Plan by Slidesgo</vt:lpstr>
      <vt:lpstr>Fastag Fraud Detection Using Machine Learning </vt:lpstr>
      <vt:lpstr>06</vt:lpstr>
      <vt:lpstr>01</vt:lpstr>
      <vt:lpstr>PowerPoint 演示文稿</vt:lpstr>
      <vt:lpstr>02</vt:lpstr>
      <vt:lpstr>PowerPoint 演示文稿</vt:lpstr>
      <vt:lpstr>03</vt:lpstr>
      <vt:lpstr>List of features:</vt:lpstr>
      <vt:lpstr>04</vt:lpstr>
      <vt:lpstr>PowerPoint 演示文稿</vt:lpstr>
      <vt:lpstr>05</vt:lpstr>
      <vt:lpstr>PowerPoint 演示文稿</vt:lpstr>
      <vt:lpstr>06</vt:lpstr>
      <vt:lpstr>PowerPoint 演示文稿</vt:lpstr>
      <vt:lpstr>07</vt:lpstr>
      <vt:lpstr> 1. Enhancing real-time implementation.  2. Continuous model updates.  3. Find more datasets.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Fastag Fraud Detection  Using Machine Learning </dc:title>
  <dc:creator/>
  <cp:lastModifiedBy>medoe</cp:lastModifiedBy>
  <cp:revision>5</cp:revision>
  <dcterms:created xsi:type="dcterms:W3CDTF">2024-06-21T15:51:00Z</dcterms:created>
  <dcterms:modified xsi:type="dcterms:W3CDTF">2024-06-21T21:44:19Z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578C2EF2C59D48B2A2AD8E51B67EFB81_12</vt:lpwstr>
  </property>
  <property fmtid="{D5CDD505-2E9C-101B-9397-08002B2CF9AE}" pid="3" name="KSOProductBuildVer">
    <vt:lpwstr>1033-12.2.0.17119</vt:lpwstr>
  </property>
</Properties>
</file>