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2" r:id="rId4"/>
    <p:sldId id="263" r:id="rId5"/>
    <p:sldId id="264" r:id="rId6"/>
    <p:sldId id="265" r:id="rId7"/>
    <p:sldId id="266" r:id="rId8"/>
    <p:sldId id="267"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7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361DE1-03FB-4062-A0FB-CC03425CB645}"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EAE3AF8D-D5D1-4FE9-A546-953EF407B41D}">
      <dgm:prSet phldrT="[Text]" custT="1"/>
      <dgm:spPr>
        <a:solidFill>
          <a:schemeClr val="bg1">
            <a:lumMod val="85000"/>
            <a:lumOff val="15000"/>
          </a:schemeClr>
        </a:solidFill>
      </dgm:spPr>
      <dgm:t>
        <a:bodyPr/>
        <a:lstStyle/>
        <a:p>
          <a:r>
            <a:rPr lang="en-US" sz="5400" dirty="0">
              <a:solidFill>
                <a:srgbClr val="FF0000"/>
              </a:solidFill>
              <a:effectLst>
                <a:reflection blurRad="6350" stA="50000" endA="300" endPos="50000" dist="29997" dir="5400000" sy="-100000" algn="bl" rotWithShape="0"/>
              </a:effectLst>
            </a:rPr>
            <a:t>Business Problem</a:t>
          </a:r>
          <a:endParaRPr lang="en-US" sz="5400" dirty="0"/>
        </a:p>
      </dgm:t>
    </dgm:pt>
    <dgm:pt modelId="{03E6410A-C607-4AC2-8C48-91D7A54B8BA3}" type="parTrans" cxnId="{97BCF01C-CC43-430C-A025-70B3CC853750}">
      <dgm:prSet/>
      <dgm:spPr/>
      <dgm:t>
        <a:bodyPr/>
        <a:lstStyle/>
        <a:p>
          <a:endParaRPr lang="en-US"/>
        </a:p>
      </dgm:t>
    </dgm:pt>
    <dgm:pt modelId="{C8371AD2-B2BE-4D3A-9EEF-7D21D73213CD}" type="sibTrans" cxnId="{97BCF01C-CC43-430C-A025-70B3CC853750}">
      <dgm:prSet/>
      <dgm:spPr/>
      <dgm:t>
        <a:bodyPr/>
        <a:lstStyle/>
        <a:p>
          <a:endParaRPr lang="en-US"/>
        </a:p>
      </dgm:t>
    </dgm:pt>
    <dgm:pt modelId="{674DD027-06B4-4FEC-8EBB-1A2D52F3433A}">
      <dgm:prSet phldrT="[Text]"/>
      <dgm:spPr>
        <a:solidFill>
          <a:schemeClr val="bg1">
            <a:lumMod val="85000"/>
            <a:lumOff val="15000"/>
          </a:schemeClr>
        </a:solidFill>
      </dgm:spPr>
      <dgm:t>
        <a:bodyPr/>
        <a:lstStyle/>
        <a:p>
          <a:pPr>
            <a:buFont typeface="Arial" panose="020B0604020202020204" pitchFamily="34" charset="0"/>
            <a:buChar char="•"/>
          </a:pPr>
          <a:r>
            <a:rPr lang="en-US" dirty="0"/>
            <a:t>Opening new Middle Eastern restaurant in Ottawa may be profitable for restaurant owner.  Our problem is Where to open this restaurant in Ottawa?</a:t>
          </a:r>
        </a:p>
        <a:p>
          <a:pPr>
            <a:buFont typeface="Arial" panose="020B0604020202020204" pitchFamily="34" charset="0"/>
            <a:buChar char="•"/>
          </a:pPr>
          <a:endParaRPr lang="en-US" dirty="0"/>
        </a:p>
      </dgm:t>
    </dgm:pt>
    <dgm:pt modelId="{AB39CB64-CCA3-4E8F-BE55-C7C985C3E33B}" type="parTrans" cxnId="{0C14A156-2E20-4D37-B2EA-4B3C072D36DA}">
      <dgm:prSet/>
      <dgm:spPr/>
      <dgm:t>
        <a:bodyPr/>
        <a:lstStyle/>
        <a:p>
          <a:endParaRPr lang="en-US"/>
        </a:p>
      </dgm:t>
    </dgm:pt>
    <dgm:pt modelId="{BEC71E0F-4A4C-41DA-83B0-2FD8C9098329}" type="sibTrans" cxnId="{0C14A156-2E20-4D37-B2EA-4B3C072D36DA}">
      <dgm:prSet/>
      <dgm:spPr/>
      <dgm:t>
        <a:bodyPr/>
        <a:lstStyle/>
        <a:p>
          <a:endParaRPr lang="en-US"/>
        </a:p>
      </dgm:t>
    </dgm:pt>
    <dgm:pt modelId="{76767E94-1C04-44EF-8BF8-1C82280996E9}">
      <dgm:prSet phldrT="[Text]"/>
      <dgm:spPr>
        <a:solidFill>
          <a:schemeClr val="bg1">
            <a:lumMod val="85000"/>
            <a:lumOff val="15000"/>
          </a:schemeClr>
        </a:solidFill>
      </dgm:spPr>
      <dgm:t>
        <a:bodyPr/>
        <a:lstStyle/>
        <a:p>
          <a:r>
            <a:rPr lang="en-US" dirty="0"/>
            <a:t>The city grew more than 9% from 2006 to 2011, surpassing the national average of 5.9%. Ottawa is currently bracing itself for a population boom outside of the Greenbelt, which is expected to grow from 291,000 now to 432,000 by 2031.</a:t>
          </a:r>
        </a:p>
        <a:p>
          <a:endParaRPr lang="en-US" dirty="0"/>
        </a:p>
      </dgm:t>
    </dgm:pt>
    <dgm:pt modelId="{551D6F02-B0C1-43FA-9EB5-28CBF261B3DC}" type="parTrans" cxnId="{C575DE50-2EEA-404E-95B0-3F233AE83DCF}">
      <dgm:prSet/>
      <dgm:spPr/>
      <dgm:t>
        <a:bodyPr/>
        <a:lstStyle/>
        <a:p>
          <a:endParaRPr lang="en-US"/>
        </a:p>
      </dgm:t>
    </dgm:pt>
    <dgm:pt modelId="{1BC81120-3BD4-48A1-B1B5-446AD79F7045}" type="sibTrans" cxnId="{C575DE50-2EEA-404E-95B0-3F233AE83DCF}">
      <dgm:prSet/>
      <dgm:spPr/>
      <dgm:t>
        <a:bodyPr/>
        <a:lstStyle/>
        <a:p>
          <a:endParaRPr lang="en-US"/>
        </a:p>
      </dgm:t>
    </dgm:pt>
    <dgm:pt modelId="{C5E74394-8B19-494E-8D5A-AF218C98E212}">
      <dgm:prSet phldrT="[Text]"/>
      <dgm:spPr/>
      <dgm:t>
        <a:bodyPr/>
        <a:lstStyle/>
        <a:p>
          <a:endParaRPr lang="en-US" dirty="0"/>
        </a:p>
      </dgm:t>
    </dgm:pt>
    <dgm:pt modelId="{732226C0-8CBF-4C5D-AD40-F04922096BCA}" type="parTrans" cxnId="{306B5A3D-0FCB-46A0-8299-723AEC9D037D}">
      <dgm:prSet/>
      <dgm:spPr/>
      <dgm:t>
        <a:bodyPr/>
        <a:lstStyle/>
        <a:p>
          <a:endParaRPr lang="en-US"/>
        </a:p>
      </dgm:t>
    </dgm:pt>
    <dgm:pt modelId="{15376560-1C1D-4660-82B9-3E56EC1105FF}" type="sibTrans" cxnId="{306B5A3D-0FCB-46A0-8299-723AEC9D037D}">
      <dgm:prSet/>
      <dgm:spPr/>
      <dgm:t>
        <a:bodyPr/>
        <a:lstStyle/>
        <a:p>
          <a:endParaRPr lang="en-US"/>
        </a:p>
      </dgm:t>
    </dgm:pt>
    <dgm:pt modelId="{CED73D8D-E03F-4E60-B9D3-5FABB0C956DA}" type="pres">
      <dgm:prSet presAssocID="{44361DE1-03FB-4062-A0FB-CC03425CB645}" presName="composite" presStyleCnt="0">
        <dgm:presLayoutVars>
          <dgm:chMax val="1"/>
          <dgm:dir/>
          <dgm:resizeHandles val="exact"/>
        </dgm:presLayoutVars>
      </dgm:prSet>
      <dgm:spPr/>
    </dgm:pt>
    <dgm:pt modelId="{7F6169E6-991A-4518-A78B-328802B527C1}" type="pres">
      <dgm:prSet presAssocID="{EAE3AF8D-D5D1-4FE9-A546-953EF407B41D}" presName="roof" presStyleLbl="dkBgShp" presStyleIdx="0" presStyleCnt="2"/>
      <dgm:spPr/>
    </dgm:pt>
    <dgm:pt modelId="{B1D7E555-88C5-4808-9EE3-71176AA1769E}" type="pres">
      <dgm:prSet presAssocID="{EAE3AF8D-D5D1-4FE9-A546-953EF407B41D}" presName="pillars" presStyleCnt="0"/>
      <dgm:spPr/>
    </dgm:pt>
    <dgm:pt modelId="{09A60C85-D96E-4359-B644-17D99AAE3F59}" type="pres">
      <dgm:prSet presAssocID="{EAE3AF8D-D5D1-4FE9-A546-953EF407B41D}" presName="pillar1" presStyleLbl="node1" presStyleIdx="0" presStyleCnt="2" custLinFactNeighborY="-271">
        <dgm:presLayoutVars>
          <dgm:bulletEnabled val="1"/>
        </dgm:presLayoutVars>
      </dgm:prSet>
      <dgm:spPr/>
    </dgm:pt>
    <dgm:pt modelId="{2ADD4D44-B10F-470B-9CCF-A28FD4079D98}" type="pres">
      <dgm:prSet presAssocID="{76767E94-1C04-44EF-8BF8-1C82280996E9}" presName="pillarX" presStyleLbl="node1" presStyleIdx="1" presStyleCnt="2" custScaleX="99214" custScaleY="99517">
        <dgm:presLayoutVars>
          <dgm:bulletEnabled val="1"/>
        </dgm:presLayoutVars>
      </dgm:prSet>
      <dgm:spPr/>
    </dgm:pt>
    <dgm:pt modelId="{73673DB4-5E09-49D8-AA65-4620A24E6A90}" type="pres">
      <dgm:prSet presAssocID="{EAE3AF8D-D5D1-4FE9-A546-953EF407B41D}" presName="base" presStyleLbl="dkBgShp" presStyleIdx="1" presStyleCnt="2"/>
      <dgm:spPr>
        <a:solidFill>
          <a:srgbClr val="FF0000"/>
        </a:solidFill>
      </dgm:spPr>
    </dgm:pt>
  </dgm:ptLst>
  <dgm:cxnLst>
    <dgm:cxn modelId="{97BCF01C-CC43-430C-A025-70B3CC853750}" srcId="{44361DE1-03FB-4062-A0FB-CC03425CB645}" destId="{EAE3AF8D-D5D1-4FE9-A546-953EF407B41D}" srcOrd="0" destOrd="0" parTransId="{03E6410A-C607-4AC2-8C48-91D7A54B8BA3}" sibTransId="{C8371AD2-B2BE-4D3A-9EEF-7D21D73213CD}"/>
    <dgm:cxn modelId="{306B5A3D-0FCB-46A0-8299-723AEC9D037D}" srcId="{44361DE1-03FB-4062-A0FB-CC03425CB645}" destId="{C5E74394-8B19-494E-8D5A-AF218C98E212}" srcOrd="1" destOrd="0" parTransId="{732226C0-8CBF-4C5D-AD40-F04922096BCA}" sibTransId="{15376560-1C1D-4660-82B9-3E56EC1105FF}"/>
    <dgm:cxn modelId="{838C746B-C5AE-4C3A-829E-330F8434C303}" type="presOf" srcId="{EAE3AF8D-D5D1-4FE9-A546-953EF407B41D}" destId="{7F6169E6-991A-4518-A78B-328802B527C1}" srcOrd="0" destOrd="0" presId="urn:microsoft.com/office/officeart/2005/8/layout/hList3"/>
    <dgm:cxn modelId="{C575DE50-2EEA-404E-95B0-3F233AE83DCF}" srcId="{EAE3AF8D-D5D1-4FE9-A546-953EF407B41D}" destId="{76767E94-1C04-44EF-8BF8-1C82280996E9}" srcOrd="1" destOrd="0" parTransId="{551D6F02-B0C1-43FA-9EB5-28CBF261B3DC}" sibTransId="{1BC81120-3BD4-48A1-B1B5-446AD79F7045}"/>
    <dgm:cxn modelId="{0C14A156-2E20-4D37-B2EA-4B3C072D36DA}" srcId="{EAE3AF8D-D5D1-4FE9-A546-953EF407B41D}" destId="{674DD027-06B4-4FEC-8EBB-1A2D52F3433A}" srcOrd="0" destOrd="0" parTransId="{AB39CB64-CCA3-4E8F-BE55-C7C985C3E33B}" sibTransId="{BEC71E0F-4A4C-41DA-83B0-2FD8C9098329}"/>
    <dgm:cxn modelId="{85BBF7AE-5CF1-4AE0-9DE2-57609414C098}" type="presOf" srcId="{44361DE1-03FB-4062-A0FB-CC03425CB645}" destId="{CED73D8D-E03F-4E60-B9D3-5FABB0C956DA}" srcOrd="0" destOrd="0" presId="urn:microsoft.com/office/officeart/2005/8/layout/hList3"/>
    <dgm:cxn modelId="{D4576CCE-5C56-4190-864B-0B1629D49DCB}" type="presOf" srcId="{76767E94-1C04-44EF-8BF8-1C82280996E9}" destId="{2ADD4D44-B10F-470B-9CCF-A28FD4079D98}" srcOrd="0" destOrd="0" presId="urn:microsoft.com/office/officeart/2005/8/layout/hList3"/>
    <dgm:cxn modelId="{F15D89EA-0C66-4C98-9D67-734BD4E22AC1}" type="presOf" srcId="{674DD027-06B4-4FEC-8EBB-1A2D52F3433A}" destId="{09A60C85-D96E-4359-B644-17D99AAE3F59}" srcOrd="0" destOrd="0" presId="urn:microsoft.com/office/officeart/2005/8/layout/hList3"/>
    <dgm:cxn modelId="{4ACB6C72-F26D-4FE8-8EA8-409EC02B941F}" type="presParOf" srcId="{CED73D8D-E03F-4E60-B9D3-5FABB0C956DA}" destId="{7F6169E6-991A-4518-A78B-328802B527C1}" srcOrd="0" destOrd="0" presId="urn:microsoft.com/office/officeart/2005/8/layout/hList3"/>
    <dgm:cxn modelId="{9DAA3350-4BC7-4A83-B419-DB4C12299E7D}" type="presParOf" srcId="{CED73D8D-E03F-4E60-B9D3-5FABB0C956DA}" destId="{B1D7E555-88C5-4808-9EE3-71176AA1769E}" srcOrd="1" destOrd="0" presId="urn:microsoft.com/office/officeart/2005/8/layout/hList3"/>
    <dgm:cxn modelId="{FBB7C25C-2B5F-4F8E-9DFD-C95B7A4DB0A4}" type="presParOf" srcId="{B1D7E555-88C5-4808-9EE3-71176AA1769E}" destId="{09A60C85-D96E-4359-B644-17D99AAE3F59}" srcOrd="0" destOrd="0" presId="urn:microsoft.com/office/officeart/2005/8/layout/hList3"/>
    <dgm:cxn modelId="{F0686160-4EF6-4DC8-808E-01BADECF2D7A}" type="presParOf" srcId="{B1D7E555-88C5-4808-9EE3-71176AA1769E}" destId="{2ADD4D44-B10F-470B-9CCF-A28FD4079D98}" srcOrd="1" destOrd="0" presId="urn:microsoft.com/office/officeart/2005/8/layout/hList3"/>
    <dgm:cxn modelId="{6BAEA326-B649-4B91-B6E4-A8E89294FA7A}" type="presParOf" srcId="{CED73D8D-E03F-4E60-B9D3-5FABB0C956DA}" destId="{73673DB4-5E09-49D8-AA65-4620A24E6A90}" srcOrd="2" destOrd="0" presId="urn:microsoft.com/office/officeart/2005/8/layout/hList3"/>
  </dgm:cxnLst>
  <dgm:bg>
    <a:solidFill>
      <a:schemeClr val="bg1">
        <a:lumMod val="85000"/>
        <a:lumOff val="15000"/>
      </a:schemeClr>
    </a:solidFill>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361DE1-03FB-4062-A0FB-CC03425CB645}"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EAE3AF8D-D5D1-4FE9-A546-953EF407B41D}">
      <dgm:prSet phldrT="[Text]" custT="1"/>
      <dgm:spPr>
        <a:solidFill>
          <a:schemeClr val="bg1">
            <a:lumMod val="85000"/>
            <a:lumOff val="15000"/>
          </a:schemeClr>
        </a:solidFill>
      </dgm:spPr>
      <dgm:t>
        <a:bodyPr/>
        <a:lstStyle/>
        <a:p>
          <a:r>
            <a:rPr lang="en-US" sz="5400" dirty="0">
              <a:solidFill>
                <a:srgbClr val="FF0000"/>
              </a:solidFill>
              <a:effectLst>
                <a:reflection blurRad="6350" stA="50000" endA="300" endPos="50000" dist="29997" dir="5400000" sy="-100000" algn="bl" rotWithShape="0"/>
              </a:effectLst>
            </a:rPr>
            <a:t>Data Sources</a:t>
          </a:r>
          <a:endParaRPr lang="en-US" sz="5400" dirty="0"/>
        </a:p>
      </dgm:t>
    </dgm:pt>
    <dgm:pt modelId="{03E6410A-C607-4AC2-8C48-91D7A54B8BA3}" type="parTrans" cxnId="{97BCF01C-CC43-430C-A025-70B3CC853750}">
      <dgm:prSet/>
      <dgm:spPr/>
      <dgm:t>
        <a:bodyPr/>
        <a:lstStyle/>
        <a:p>
          <a:endParaRPr lang="en-US"/>
        </a:p>
      </dgm:t>
    </dgm:pt>
    <dgm:pt modelId="{C8371AD2-B2BE-4D3A-9EEF-7D21D73213CD}" type="sibTrans" cxnId="{97BCF01C-CC43-430C-A025-70B3CC853750}">
      <dgm:prSet/>
      <dgm:spPr/>
      <dgm:t>
        <a:bodyPr/>
        <a:lstStyle/>
        <a:p>
          <a:endParaRPr lang="en-US"/>
        </a:p>
      </dgm:t>
    </dgm:pt>
    <dgm:pt modelId="{674DD027-06B4-4FEC-8EBB-1A2D52F3433A}">
      <dgm:prSet phldrT="[Text]" custT="1"/>
      <dgm:spPr>
        <a:solidFill>
          <a:schemeClr val="bg1">
            <a:lumMod val="85000"/>
            <a:lumOff val="15000"/>
          </a:schemeClr>
        </a:solidFill>
      </dgm:spPr>
      <dgm:t>
        <a:bodyPr/>
        <a:lstStyle/>
        <a:p>
          <a:pPr algn="l">
            <a:buSzPts val="1000"/>
            <a:buFont typeface="+mj-lt"/>
            <a:buAutoNum type="romanUcPeriod"/>
          </a:pPr>
          <a:r>
            <a:rPr lang="en-US" sz="2400" dirty="0">
              <a:latin typeface="Times New Roman" panose="02020603050405020304" pitchFamily="18" charset="0"/>
              <a:cs typeface="Times New Roman" panose="02020603050405020304" pitchFamily="18" charset="0"/>
            </a:rPr>
            <a:t>» </a:t>
          </a:r>
          <a:r>
            <a:rPr lang="en-US" sz="2400" dirty="0"/>
            <a:t>I get the neighborhood data of Ottawa from Google Search.</a:t>
          </a:r>
        </a:p>
        <a:p>
          <a:pPr algn="l">
            <a:buSzPts val="1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dirty="0"/>
            <a:t>I will use python geocoder library to get geographical coordinates of neighborhoods.</a:t>
          </a:r>
        </a:p>
        <a:p>
          <a:pPr algn="l">
            <a:buSzPts val="1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dirty="0"/>
            <a:t>I will use </a:t>
          </a:r>
          <a:r>
            <a:rPr lang="en-US" sz="2400" b="1" dirty="0"/>
            <a:t>Foursquare API</a:t>
          </a:r>
          <a:r>
            <a:rPr lang="en-US" sz="2400" dirty="0"/>
            <a:t> </a:t>
          </a:r>
          <a:r>
            <a:rPr lang="en-US" sz="2400" b="1" dirty="0"/>
            <a:t>venues explore</a:t>
          </a:r>
          <a:r>
            <a:rPr lang="en-US" sz="2400" dirty="0"/>
            <a:t> method to get the venues of given neighborhoods of Ottawa.</a:t>
          </a:r>
        </a:p>
        <a:p>
          <a:pPr algn="l">
            <a:buSzPts val="1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dirty="0"/>
            <a:t>I will use </a:t>
          </a:r>
          <a:r>
            <a:rPr lang="en-US" sz="2400" b="1" dirty="0"/>
            <a:t>Foursquare API venues method </a:t>
          </a:r>
          <a:r>
            <a:rPr lang="en-US" sz="2400" dirty="0"/>
            <a:t>to get ranks and likes of restaurants by given venue id.</a:t>
          </a:r>
        </a:p>
      </dgm:t>
    </dgm:pt>
    <dgm:pt modelId="{AB39CB64-CCA3-4E8F-BE55-C7C985C3E33B}" type="parTrans" cxnId="{0C14A156-2E20-4D37-B2EA-4B3C072D36DA}">
      <dgm:prSet/>
      <dgm:spPr/>
      <dgm:t>
        <a:bodyPr/>
        <a:lstStyle/>
        <a:p>
          <a:endParaRPr lang="en-US"/>
        </a:p>
      </dgm:t>
    </dgm:pt>
    <dgm:pt modelId="{BEC71E0F-4A4C-41DA-83B0-2FD8C9098329}" type="sibTrans" cxnId="{0C14A156-2E20-4D37-B2EA-4B3C072D36DA}">
      <dgm:prSet/>
      <dgm:spPr/>
      <dgm:t>
        <a:bodyPr/>
        <a:lstStyle/>
        <a:p>
          <a:endParaRPr lang="en-US"/>
        </a:p>
      </dgm:t>
    </dgm:pt>
    <dgm:pt modelId="{CED73D8D-E03F-4E60-B9D3-5FABB0C956DA}" type="pres">
      <dgm:prSet presAssocID="{44361DE1-03FB-4062-A0FB-CC03425CB645}" presName="composite" presStyleCnt="0">
        <dgm:presLayoutVars>
          <dgm:chMax val="1"/>
          <dgm:dir/>
          <dgm:resizeHandles val="exact"/>
        </dgm:presLayoutVars>
      </dgm:prSet>
      <dgm:spPr/>
    </dgm:pt>
    <dgm:pt modelId="{7F6169E6-991A-4518-A78B-328802B527C1}" type="pres">
      <dgm:prSet presAssocID="{EAE3AF8D-D5D1-4FE9-A546-953EF407B41D}" presName="roof" presStyleLbl="dkBgShp" presStyleIdx="0" presStyleCnt="2"/>
      <dgm:spPr/>
    </dgm:pt>
    <dgm:pt modelId="{B1D7E555-88C5-4808-9EE3-71176AA1769E}" type="pres">
      <dgm:prSet presAssocID="{EAE3AF8D-D5D1-4FE9-A546-953EF407B41D}" presName="pillars" presStyleCnt="0"/>
      <dgm:spPr/>
    </dgm:pt>
    <dgm:pt modelId="{09A60C85-D96E-4359-B644-17D99AAE3F59}" type="pres">
      <dgm:prSet presAssocID="{EAE3AF8D-D5D1-4FE9-A546-953EF407B41D}" presName="pillar1" presStyleLbl="node1" presStyleIdx="0" presStyleCnt="1" custScaleX="100000" custLinFactNeighborY="-271">
        <dgm:presLayoutVars>
          <dgm:bulletEnabled val="1"/>
        </dgm:presLayoutVars>
      </dgm:prSet>
      <dgm:spPr/>
    </dgm:pt>
    <dgm:pt modelId="{73673DB4-5E09-49D8-AA65-4620A24E6A90}" type="pres">
      <dgm:prSet presAssocID="{EAE3AF8D-D5D1-4FE9-A546-953EF407B41D}" presName="base" presStyleLbl="dkBgShp" presStyleIdx="1" presStyleCnt="2"/>
      <dgm:spPr>
        <a:solidFill>
          <a:srgbClr val="FF0000"/>
        </a:solidFill>
      </dgm:spPr>
    </dgm:pt>
  </dgm:ptLst>
  <dgm:cxnLst>
    <dgm:cxn modelId="{97BCF01C-CC43-430C-A025-70B3CC853750}" srcId="{44361DE1-03FB-4062-A0FB-CC03425CB645}" destId="{EAE3AF8D-D5D1-4FE9-A546-953EF407B41D}" srcOrd="0" destOrd="0" parTransId="{03E6410A-C607-4AC2-8C48-91D7A54B8BA3}" sibTransId="{C8371AD2-B2BE-4D3A-9EEF-7D21D73213CD}"/>
    <dgm:cxn modelId="{FEB53C33-AD42-4AA4-B7AC-702CBD4007CD}" type="presOf" srcId="{674DD027-06B4-4FEC-8EBB-1A2D52F3433A}" destId="{09A60C85-D96E-4359-B644-17D99AAE3F59}" srcOrd="0" destOrd="0" presId="urn:microsoft.com/office/officeart/2005/8/layout/hList3"/>
    <dgm:cxn modelId="{0C14A156-2E20-4D37-B2EA-4B3C072D36DA}" srcId="{EAE3AF8D-D5D1-4FE9-A546-953EF407B41D}" destId="{674DD027-06B4-4FEC-8EBB-1A2D52F3433A}" srcOrd="0" destOrd="0" parTransId="{AB39CB64-CCA3-4E8F-BE55-C7C985C3E33B}" sibTransId="{BEC71E0F-4A4C-41DA-83B0-2FD8C9098329}"/>
    <dgm:cxn modelId="{85BBF7AE-5CF1-4AE0-9DE2-57609414C098}" type="presOf" srcId="{44361DE1-03FB-4062-A0FB-CC03425CB645}" destId="{CED73D8D-E03F-4E60-B9D3-5FABB0C956DA}" srcOrd="0" destOrd="0" presId="urn:microsoft.com/office/officeart/2005/8/layout/hList3"/>
    <dgm:cxn modelId="{963FE2D9-45AB-417C-AFC9-7E12780CD10C}" type="presOf" srcId="{EAE3AF8D-D5D1-4FE9-A546-953EF407B41D}" destId="{7F6169E6-991A-4518-A78B-328802B527C1}" srcOrd="0" destOrd="0" presId="urn:microsoft.com/office/officeart/2005/8/layout/hList3"/>
    <dgm:cxn modelId="{C97F2581-140A-4B8B-AA74-8C28DA468B4A}" type="presParOf" srcId="{CED73D8D-E03F-4E60-B9D3-5FABB0C956DA}" destId="{7F6169E6-991A-4518-A78B-328802B527C1}" srcOrd="0" destOrd="0" presId="urn:microsoft.com/office/officeart/2005/8/layout/hList3"/>
    <dgm:cxn modelId="{1F4E537B-D95C-4FE2-9990-E0822E23C05C}" type="presParOf" srcId="{CED73D8D-E03F-4E60-B9D3-5FABB0C956DA}" destId="{B1D7E555-88C5-4808-9EE3-71176AA1769E}" srcOrd="1" destOrd="0" presId="urn:microsoft.com/office/officeart/2005/8/layout/hList3"/>
    <dgm:cxn modelId="{87FA97BB-C58A-470D-B78C-9F947C7C11C4}" type="presParOf" srcId="{B1D7E555-88C5-4808-9EE3-71176AA1769E}" destId="{09A60C85-D96E-4359-B644-17D99AAE3F59}" srcOrd="0" destOrd="0" presId="urn:microsoft.com/office/officeart/2005/8/layout/hList3"/>
    <dgm:cxn modelId="{41A02C60-191A-4314-B4F3-12DAB4678C90}" type="presParOf" srcId="{CED73D8D-E03F-4E60-B9D3-5FABB0C956DA}" destId="{73673DB4-5E09-49D8-AA65-4620A24E6A90}" srcOrd="2" destOrd="0" presId="urn:microsoft.com/office/officeart/2005/8/layout/hList3"/>
  </dgm:cxnLst>
  <dgm:bg>
    <a:solidFill>
      <a:schemeClr val="bg1">
        <a:lumMod val="85000"/>
        <a:lumOff val="15000"/>
      </a:schemeClr>
    </a:solidFill>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361DE1-03FB-4062-A0FB-CC03425CB645}"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EAE3AF8D-D5D1-4FE9-A546-953EF407B41D}">
      <dgm:prSet phldrT="[Text]" custT="1"/>
      <dgm:spPr>
        <a:solidFill>
          <a:schemeClr val="bg1">
            <a:lumMod val="85000"/>
            <a:lumOff val="15000"/>
          </a:schemeClr>
        </a:solidFill>
      </dgm:spPr>
      <dgm:t>
        <a:bodyPr/>
        <a:lstStyle/>
        <a:p>
          <a:r>
            <a:rPr lang="en-US" sz="5400" dirty="0">
              <a:solidFill>
                <a:srgbClr val="FF0000"/>
              </a:solidFill>
              <a:effectLst>
                <a:reflection blurRad="6350" stA="50000" endA="300" endPos="50000" dist="29997" dir="5400000" sy="-100000" algn="bl" rotWithShape="0"/>
              </a:effectLst>
            </a:rPr>
            <a:t>Methodology</a:t>
          </a:r>
          <a:endParaRPr lang="en-US" sz="5400" dirty="0"/>
        </a:p>
      </dgm:t>
    </dgm:pt>
    <dgm:pt modelId="{03E6410A-C607-4AC2-8C48-91D7A54B8BA3}" type="parTrans" cxnId="{97BCF01C-CC43-430C-A025-70B3CC853750}">
      <dgm:prSet/>
      <dgm:spPr/>
      <dgm:t>
        <a:bodyPr/>
        <a:lstStyle/>
        <a:p>
          <a:endParaRPr lang="en-US"/>
        </a:p>
      </dgm:t>
    </dgm:pt>
    <dgm:pt modelId="{C8371AD2-B2BE-4D3A-9EEF-7D21D73213CD}" type="sibTrans" cxnId="{97BCF01C-CC43-430C-A025-70B3CC853750}">
      <dgm:prSet/>
      <dgm:spPr/>
      <dgm:t>
        <a:bodyPr/>
        <a:lstStyle/>
        <a:p>
          <a:endParaRPr lang="en-US"/>
        </a:p>
      </dgm:t>
    </dgm:pt>
    <dgm:pt modelId="{674DD027-06B4-4FEC-8EBB-1A2D52F3433A}">
      <dgm:prSet phldrT="[Text]" custT="1"/>
      <dgm:spPr>
        <a:solidFill>
          <a:schemeClr val="bg1">
            <a:lumMod val="85000"/>
            <a:lumOff val="15000"/>
          </a:schemeClr>
        </a:solidFill>
      </dgm:spPr>
      <dgm:t>
        <a:bodyPr/>
        <a:lstStyle/>
        <a:p>
          <a:pPr algn="l">
            <a:buSzPts val="1000"/>
            <a:buFont typeface="+mj-lt"/>
            <a:buAutoNum type="romanUcPeriod"/>
          </a:pPr>
          <a:r>
            <a:rPr lang="en-US" sz="1800" dirty="0"/>
            <a:t>- I used GitHub repository for code versioning.</a:t>
          </a:r>
        </a:p>
        <a:p>
          <a:pPr algn="l">
            <a:buSzPts val="1100"/>
            <a:buFont typeface="Symbol" panose="05050102010706020507" pitchFamily="18" charset="2"/>
            <a:buChar char=""/>
          </a:pPr>
          <a:r>
            <a:rPr lang="en-US" sz="1800" dirty="0"/>
            <a:t>- The Ottawa data is available with the neighborhood name in google search, Wikipedia. </a:t>
          </a:r>
        </a:p>
        <a:p>
          <a:pPr algn="l">
            <a:buSzPts val="1100"/>
            <a:buFont typeface="Symbol" panose="05050102010706020507" pitchFamily="18" charset="2"/>
            <a:buChar char=""/>
          </a:pPr>
          <a:r>
            <a:rPr lang="en-US" sz="1800" dirty="0"/>
            <a:t>- Location information (latitude and longitude) of neighborhoods are taken from geocoder library.</a:t>
          </a:r>
        </a:p>
        <a:p>
          <a:pPr algn="l">
            <a:buSzPts val="1100"/>
            <a:buFont typeface="Symbol" panose="05050102010706020507" pitchFamily="18" charset="2"/>
            <a:buChar char=""/>
          </a:pPr>
          <a:r>
            <a:rPr lang="en-US" sz="1800" dirty="0"/>
            <a:t>- Transform the data of nested python dictionaries into a pandas </a:t>
          </a:r>
          <a:r>
            <a:rPr lang="en-US" sz="1800" dirty="0" err="1"/>
            <a:t>dataframe</a:t>
          </a:r>
          <a:r>
            <a:rPr lang="en-US" sz="1800" dirty="0"/>
            <a:t>.</a:t>
          </a:r>
        </a:p>
        <a:p>
          <a:pPr algn="l">
            <a:buSzPts val="1100"/>
            <a:buFont typeface="Symbol" panose="05050102010706020507" pitchFamily="18" charset="2"/>
            <a:buChar char=""/>
          </a:pPr>
          <a:r>
            <a:rPr lang="en-US" sz="1800" dirty="0"/>
            <a:t>- This data will used to get Venues data from </a:t>
          </a:r>
          <a:r>
            <a:rPr lang="en-US" sz="1800" dirty="0" err="1"/>
            <a:t>Fouresquare</a:t>
          </a:r>
          <a:r>
            <a:rPr lang="en-US" sz="1800" dirty="0"/>
            <a:t>.</a:t>
          </a:r>
        </a:p>
        <a:p>
          <a:pPr algn="l">
            <a:buSzPts val="1100"/>
            <a:buFont typeface="Symbol" panose="05050102010706020507" pitchFamily="18" charset="2"/>
            <a:buChar char=""/>
          </a:pPr>
          <a:r>
            <a:rPr lang="en-US" sz="1800" dirty="0"/>
            <a:t>- We used </a:t>
          </a:r>
          <a:r>
            <a:rPr lang="en-US" sz="1800" dirty="0" err="1"/>
            <a:t>geopy</a:t>
          </a:r>
          <a:r>
            <a:rPr lang="en-US" sz="1800" dirty="0"/>
            <a:t> and folium libraries to create a map of Ottawa city with neighborhoods.</a:t>
          </a:r>
        </a:p>
        <a:p>
          <a:pPr algn="l">
            <a:buSzPts val="1100"/>
            <a:buFont typeface="Symbol" panose="05050102010706020507" pitchFamily="18" charset="2"/>
            <a:buChar char=""/>
          </a:pPr>
          <a:r>
            <a:rPr lang="en-US" sz="1800" dirty="0"/>
            <a:t>- I used Clustering to cluster neighborhoods according to count of venue categories in each neighborhood. According to the below graph, I decided to separate our neighborhoods into 4 clusters.</a:t>
          </a:r>
        </a:p>
      </dgm:t>
    </dgm:pt>
    <dgm:pt modelId="{AB39CB64-CCA3-4E8F-BE55-C7C985C3E33B}" type="parTrans" cxnId="{0C14A156-2E20-4D37-B2EA-4B3C072D36DA}">
      <dgm:prSet/>
      <dgm:spPr/>
      <dgm:t>
        <a:bodyPr/>
        <a:lstStyle/>
        <a:p>
          <a:endParaRPr lang="en-US"/>
        </a:p>
      </dgm:t>
    </dgm:pt>
    <dgm:pt modelId="{BEC71E0F-4A4C-41DA-83B0-2FD8C9098329}" type="sibTrans" cxnId="{0C14A156-2E20-4D37-B2EA-4B3C072D36DA}">
      <dgm:prSet/>
      <dgm:spPr/>
      <dgm:t>
        <a:bodyPr/>
        <a:lstStyle/>
        <a:p>
          <a:endParaRPr lang="en-US"/>
        </a:p>
      </dgm:t>
    </dgm:pt>
    <dgm:pt modelId="{CED73D8D-E03F-4E60-B9D3-5FABB0C956DA}" type="pres">
      <dgm:prSet presAssocID="{44361DE1-03FB-4062-A0FB-CC03425CB645}" presName="composite" presStyleCnt="0">
        <dgm:presLayoutVars>
          <dgm:chMax val="1"/>
          <dgm:dir/>
          <dgm:resizeHandles val="exact"/>
        </dgm:presLayoutVars>
      </dgm:prSet>
      <dgm:spPr/>
    </dgm:pt>
    <dgm:pt modelId="{7F6169E6-991A-4518-A78B-328802B527C1}" type="pres">
      <dgm:prSet presAssocID="{EAE3AF8D-D5D1-4FE9-A546-953EF407B41D}" presName="roof" presStyleLbl="dkBgShp" presStyleIdx="0" presStyleCnt="2"/>
      <dgm:spPr/>
    </dgm:pt>
    <dgm:pt modelId="{B1D7E555-88C5-4808-9EE3-71176AA1769E}" type="pres">
      <dgm:prSet presAssocID="{EAE3AF8D-D5D1-4FE9-A546-953EF407B41D}" presName="pillars" presStyleCnt="0"/>
      <dgm:spPr/>
    </dgm:pt>
    <dgm:pt modelId="{09A60C85-D96E-4359-B644-17D99AAE3F59}" type="pres">
      <dgm:prSet presAssocID="{EAE3AF8D-D5D1-4FE9-A546-953EF407B41D}" presName="pillar1" presStyleLbl="node1" presStyleIdx="0" presStyleCnt="1" custScaleX="100000" custLinFactNeighborY="-271">
        <dgm:presLayoutVars>
          <dgm:bulletEnabled val="1"/>
        </dgm:presLayoutVars>
      </dgm:prSet>
      <dgm:spPr/>
    </dgm:pt>
    <dgm:pt modelId="{73673DB4-5E09-49D8-AA65-4620A24E6A90}" type="pres">
      <dgm:prSet presAssocID="{EAE3AF8D-D5D1-4FE9-A546-953EF407B41D}" presName="base" presStyleLbl="dkBgShp" presStyleIdx="1" presStyleCnt="2"/>
      <dgm:spPr>
        <a:solidFill>
          <a:srgbClr val="FF0000"/>
        </a:solidFill>
      </dgm:spPr>
    </dgm:pt>
  </dgm:ptLst>
  <dgm:cxnLst>
    <dgm:cxn modelId="{97BCF01C-CC43-430C-A025-70B3CC853750}" srcId="{44361DE1-03FB-4062-A0FB-CC03425CB645}" destId="{EAE3AF8D-D5D1-4FE9-A546-953EF407B41D}" srcOrd="0" destOrd="0" parTransId="{03E6410A-C607-4AC2-8C48-91D7A54B8BA3}" sibTransId="{C8371AD2-B2BE-4D3A-9EEF-7D21D73213CD}"/>
    <dgm:cxn modelId="{FEB53C33-AD42-4AA4-B7AC-702CBD4007CD}" type="presOf" srcId="{674DD027-06B4-4FEC-8EBB-1A2D52F3433A}" destId="{09A60C85-D96E-4359-B644-17D99AAE3F59}" srcOrd="0" destOrd="0" presId="urn:microsoft.com/office/officeart/2005/8/layout/hList3"/>
    <dgm:cxn modelId="{0C14A156-2E20-4D37-B2EA-4B3C072D36DA}" srcId="{EAE3AF8D-D5D1-4FE9-A546-953EF407B41D}" destId="{674DD027-06B4-4FEC-8EBB-1A2D52F3433A}" srcOrd="0" destOrd="0" parTransId="{AB39CB64-CCA3-4E8F-BE55-C7C985C3E33B}" sibTransId="{BEC71E0F-4A4C-41DA-83B0-2FD8C9098329}"/>
    <dgm:cxn modelId="{85BBF7AE-5CF1-4AE0-9DE2-57609414C098}" type="presOf" srcId="{44361DE1-03FB-4062-A0FB-CC03425CB645}" destId="{CED73D8D-E03F-4E60-B9D3-5FABB0C956DA}" srcOrd="0" destOrd="0" presId="urn:microsoft.com/office/officeart/2005/8/layout/hList3"/>
    <dgm:cxn modelId="{963FE2D9-45AB-417C-AFC9-7E12780CD10C}" type="presOf" srcId="{EAE3AF8D-D5D1-4FE9-A546-953EF407B41D}" destId="{7F6169E6-991A-4518-A78B-328802B527C1}" srcOrd="0" destOrd="0" presId="urn:microsoft.com/office/officeart/2005/8/layout/hList3"/>
    <dgm:cxn modelId="{C97F2581-140A-4B8B-AA74-8C28DA468B4A}" type="presParOf" srcId="{CED73D8D-E03F-4E60-B9D3-5FABB0C956DA}" destId="{7F6169E6-991A-4518-A78B-328802B527C1}" srcOrd="0" destOrd="0" presId="urn:microsoft.com/office/officeart/2005/8/layout/hList3"/>
    <dgm:cxn modelId="{1F4E537B-D95C-4FE2-9990-E0822E23C05C}" type="presParOf" srcId="{CED73D8D-E03F-4E60-B9D3-5FABB0C956DA}" destId="{B1D7E555-88C5-4808-9EE3-71176AA1769E}" srcOrd="1" destOrd="0" presId="urn:microsoft.com/office/officeart/2005/8/layout/hList3"/>
    <dgm:cxn modelId="{87FA97BB-C58A-470D-B78C-9F947C7C11C4}" type="presParOf" srcId="{B1D7E555-88C5-4808-9EE3-71176AA1769E}" destId="{09A60C85-D96E-4359-B644-17D99AAE3F59}" srcOrd="0" destOrd="0" presId="urn:microsoft.com/office/officeart/2005/8/layout/hList3"/>
    <dgm:cxn modelId="{41A02C60-191A-4314-B4F3-12DAB4678C90}" type="presParOf" srcId="{CED73D8D-E03F-4E60-B9D3-5FABB0C956DA}" destId="{73673DB4-5E09-49D8-AA65-4620A24E6A90}" srcOrd="2" destOrd="0" presId="urn:microsoft.com/office/officeart/2005/8/layout/hList3"/>
  </dgm:cxnLst>
  <dgm:bg>
    <a:solidFill>
      <a:schemeClr val="bg1">
        <a:lumMod val="85000"/>
        <a:lumOff val="15000"/>
      </a:schemeClr>
    </a:solidFill>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4361DE1-03FB-4062-A0FB-CC03425CB645}"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EAE3AF8D-D5D1-4FE9-A546-953EF407B41D}">
      <dgm:prSet phldrT="[Text]" custT="1"/>
      <dgm:spPr>
        <a:solidFill>
          <a:schemeClr val="bg1">
            <a:lumMod val="85000"/>
            <a:lumOff val="15000"/>
          </a:schemeClr>
        </a:solidFill>
      </dgm:spPr>
      <dgm:t>
        <a:bodyPr/>
        <a:lstStyle/>
        <a:p>
          <a:r>
            <a:rPr lang="en-US" sz="5400" dirty="0">
              <a:solidFill>
                <a:srgbClr val="FF0000"/>
              </a:solidFill>
              <a:effectLst>
                <a:reflection blurRad="6350" stA="50000" endA="300" endPos="50000" dist="29997" dir="5400000" sy="-100000" algn="bl" rotWithShape="0"/>
              </a:effectLst>
            </a:rPr>
            <a:t>Methodology</a:t>
          </a:r>
          <a:endParaRPr lang="en-US" sz="5400" dirty="0"/>
        </a:p>
      </dgm:t>
    </dgm:pt>
    <dgm:pt modelId="{03E6410A-C607-4AC2-8C48-91D7A54B8BA3}" type="parTrans" cxnId="{97BCF01C-CC43-430C-A025-70B3CC853750}">
      <dgm:prSet/>
      <dgm:spPr/>
      <dgm:t>
        <a:bodyPr/>
        <a:lstStyle/>
        <a:p>
          <a:endParaRPr lang="en-US"/>
        </a:p>
      </dgm:t>
    </dgm:pt>
    <dgm:pt modelId="{C8371AD2-B2BE-4D3A-9EEF-7D21D73213CD}" type="sibTrans" cxnId="{97BCF01C-CC43-430C-A025-70B3CC853750}">
      <dgm:prSet/>
      <dgm:spPr/>
      <dgm:t>
        <a:bodyPr/>
        <a:lstStyle/>
        <a:p>
          <a:endParaRPr lang="en-US"/>
        </a:p>
      </dgm:t>
    </dgm:pt>
    <dgm:pt modelId="{674DD027-06B4-4FEC-8EBB-1A2D52F3433A}">
      <dgm:prSet phldrT="[Text]" custT="1"/>
      <dgm:spPr>
        <a:solidFill>
          <a:schemeClr val="bg1">
            <a:lumMod val="85000"/>
            <a:lumOff val="15000"/>
          </a:schemeClr>
        </a:solidFill>
      </dgm:spPr>
      <dgm:t>
        <a:bodyPr/>
        <a:lstStyle/>
        <a:p>
          <a:pPr algn="l">
            <a:buSzPts val="1000"/>
            <a:buFont typeface="+mj-lt"/>
            <a:buAutoNum type="romanUcPeriod"/>
          </a:pPr>
          <a:endParaRPr lang="en-US" sz="1800" dirty="0"/>
        </a:p>
      </dgm:t>
    </dgm:pt>
    <dgm:pt modelId="{AB39CB64-CCA3-4E8F-BE55-C7C985C3E33B}" type="parTrans" cxnId="{0C14A156-2E20-4D37-B2EA-4B3C072D36DA}">
      <dgm:prSet/>
      <dgm:spPr/>
      <dgm:t>
        <a:bodyPr/>
        <a:lstStyle/>
        <a:p>
          <a:endParaRPr lang="en-US"/>
        </a:p>
      </dgm:t>
    </dgm:pt>
    <dgm:pt modelId="{BEC71E0F-4A4C-41DA-83B0-2FD8C9098329}" type="sibTrans" cxnId="{0C14A156-2E20-4D37-B2EA-4B3C072D36DA}">
      <dgm:prSet/>
      <dgm:spPr/>
      <dgm:t>
        <a:bodyPr/>
        <a:lstStyle/>
        <a:p>
          <a:endParaRPr lang="en-US"/>
        </a:p>
      </dgm:t>
    </dgm:pt>
    <dgm:pt modelId="{CED73D8D-E03F-4E60-B9D3-5FABB0C956DA}" type="pres">
      <dgm:prSet presAssocID="{44361DE1-03FB-4062-A0FB-CC03425CB645}" presName="composite" presStyleCnt="0">
        <dgm:presLayoutVars>
          <dgm:chMax val="1"/>
          <dgm:dir/>
          <dgm:resizeHandles val="exact"/>
        </dgm:presLayoutVars>
      </dgm:prSet>
      <dgm:spPr/>
    </dgm:pt>
    <dgm:pt modelId="{7F6169E6-991A-4518-A78B-328802B527C1}" type="pres">
      <dgm:prSet presAssocID="{EAE3AF8D-D5D1-4FE9-A546-953EF407B41D}" presName="roof" presStyleLbl="dkBgShp" presStyleIdx="0" presStyleCnt="2"/>
      <dgm:spPr/>
    </dgm:pt>
    <dgm:pt modelId="{B1D7E555-88C5-4808-9EE3-71176AA1769E}" type="pres">
      <dgm:prSet presAssocID="{EAE3AF8D-D5D1-4FE9-A546-953EF407B41D}" presName="pillars" presStyleCnt="0"/>
      <dgm:spPr/>
    </dgm:pt>
    <dgm:pt modelId="{09A60C85-D96E-4359-B644-17D99AAE3F59}" type="pres">
      <dgm:prSet presAssocID="{EAE3AF8D-D5D1-4FE9-A546-953EF407B41D}" presName="pillar1" presStyleLbl="node1" presStyleIdx="0" presStyleCnt="1" custScaleX="100000" custLinFactNeighborY="-271">
        <dgm:presLayoutVars>
          <dgm:bulletEnabled val="1"/>
        </dgm:presLayoutVars>
      </dgm:prSet>
      <dgm:spPr/>
    </dgm:pt>
    <dgm:pt modelId="{73673DB4-5E09-49D8-AA65-4620A24E6A90}" type="pres">
      <dgm:prSet presAssocID="{EAE3AF8D-D5D1-4FE9-A546-953EF407B41D}" presName="base" presStyleLbl="dkBgShp" presStyleIdx="1" presStyleCnt="2"/>
      <dgm:spPr>
        <a:solidFill>
          <a:srgbClr val="FF0000"/>
        </a:solidFill>
      </dgm:spPr>
    </dgm:pt>
  </dgm:ptLst>
  <dgm:cxnLst>
    <dgm:cxn modelId="{97BCF01C-CC43-430C-A025-70B3CC853750}" srcId="{44361DE1-03FB-4062-A0FB-CC03425CB645}" destId="{EAE3AF8D-D5D1-4FE9-A546-953EF407B41D}" srcOrd="0" destOrd="0" parTransId="{03E6410A-C607-4AC2-8C48-91D7A54B8BA3}" sibTransId="{C8371AD2-B2BE-4D3A-9EEF-7D21D73213CD}"/>
    <dgm:cxn modelId="{FEB53C33-AD42-4AA4-B7AC-702CBD4007CD}" type="presOf" srcId="{674DD027-06B4-4FEC-8EBB-1A2D52F3433A}" destId="{09A60C85-D96E-4359-B644-17D99AAE3F59}" srcOrd="0" destOrd="0" presId="urn:microsoft.com/office/officeart/2005/8/layout/hList3"/>
    <dgm:cxn modelId="{0C14A156-2E20-4D37-B2EA-4B3C072D36DA}" srcId="{EAE3AF8D-D5D1-4FE9-A546-953EF407B41D}" destId="{674DD027-06B4-4FEC-8EBB-1A2D52F3433A}" srcOrd="0" destOrd="0" parTransId="{AB39CB64-CCA3-4E8F-BE55-C7C985C3E33B}" sibTransId="{BEC71E0F-4A4C-41DA-83B0-2FD8C9098329}"/>
    <dgm:cxn modelId="{85BBF7AE-5CF1-4AE0-9DE2-57609414C098}" type="presOf" srcId="{44361DE1-03FB-4062-A0FB-CC03425CB645}" destId="{CED73D8D-E03F-4E60-B9D3-5FABB0C956DA}" srcOrd="0" destOrd="0" presId="urn:microsoft.com/office/officeart/2005/8/layout/hList3"/>
    <dgm:cxn modelId="{963FE2D9-45AB-417C-AFC9-7E12780CD10C}" type="presOf" srcId="{EAE3AF8D-D5D1-4FE9-A546-953EF407B41D}" destId="{7F6169E6-991A-4518-A78B-328802B527C1}" srcOrd="0" destOrd="0" presId="urn:microsoft.com/office/officeart/2005/8/layout/hList3"/>
    <dgm:cxn modelId="{C97F2581-140A-4B8B-AA74-8C28DA468B4A}" type="presParOf" srcId="{CED73D8D-E03F-4E60-B9D3-5FABB0C956DA}" destId="{7F6169E6-991A-4518-A78B-328802B527C1}" srcOrd="0" destOrd="0" presId="urn:microsoft.com/office/officeart/2005/8/layout/hList3"/>
    <dgm:cxn modelId="{1F4E537B-D95C-4FE2-9990-E0822E23C05C}" type="presParOf" srcId="{CED73D8D-E03F-4E60-B9D3-5FABB0C956DA}" destId="{B1D7E555-88C5-4808-9EE3-71176AA1769E}" srcOrd="1" destOrd="0" presId="urn:microsoft.com/office/officeart/2005/8/layout/hList3"/>
    <dgm:cxn modelId="{87FA97BB-C58A-470D-B78C-9F947C7C11C4}" type="presParOf" srcId="{B1D7E555-88C5-4808-9EE3-71176AA1769E}" destId="{09A60C85-D96E-4359-B644-17D99AAE3F59}" srcOrd="0" destOrd="0" presId="urn:microsoft.com/office/officeart/2005/8/layout/hList3"/>
    <dgm:cxn modelId="{41A02C60-191A-4314-B4F3-12DAB4678C90}" type="presParOf" srcId="{CED73D8D-E03F-4E60-B9D3-5FABB0C956DA}" destId="{73673DB4-5E09-49D8-AA65-4620A24E6A90}" srcOrd="2" destOrd="0" presId="urn:microsoft.com/office/officeart/2005/8/layout/hList3"/>
  </dgm:cxnLst>
  <dgm:bg>
    <a:solidFill>
      <a:schemeClr val="bg1">
        <a:lumMod val="85000"/>
        <a:lumOff val="15000"/>
      </a:schemeClr>
    </a:solidFill>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4361DE1-03FB-4062-A0FB-CC03425CB645}"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EAE3AF8D-D5D1-4FE9-A546-953EF407B41D}">
      <dgm:prSet phldrT="[Text]" custT="1"/>
      <dgm:spPr>
        <a:solidFill>
          <a:schemeClr val="bg1">
            <a:lumMod val="85000"/>
            <a:lumOff val="15000"/>
          </a:schemeClr>
        </a:solidFill>
      </dgm:spPr>
      <dgm:t>
        <a:bodyPr/>
        <a:lstStyle/>
        <a:p>
          <a:r>
            <a:rPr lang="en-US" sz="5400" dirty="0">
              <a:solidFill>
                <a:srgbClr val="FF0000"/>
              </a:solidFill>
              <a:effectLst>
                <a:reflection blurRad="6350" stA="50000" endA="300" endPos="50000" dist="29997" dir="5400000" sy="-100000" algn="bl" rotWithShape="0"/>
              </a:effectLst>
            </a:rPr>
            <a:t>Methodology</a:t>
          </a:r>
          <a:endParaRPr lang="en-US" sz="5400" dirty="0"/>
        </a:p>
      </dgm:t>
    </dgm:pt>
    <dgm:pt modelId="{03E6410A-C607-4AC2-8C48-91D7A54B8BA3}" type="parTrans" cxnId="{97BCF01C-CC43-430C-A025-70B3CC853750}">
      <dgm:prSet/>
      <dgm:spPr/>
      <dgm:t>
        <a:bodyPr/>
        <a:lstStyle/>
        <a:p>
          <a:endParaRPr lang="en-US"/>
        </a:p>
      </dgm:t>
    </dgm:pt>
    <dgm:pt modelId="{C8371AD2-B2BE-4D3A-9EEF-7D21D73213CD}" type="sibTrans" cxnId="{97BCF01C-CC43-430C-A025-70B3CC853750}">
      <dgm:prSet/>
      <dgm:spPr/>
      <dgm:t>
        <a:bodyPr/>
        <a:lstStyle/>
        <a:p>
          <a:endParaRPr lang="en-US"/>
        </a:p>
      </dgm:t>
    </dgm:pt>
    <dgm:pt modelId="{674DD027-06B4-4FEC-8EBB-1A2D52F3433A}">
      <dgm:prSet phldrT="[Text]" custT="1"/>
      <dgm:spPr>
        <a:solidFill>
          <a:schemeClr val="bg1">
            <a:lumMod val="85000"/>
            <a:lumOff val="15000"/>
          </a:schemeClr>
        </a:solidFill>
      </dgm:spPr>
      <dgm:t>
        <a:bodyPr/>
        <a:lstStyle/>
        <a:p>
          <a:pPr algn="l">
            <a:buSzPts val="1000"/>
            <a:buFont typeface="+mj-lt"/>
            <a:buAutoNum type="romanUcPeriod"/>
          </a:pPr>
          <a:endParaRPr lang="en-US" sz="1800" dirty="0"/>
        </a:p>
      </dgm:t>
    </dgm:pt>
    <dgm:pt modelId="{AB39CB64-CCA3-4E8F-BE55-C7C985C3E33B}" type="parTrans" cxnId="{0C14A156-2E20-4D37-B2EA-4B3C072D36DA}">
      <dgm:prSet/>
      <dgm:spPr/>
      <dgm:t>
        <a:bodyPr/>
        <a:lstStyle/>
        <a:p>
          <a:endParaRPr lang="en-US"/>
        </a:p>
      </dgm:t>
    </dgm:pt>
    <dgm:pt modelId="{BEC71E0F-4A4C-41DA-83B0-2FD8C9098329}" type="sibTrans" cxnId="{0C14A156-2E20-4D37-B2EA-4B3C072D36DA}">
      <dgm:prSet/>
      <dgm:spPr/>
      <dgm:t>
        <a:bodyPr/>
        <a:lstStyle/>
        <a:p>
          <a:endParaRPr lang="en-US"/>
        </a:p>
      </dgm:t>
    </dgm:pt>
    <dgm:pt modelId="{CED73D8D-E03F-4E60-B9D3-5FABB0C956DA}" type="pres">
      <dgm:prSet presAssocID="{44361DE1-03FB-4062-A0FB-CC03425CB645}" presName="composite" presStyleCnt="0">
        <dgm:presLayoutVars>
          <dgm:chMax val="1"/>
          <dgm:dir/>
          <dgm:resizeHandles val="exact"/>
        </dgm:presLayoutVars>
      </dgm:prSet>
      <dgm:spPr/>
    </dgm:pt>
    <dgm:pt modelId="{7F6169E6-991A-4518-A78B-328802B527C1}" type="pres">
      <dgm:prSet presAssocID="{EAE3AF8D-D5D1-4FE9-A546-953EF407B41D}" presName="roof" presStyleLbl="dkBgShp" presStyleIdx="0" presStyleCnt="2"/>
      <dgm:spPr/>
    </dgm:pt>
    <dgm:pt modelId="{B1D7E555-88C5-4808-9EE3-71176AA1769E}" type="pres">
      <dgm:prSet presAssocID="{EAE3AF8D-D5D1-4FE9-A546-953EF407B41D}" presName="pillars" presStyleCnt="0"/>
      <dgm:spPr/>
    </dgm:pt>
    <dgm:pt modelId="{09A60C85-D96E-4359-B644-17D99AAE3F59}" type="pres">
      <dgm:prSet presAssocID="{EAE3AF8D-D5D1-4FE9-A546-953EF407B41D}" presName="pillar1" presStyleLbl="node1" presStyleIdx="0" presStyleCnt="1" custScaleX="100000" custLinFactNeighborY="-271">
        <dgm:presLayoutVars>
          <dgm:bulletEnabled val="1"/>
        </dgm:presLayoutVars>
      </dgm:prSet>
      <dgm:spPr/>
    </dgm:pt>
    <dgm:pt modelId="{73673DB4-5E09-49D8-AA65-4620A24E6A90}" type="pres">
      <dgm:prSet presAssocID="{EAE3AF8D-D5D1-4FE9-A546-953EF407B41D}" presName="base" presStyleLbl="dkBgShp" presStyleIdx="1" presStyleCnt="2"/>
      <dgm:spPr>
        <a:solidFill>
          <a:srgbClr val="FF0000"/>
        </a:solidFill>
      </dgm:spPr>
    </dgm:pt>
  </dgm:ptLst>
  <dgm:cxnLst>
    <dgm:cxn modelId="{97BCF01C-CC43-430C-A025-70B3CC853750}" srcId="{44361DE1-03FB-4062-A0FB-CC03425CB645}" destId="{EAE3AF8D-D5D1-4FE9-A546-953EF407B41D}" srcOrd="0" destOrd="0" parTransId="{03E6410A-C607-4AC2-8C48-91D7A54B8BA3}" sibTransId="{C8371AD2-B2BE-4D3A-9EEF-7D21D73213CD}"/>
    <dgm:cxn modelId="{FEB53C33-AD42-4AA4-B7AC-702CBD4007CD}" type="presOf" srcId="{674DD027-06B4-4FEC-8EBB-1A2D52F3433A}" destId="{09A60C85-D96E-4359-B644-17D99AAE3F59}" srcOrd="0" destOrd="0" presId="urn:microsoft.com/office/officeart/2005/8/layout/hList3"/>
    <dgm:cxn modelId="{0C14A156-2E20-4D37-B2EA-4B3C072D36DA}" srcId="{EAE3AF8D-D5D1-4FE9-A546-953EF407B41D}" destId="{674DD027-06B4-4FEC-8EBB-1A2D52F3433A}" srcOrd="0" destOrd="0" parTransId="{AB39CB64-CCA3-4E8F-BE55-C7C985C3E33B}" sibTransId="{BEC71E0F-4A4C-41DA-83B0-2FD8C9098329}"/>
    <dgm:cxn modelId="{85BBF7AE-5CF1-4AE0-9DE2-57609414C098}" type="presOf" srcId="{44361DE1-03FB-4062-A0FB-CC03425CB645}" destId="{CED73D8D-E03F-4E60-B9D3-5FABB0C956DA}" srcOrd="0" destOrd="0" presId="urn:microsoft.com/office/officeart/2005/8/layout/hList3"/>
    <dgm:cxn modelId="{963FE2D9-45AB-417C-AFC9-7E12780CD10C}" type="presOf" srcId="{EAE3AF8D-D5D1-4FE9-A546-953EF407B41D}" destId="{7F6169E6-991A-4518-A78B-328802B527C1}" srcOrd="0" destOrd="0" presId="urn:microsoft.com/office/officeart/2005/8/layout/hList3"/>
    <dgm:cxn modelId="{C97F2581-140A-4B8B-AA74-8C28DA468B4A}" type="presParOf" srcId="{CED73D8D-E03F-4E60-B9D3-5FABB0C956DA}" destId="{7F6169E6-991A-4518-A78B-328802B527C1}" srcOrd="0" destOrd="0" presId="urn:microsoft.com/office/officeart/2005/8/layout/hList3"/>
    <dgm:cxn modelId="{1F4E537B-D95C-4FE2-9990-E0822E23C05C}" type="presParOf" srcId="{CED73D8D-E03F-4E60-B9D3-5FABB0C956DA}" destId="{B1D7E555-88C5-4808-9EE3-71176AA1769E}" srcOrd="1" destOrd="0" presId="urn:microsoft.com/office/officeart/2005/8/layout/hList3"/>
    <dgm:cxn modelId="{87FA97BB-C58A-470D-B78C-9F947C7C11C4}" type="presParOf" srcId="{B1D7E555-88C5-4808-9EE3-71176AA1769E}" destId="{09A60C85-D96E-4359-B644-17D99AAE3F59}" srcOrd="0" destOrd="0" presId="urn:microsoft.com/office/officeart/2005/8/layout/hList3"/>
    <dgm:cxn modelId="{41A02C60-191A-4314-B4F3-12DAB4678C90}" type="presParOf" srcId="{CED73D8D-E03F-4E60-B9D3-5FABB0C956DA}" destId="{73673DB4-5E09-49D8-AA65-4620A24E6A90}" srcOrd="2" destOrd="0" presId="urn:microsoft.com/office/officeart/2005/8/layout/hList3"/>
  </dgm:cxnLst>
  <dgm:bg>
    <a:solidFill>
      <a:schemeClr val="bg1">
        <a:lumMod val="85000"/>
        <a:lumOff val="15000"/>
      </a:schemeClr>
    </a:solidFill>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4361DE1-03FB-4062-A0FB-CC03425CB645}"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EAE3AF8D-D5D1-4FE9-A546-953EF407B41D}">
      <dgm:prSet phldrT="[Text]" custT="1"/>
      <dgm:spPr>
        <a:solidFill>
          <a:schemeClr val="bg1">
            <a:lumMod val="85000"/>
            <a:lumOff val="15000"/>
          </a:schemeClr>
        </a:solidFill>
      </dgm:spPr>
      <dgm:t>
        <a:bodyPr/>
        <a:lstStyle/>
        <a:p>
          <a:r>
            <a:rPr lang="en-US" sz="5400" dirty="0">
              <a:solidFill>
                <a:srgbClr val="FF0000"/>
              </a:solidFill>
              <a:effectLst>
                <a:reflection blurRad="6350" stA="50000" endA="300" endPos="50000" dist="29997" dir="5400000" sy="-100000" algn="bl" rotWithShape="0"/>
              </a:effectLst>
            </a:rPr>
            <a:t>Methodology</a:t>
          </a:r>
          <a:endParaRPr lang="en-US" sz="5400" dirty="0"/>
        </a:p>
      </dgm:t>
    </dgm:pt>
    <dgm:pt modelId="{03E6410A-C607-4AC2-8C48-91D7A54B8BA3}" type="parTrans" cxnId="{97BCF01C-CC43-430C-A025-70B3CC853750}">
      <dgm:prSet/>
      <dgm:spPr/>
      <dgm:t>
        <a:bodyPr/>
        <a:lstStyle/>
        <a:p>
          <a:endParaRPr lang="en-US"/>
        </a:p>
      </dgm:t>
    </dgm:pt>
    <dgm:pt modelId="{C8371AD2-B2BE-4D3A-9EEF-7D21D73213CD}" type="sibTrans" cxnId="{97BCF01C-CC43-430C-A025-70B3CC853750}">
      <dgm:prSet/>
      <dgm:spPr/>
      <dgm:t>
        <a:bodyPr/>
        <a:lstStyle/>
        <a:p>
          <a:endParaRPr lang="en-US"/>
        </a:p>
      </dgm:t>
    </dgm:pt>
    <dgm:pt modelId="{674DD027-06B4-4FEC-8EBB-1A2D52F3433A}">
      <dgm:prSet phldrT="[Text]" custT="1"/>
      <dgm:spPr>
        <a:solidFill>
          <a:schemeClr val="bg1">
            <a:lumMod val="85000"/>
            <a:lumOff val="15000"/>
          </a:schemeClr>
        </a:solidFill>
      </dgm:spPr>
      <dgm:t>
        <a:bodyPr/>
        <a:lstStyle/>
        <a:p>
          <a:pPr algn="l">
            <a:buSzPts val="1000"/>
            <a:buFont typeface="+mj-lt"/>
            <a:buAutoNum type="romanUcPeriod"/>
          </a:pPr>
          <a:endParaRPr lang="en-US" sz="1800" dirty="0"/>
        </a:p>
      </dgm:t>
    </dgm:pt>
    <dgm:pt modelId="{AB39CB64-CCA3-4E8F-BE55-C7C985C3E33B}" type="parTrans" cxnId="{0C14A156-2E20-4D37-B2EA-4B3C072D36DA}">
      <dgm:prSet/>
      <dgm:spPr/>
      <dgm:t>
        <a:bodyPr/>
        <a:lstStyle/>
        <a:p>
          <a:endParaRPr lang="en-US"/>
        </a:p>
      </dgm:t>
    </dgm:pt>
    <dgm:pt modelId="{BEC71E0F-4A4C-41DA-83B0-2FD8C9098329}" type="sibTrans" cxnId="{0C14A156-2E20-4D37-B2EA-4B3C072D36DA}">
      <dgm:prSet/>
      <dgm:spPr/>
      <dgm:t>
        <a:bodyPr/>
        <a:lstStyle/>
        <a:p>
          <a:endParaRPr lang="en-US"/>
        </a:p>
      </dgm:t>
    </dgm:pt>
    <dgm:pt modelId="{CED73D8D-E03F-4E60-B9D3-5FABB0C956DA}" type="pres">
      <dgm:prSet presAssocID="{44361DE1-03FB-4062-A0FB-CC03425CB645}" presName="composite" presStyleCnt="0">
        <dgm:presLayoutVars>
          <dgm:chMax val="1"/>
          <dgm:dir/>
          <dgm:resizeHandles val="exact"/>
        </dgm:presLayoutVars>
      </dgm:prSet>
      <dgm:spPr/>
    </dgm:pt>
    <dgm:pt modelId="{7F6169E6-991A-4518-A78B-328802B527C1}" type="pres">
      <dgm:prSet presAssocID="{EAE3AF8D-D5D1-4FE9-A546-953EF407B41D}" presName="roof" presStyleLbl="dkBgShp" presStyleIdx="0" presStyleCnt="2"/>
      <dgm:spPr/>
    </dgm:pt>
    <dgm:pt modelId="{B1D7E555-88C5-4808-9EE3-71176AA1769E}" type="pres">
      <dgm:prSet presAssocID="{EAE3AF8D-D5D1-4FE9-A546-953EF407B41D}" presName="pillars" presStyleCnt="0"/>
      <dgm:spPr/>
    </dgm:pt>
    <dgm:pt modelId="{09A60C85-D96E-4359-B644-17D99AAE3F59}" type="pres">
      <dgm:prSet presAssocID="{EAE3AF8D-D5D1-4FE9-A546-953EF407B41D}" presName="pillar1" presStyleLbl="node1" presStyleIdx="0" presStyleCnt="1" custScaleX="100000" custLinFactNeighborY="-271">
        <dgm:presLayoutVars>
          <dgm:bulletEnabled val="1"/>
        </dgm:presLayoutVars>
      </dgm:prSet>
      <dgm:spPr/>
    </dgm:pt>
    <dgm:pt modelId="{73673DB4-5E09-49D8-AA65-4620A24E6A90}" type="pres">
      <dgm:prSet presAssocID="{EAE3AF8D-D5D1-4FE9-A546-953EF407B41D}" presName="base" presStyleLbl="dkBgShp" presStyleIdx="1" presStyleCnt="2"/>
      <dgm:spPr>
        <a:solidFill>
          <a:srgbClr val="FF0000"/>
        </a:solidFill>
      </dgm:spPr>
    </dgm:pt>
  </dgm:ptLst>
  <dgm:cxnLst>
    <dgm:cxn modelId="{97BCF01C-CC43-430C-A025-70B3CC853750}" srcId="{44361DE1-03FB-4062-A0FB-CC03425CB645}" destId="{EAE3AF8D-D5D1-4FE9-A546-953EF407B41D}" srcOrd="0" destOrd="0" parTransId="{03E6410A-C607-4AC2-8C48-91D7A54B8BA3}" sibTransId="{C8371AD2-B2BE-4D3A-9EEF-7D21D73213CD}"/>
    <dgm:cxn modelId="{FEB53C33-AD42-4AA4-B7AC-702CBD4007CD}" type="presOf" srcId="{674DD027-06B4-4FEC-8EBB-1A2D52F3433A}" destId="{09A60C85-D96E-4359-B644-17D99AAE3F59}" srcOrd="0" destOrd="0" presId="urn:microsoft.com/office/officeart/2005/8/layout/hList3"/>
    <dgm:cxn modelId="{0C14A156-2E20-4D37-B2EA-4B3C072D36DA}" srcId="{EAE3AF8D-D5D1-4FE9-A546-953EF407B41D}" destId="{674DD027-06B4-4FEC-8EBB-1A2D52F3433A}" srcOrd="0" destOrd="0" parTransId="{AB39CB64-CCA3-4E8F-BE55-C7C985C3E33B}" sibTransId="{BEC71E0F-4A4C-41DA-83B0-2FD8C9098329}"/>
    <dgm:cxn modelId="{85BBF7AE-5CF1-4AE0-9DE2-57609414C098}" type="presOf" srcId="{44361DE1-03FB-4062-A0FB-CC03425CB645}" destId="{CED73D8D-E03F-4E60-B9D3-5FABB0C956DA}" srcOrd="0" destOrd="0" presId="urn:microsoft.com/office/officeart/2005/8/layout/hList3"/>
    <dgm:cxn modelId="{963FE2D9-45AB-417C-AFC9-7E12780CD10C}" type="presOf" srcId="{EAE3AF8D-D5D1-4FE9-A546-953EF407B41D}" destId="{7F6169E6-991A-4518-A78B-328802B527C1}" srcOrd="0" destOrd="0" presId="urn:microsoft.com/office/officeart/2005/8/layout/hList3"/>
    <dgm:cxn modelId="{C97F2581-140A-4B8B-AA74-8C28DA468B4A}" type="presParOf" srcId="{CED73D8D-E03F-4E60-B9D3-5FABB0C956DA}" destId="{7F6169E6-991A-4518-A78B-328802B527C1}" srcOrd="0" destOrd="0" presId="urn:microsoft.com/office/officeart/2005/8/layout/hList3"/>
    <dgm:cxn modelId="{1F4E537B-D95C-4FE2-9990-E0822E23C05C}" type="presParOf" srcId="{CED73D8D-E03F-4E60-B9D3-5FABB0C956DA}" destId="{B1D7E555-88C5-4808-9EE3-71176AA1769E}" srcOrd="1" destOrd="0" presId="urn:microsoft.com/office/officeart/2005/8/layout/hList3"/>
    <dgm:cxn modelId="{87FA97BB-C58A-470D-B78C-9F947C7C11C4}" type="presParOf" srcId="{B1D7E555-88C5-4808-9EE3-71176AA1769E}" destId="{09A60C85-D96E-4359-B644-17D99AAE3F59}" srcOrd="0" destOrd="0" presId="urn:microsoft.com/office/officeart/2005/8/layout/hList3"/>
    <dgm:cxn modelId="{41A02C60-191A-4314-B4F3-12DAB4678C90}" type="presParOf" srcId="{CED73D8D-E03F-4E60-B9D3-5FABB0C956DA}" destId="{73673DB4-5E09-49D8-AA65-4620A24E6A90}" srcOrd="2" destOrd="0" presId="urn:microsoft.com/office/officeart/2005/8/layout/hList3"/>
  </dgm:cxnLst>
  <dgm:bg>
    <a:solidFill>
      <a:schemeClr val="bg1">
        <a:lumMod val="85000"/>
        <a:lumOff val="15000"/>
      </a:schemeClr>
    </a:solidFill>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4361DE1-03FB-4062-A0FB-CC03425CB645}"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EAE3AF8D-D5D1-4FE9-A546-953EF407B41D}">
      <dgm:prSet phldrT="[Text]" custT="1"/>
      <dgm:spPr>
        <a:solidFill>
          <a:schemeClr val="bg1">
            <a:lumMod val="85000"/>
            <a:lumOff val="15000"/>
          </a:schemeClr>
        </a:solidFill>
      </dgm:spPr>
      <dgm:t>
        <a:bodyPr/>
        <a:lstStyle/>
        <a:p>
          <a:r>
            <a:rPr lang="en-US" sz="4800" dirty="0">
              <a:solidFill>
                <a:srgbClr val="FF0000"/>
              </a:solidFill>
              <a:effectLst>
                <a:reflection blurRad="6350" stA="50000" endA="300" endPos="50000" dist="29997" dir="5400000" sy="-100000" algn="bl" rotWithShape="0"/>
              </a:effectLst>
            </a:rPr>
            <a:t> Results &amp; Discussion &amp; Conclusion </a:t>
          </a:r>
          <a:endParaRPr lang="en-US" sz="4800" dirty="0"/>
        </a:p>
      </dgm:t>
    </dgm:pt>
    <dgm:pt modelId="{03E6410A-C607-4AC2-8C48-91D7A54B8BA3}" type="parTrans" cxnId="{97BCF01C-CC43-430C-A025-70B3CC853750}">
      <dgm:prSet/>
      <dgm:spPr/>
      <dgm:t>
        <a:bodyPr/>
        <a:lstStyle/>
        <a:p>
          <a:endParaRPr lang="en-US"/>
        </a:p>
      </dgm:t>
    </dgm:pt>
    <dgm:pt modelId="{C8371AD2-B2BE-4D3A-9EEF-7D21D73213CD}" type="sibTrans" cxnId="{97BCF01C-CC43-430C-A025-70B3CC853750}">
      <dgm:prSet/>
      <dgm:spPr/>
      <dgm:t>
        <a:bodyPr/>
        <a:lstStyle/>
        <a:p>
          <a:endParaRPr lang="en-US"/>
        </a:p>
      </dgm:t>
    </dgm:pt>
    <dgm:pt modelId="{674DD027-06B4-4FEC-8EBB-1A2D52F3433A}">
      <dgm:prSet phldrT="[Text]" custT="1"/>
      <dgm:spPr>
        <a:solidFill>
          <a:schemeClr val="bg1">
            <a:lumMod val="85000"/>
            <a:lumOff val="15000"/>
          </a:schemeClr>
        </a:solidFill>
      </dgm:spPr>
      <dgm:t>
        <a:bodyPr/>
        <a:lstStyle/>
        <a:p>
          <a:pPr>
            <a:buFont typeface="Arial" panose="020B0604020202020204" pitchFamily="34" charset="0"/>
            <a:buChar char="•"/>
          </a:pPr>
          <a:r>
            <a:rPr lang="en-US" sz="2000" dirty="0"/>
            <a:t>I investigated that there is no Middle Eastern restaurant in Ottawa.</a:t>
          </a:r>
        </a:p>
      </dgm:t>
    </dgm:pt>
    <dgm:pt modelId="{AB39CB64-CCA3-4E8F-BE55-C7C985C3E33B}" type="parTrans" cxnId="{0C14A156-2E20-4D37-B2EA-4B3C072D36DA}">
      <dgm:prSet/>
      <dgm:spPr/>
      <dgm:t>
        <a:bodyPr/>
        <a:lstStyle/>
        <a:p>
          <a:endParaRPr lang="en-US"/>
        </a:p>
      </dgm:t>
    </dgm:pt>
    <dgm:pt modelId="{BEC71E0F-4A4C-41DA-83B0-2FD8C9098329}" type="sibTrans" cxnId="{0C14A156-2E20-4D37-B2EA-4B3C072D36DA}">
      <dgm:prSet/>
      <dgm:spPr/>
      <dgm:t>
        <a:bodyPr/>
        <a:lstStyle/>
        <a:p>
          <a:endParaRPr lang="en-US"/>
        </a:p>
      </dgm:t>
    </dgm:pt>
    <dgm:pt modelId="{76767E94-1C04-44EF-8BF8-1C82280996E9}">
      <dgm:prSet phldrT="[Text]" custT="1"/>
      <dgm:spPr>
        <a:solidFill>
          <a:schemeClr val="bg1">
            <a:lumMod val="85000"/>
            <a:lumOff val="15000"/>
          </a:schemeClr>
        </a:solidFill>
      </dgm:spPr>
      <dgm:t>
        <a:bodyPr/>
        <a:lstStyle/>
        <a:p>
          <a:pPr algn="l"/>
          <a:r>
            <a:rPr lang="ar-EG" sz="1800" dirty="0">
              <a:latin typeface="Times New Roman" panose="02020603050405020304" pitchFamily="18" charset="0"/>
              <a:cs typeface="Times New Roman" panose="02020603050405020304" pitchFamily="18" charset="0"/>
            </a:rPr>
            <a:t>•</a:t>
          </a:r>
          <a:r>
            <a:rPr lang="en-US" sz="1500" dirty="0">
              <a:latin typeface="Times New Roman" panose="02020603050405020304" pitchFamily="18" charset="0"/>
              <a:cs typeface="Times New Roman" panose="02020603050405020304" pitchFamily="18" charset="0"/>
            </a:rPr>
            <a:t> </a:t>
          </a:r>
          <a:r>
            <a:rPr lang="en-US" sz="1500" dirty="0"/>
            <a:t>Cluster 2 and 3 suffers from activities. Especially there is no many restaurant.</a:t>
          </a:r>
        </a:p>
        <a:p>
          <a:pPr algn="l"/>
          <a:r>
            <a:rPr lang="ar-EG" sz="1800" dirty="0">
              <a:latin typeface="Times New Roman" panose="02020603050405020304" pitchFamily="18" charset="0"/>
              <a:cs typeface="Times New Roman" panose="02020603050405020304" pitchFamily="18" charset="0"/>
            </a:rPr>
            <a:t>•</a:t>
          </a:r>
          <a:r>
            <a:rPr lang="en-US" sz="1500" dirty="0">
              <a:latin typeface="Times New Roman" panose="02020603050405020304" pitchFamily="18" charset="0"/>
              <a:cs typeface="Times New Roman" panose="02020603050405020304" pitchFamily="18" charset="0"/>
            </a:rPr>
            <a:t> </a:t>
          </a:r>
          <a:r>
            <a:rPr lang="en-US" sz="1500" dirty="0"/>
            <a:t>Cluster 4 have Eastern European Restaurant and fast food Restaurant, may be these neighborhoods will not like Middle Eastern tastes. but still good to choose this cluster.</a:t>
          </a:r>
        </a:p>
        <a:p>
          <a:pPr algn="l"/>
          <a:r>
            <a:rPr lang="ar-EG" sz="1800" dirty="0">
              <a:latin typeface="Times New Roman" panose="02020603050405020304" pitchFamily="18" charset="0"/>
              <a:cs typeface="Times New Roman" panose="02020603050405020304" pitchFamily="18" charset="0"/>
            </a:rPr>
            <a:t>•</a:t>
          </a:r>
          <a:r>
            <a:rPr lang="en-US" sz="1500" dirty="0">
              <a:latin typeface="Times New Roman" panose="02020603050405020304" pitchFamily="18" charset="0"/>
              <a:cs typeface="Times New Roman" panose="02020603050405020304" pitchFamily="18" charset="0"/>
            </a:rPr>
            <a:t> </a:t>
          </a:r>
          <a:r>
            <a:rPr lang="en-US" sz="1500" dirty="0"/>
            <a:t>Cluster 1 are centers full of restaurants as we saw there in the table. So we can think about these areas because it have most of the activities and restaurant and for sure this cluster have a heavy population.</a:t>
          </a:r>
        </a:p>
      </dgm:t>
    </dgm:pt>
    <dgm:pt modelId="{551D6F02-B0C1-43FA-9EB5-28CBF261B3DC}" type="parTrans" cxnId="{C575DE50-2EEA-404E-95B0-3F233AE83DCF}">
      <dgm:prSet/>
      <dgm:spPr/>
      <dgm:t>
        <a:bodyPr/>
        <a:lstStyle/>
        <a:p>
          <a:endParaRPr lang="en-US"/>
        </a:p>
      </dgm:t>
    </dgm:pt>
    <dgm:pt modelId="{1BC81120-3BD4-48A1-B1B5-446AD79F7045}" type="sibTrans" cxnId="{C575DE50-2EEA-404E-95B0-3F233AE83DCF}">
      <dgm:prSet/>
      <dgm:spPr/>
      <dgm:t>
        <a:bodyPr/>
        <a:lstStyle/>
        <a:p>
          <a:endParaRPr lang="en-US"/>
        </a:p>
      </dgm:t>
    </dgm:pt>
    <dgm:pt modelId="{C5E74394-8B19-494E-8D5A-AF218C98E212}">
      <dgm:prSet phldrT="[Text]"/>
      <dgm:spPr/>
      <dgm:t>
        <a:bodyPr/>
        <a:lstStyle/>
        <a:p>
          <a:endParaRPr lang="en-US" dirty="0"/>
        </a:p>
      </dgm:t>
    </dgm:pt>
    <dgm:pt modelId="{732226C0-8CBF-4C5D-AD40-F04922096BCA}" type="parTrans" cxnId="{306B5A3D-0FCB-46A0-8299-723AEC9D037D}">
      <dgm:prSet/>
      <dgm:spPr/>
      <dgm:t>
        <a:bodyPr/>
        <a:lstStyle/>
        <a:p>
          <a:endParaRPr lang="en-US"/>
        </a:p>
      </dgm:t>
    </dgm:pt>
    <dgm:pt modelId="{15376560-1C1D-4660-82B9-3E56EC1105FF}" type="sibTrans" cxnId="{306B5A3D-0FCB-46A0-8299-723AEC9D037D}">
      <dgm:prSet/>
      <dgm:spPr/>
      <dgm:t>
        <a:bodyPr/>
        <a:lstStyle/>
        <a:p>
          <a:endParaRPr lang="en-US"/>
        </a:p>
      </dgm:t>
    </dgm:pt>
    <dgm:pt modelId="{9ED6EEF4-52F1-4B83-8DA3-107B0DA5A795}">
      <dgm:prSet phldrT="[Text]" custT="1"/>
      <dgm:spPr>
        <a:solidFill>
          <a:schemeClr val="bg1">
            <a:lumMod val="85000"/>
            <a:lumOff val="15000"/>
          </a:schemeClr>
        </a:solidFill>
      </dgm:spPr>
      <dgm:t>
        <a:bodyPr/>
        <a:lstStyle/>
        <a:p>
          <a:r>
            <a:rPr lang="en-US" sz="2000" dirty="0"/>
            <a:t>I have chosen 2 locations for opening Middle Eastern Restaurant. Below are locations of neighborhoods. I hope this work will help somebody who wants to open a new Arab Eastern Restaurant in Ottawa. </a:t>
          </a:r>
        </a:p>
        <a:p>
          <a:endParaRPr lang="en-US" sz="2000" dirty="0"/>
        </a:p>
      </dgm:t>
    </dgm:pt>
    <dgm:pt modelId="{8866626C-04C9-440A-92C0-64162769D60B}" type="parTrans" cxnId="{763FE618-FCE3-4532-91B4-347EA5E5B36F}">
      <dgm:prSet/>
      <dgm:spPr/>
    </dgm:pt>
    <dgm:pt modelId="{947C07CA-5773-4F43-981B-DFE502F93A92}" type="sibTrans" cxnId="{763FE618-FCE3-4532-91B4-347EA5E5B36F}">
      <dgm:prSet/>
      <dgm:spPr/>
    </dgm:pt>
    <dgm:pt modelId="{CED73D8D-E03F-4E60-B9D3-5FABB0C956DA}" type="pres">
      <dgm:prSet presAssocID="{44361DE1-03FB-4062-A0FB-CC03425CB645}" presName="composite" presStyleCnt="0">
        <dgm:presLayoutVars>
          <dgm:chMax val="1"/>
          <dgm:dir/>
          <dgm:resizeHandles val="exact"/>
        </dgm:presLayoutVars>
      </dgm:prSet>
      <dgm:spPr/>
    </dgm:pt>
    <dgm:pt modelId="{7F6169E6-991A-4518-A78B-328802B527C1}" type="pres">
      <dgm:prSet presAssocID="{EAE3AF8D-D5D1-4FE9-A546-953EF407B41D}" presName="roof" presStyleLbl="dkBgShp" presStyleIdx="0" presStyleCnt="2"/>
      <dgm:spPr/>
    </dgm:pt>
    <dgm:pt modelId="{B1D7E555-88C5-4808-9EE3-71176AA1769E}" type="pres">
      <dgm:prSet presAssocID="{EAE3AF8D-D5D1-4FE9-A546-953EF407B41D}" presName="pillars" presStyleCnt="0"/>
      <dgm:spPr/>
    </dgm:pt>
    <dgm:pt modelId="{09A60C85-D96E-4359-B644-17D99AAE3F59}" type="pres">
      <dgm:prSet presAssocID="{EAE3AF8D-D5D1-4FE9-A546-953EF407B41D}" presName="pillar1" presStyleLbl="node1" presStyleIdx="0" presStyleCnt="3" custLinFactNeighborY="-271">
        <dgm:presLayoutVars>
          <dgm:bulletEnabled val="1"/>
        </dgm:presLayoutVars>
      </dgm:prSet>
      <dgm:spPr/>
    </dgm:pt>
    <dgm:pt modelId="{2ADD4D44-B10F-470B-9CCF-A28FD4079D98}" type="pres">
      <dgm:prSet presAssocID="{76767E94-1C04-44EF-8BF8-1C82280996E9}" presName="pillarX" presStyleLbl="node1" presStyleIdx="1" presStyleCnt="3" custScaleX="99214" custScaleY="99517">
        <dgm:presLayoutVars>
          <dgm:bulletEnabled val="1"/>
        </dgm:presLayoutVars>
      </dgm:prSet>
      <dgm:spPr/>
    </dgm:pt>
    <dgm:pt modelId="{4C419267-EC20-4FFD-8F31-B7D1EAB17720}" type="pres">
      <dgm:prSet presAssocID="{9ED6EEF4-52F1-4B83-8DA3-107B0DA5A795}" presName="pillarX" presStyleLbl="node1" presStyleIdx="2" presStyleCnt="3">
        <dgm:presLayoutVars>
          <dgm:bulletEnabled val="1"/>
        </dgm:presLayoutVars>
      </dgm:prSet>
      <dgm:spPr/>
    </dgm:pt>
    <dgm:pt modelId="{73673DB4-5E09-49D8-AA65-4620A24E6A90}" type="pres">
      <dgm:prSet presAssocID="{EAE3AF8D-D5D1-4FE9-A546-953EF407B41D}" presName="base" presStyleLbl="dkBgShp" presStyleIdx="1" presStyleCnt="2"/>
      <dgm:spPr>
        <a:solidFill>
          <a:srgbClr val="FF0000"/>
        </a:solidFill>
      </dgm:spPr>
    </dgm:pt>
  </dgm:ptLst>
  <dgm:cxnLst>
    <dgm:cxn modelId="{763FE618-FCE3-4532-91B4-347EA5E5B36F}" srcId="{EAE3AF8D-D5D1-4FE9-A546-953EF407B41D}" destId="{9ED6EEF4-52F1-4B83-8DA3-107B0DA5A795}" srcOrd="2" destOrd="0" parTransId="{8866626C-04C9-440A-92C0-64162769D60B}" sibTransId="{947C07CA-5773-4F43-981B-DFE502F93A92}"/>
    <dgm:cxn modelId="{97BCF01C-CC43-430C-A025-70B3CC853750}" srcId="{44361DE1-03FB-4062-A0FB-CC03425CB645}" destId="{EAE3AF8D-D5D1-4FE9-A546-953EF407B41D}" srcOrd="0" destOrd="0" parTransId="{03E6410A-C607-4AC2-8C48-91D7A54B8BA3}" sibTransId="{C8371AD2-B2BE-4D3A-9EEF-7D21D73213CD}"/>
    <dgm:cxn modelId="{306B5A3D-0FCB-46A0-8299-723AEC9D037D}" srcId="{44361DE1-03FB-4062-A0FB-CC03425CB645}" destId="{C5E74394-8B19-494E-8D5A-AF218C98E212}" srcOrd="1" destOrd="0" parTransId="{732226C0-8CBF-4C5D-AD40-F04922096BCA}" sibTransId="{15376560-1C1D-4660-82B9-3E56EC1105FF}"/>
    <dgm:cxn modelId="{838C746B-C5AE-4C3A-829E-330F8434C303}" type="presOf" srcId="{EAE3AF8D-D5D1-4FE9-A546-953EF407B41D}" destId="{7F6169E6-991A-4518-A78B-328802B527C1}" srcOrd="0" destOrd="0" presId="urn:microsoft.com/office/officeart/2005/8/layout/hList3"/>
    <dgm:cxn modelId="{C575DE50-2EEA-404E-95B0-3F233AE83DCF}" srcId="{EAE3AF8D-D5D1-4FE9-A546-953EF407B41D}" destId="{76767E94-1C04-44EF-8BF8-1C82280996E9}" srcOrd="1" destOrd="0" parTransId="{551D6F02-B0C1-43FA-9EB5-28CBF261B3DC}" sibTransId="{1BC81120-3BD4-48A1-B1B5-446AD79F7045}"/>
    <dgm:cxn modelId="{0C14A156-2E20-4D37-B2EA-4B3C072D36DA}" srcId="{EAE3AF8D-D5D1-4FE9-A546-953EF407B41D}" destId="{674DD027-06B4-4FEC-8EBB-1A2D52F3433A}" srcOrd="0" destOrd="0" parTransId="{AB39CB64-CCA3-4E8F-BE55-C7C985C3E33B}" sibTransId="{BEC71E0F-4A4C-41DA-83B0-2FD8C9098329}"/>
    <dgm:cxn modelId="{ECA1E3A1-ADD1-4F11-913A-0528F64A67FF}" type="presOf" srcId="{9ED6EEF4-52F1-4B83-8DA3-107B0DA5A795}" destId="{4C419267-EC20-4FFD-8F31-B7D1EAB17720}" srcOrd="0" destOrd="0" presId="urn:microsoft.com/office/officeart/2005/8/layout/hList3"/>
    <dgm:cxn modelId="{85BBF7AE-5CF1-4AE0-9DE2-57609414C098}" type="presOf" srcId="{44361DE1-03FB-4062-A0FB-CC03425CB645}" destId="{CED73D8D-E03F-4E60-B9D3-5FABB0C956DA}" srcOrd="0" destOrd="0" presId="urn:microsoft.com/office/officeart/2005/8/layout/hList3"/>
    <dgm:cxn modelId="{D4576CCE-5C56-4190-864B-0B1629D49DCB}" type="presOf" srcId="{76767E94-1C04-44EF-8BF8-1C82280996E9}" destId="{2ADD4D44-B10F-470B-9CCF-A28FD4079D98}" srcOrd="0" destOrd="0" presId="urn:microsoft.com/office/officeart/2005/8/layout/hList3"/>
    <dgm:cxn modelId="{F15D89EA-0C66-4C98-9D67-734BD4E22AC1}" type="presOf" srcId="{674DD027-06B4-4FEC-8EBB-1A2D52F3433A}" destId="{09A60C85-D96E-4359-B644-17D99AAE3F59}" srcOrd="0" destOrd="0" presId="urn:microsoft.com/office/officeart/2005/8/layout/hList3"/>
    <dgm:cxn modelId="{4ACB6C72-F26D-4FE8-8EA8-409EC02B941F}" type="presParOf" srcId="{CED73D8D-E03F-4E60-B9D3-5FABB0C956DA}" destId="{7F6169E6-991A-4518-A78B-328802B527C1}" srcOrd="0" destOrd="0" presId="urn:microsoft.com/office/officeart/2005/8/layout/hList3"/>
    <dgm:cxn modelId="{9DAA3350-4BC7-4A83-B419-DB4C12299E7D}" type="presParOf" srcId="{CED73D8D-E03F-4E60-B9D3-5FABB0C956DA}" destId="{B1D7E555-88C5-4808-9EE3-71176AA1769E}" srcOrd="1" destOrd="0" presId="urn:microsoft.com/office/officeart/2005/8/layout/hList3"/>
    <dgm:cxn modelId="{FBB7C25C-2B5F-4F8E-9DFD-C95B7A4DB0A4}" type="presParOf" srcId="{B1D7E555-88C5-4808-9EE3-71176AA1769E}" destId="{09A60C85-D96E-4359-B644-17D99AAE3F59}" srcOrd="0" destOrd="0" presId="urn:microsoft.com/office/officeart/2005/8/layout/hList3"/>
    <dgm:cxn modelId="{F0686160-4EF6-4DC8-808E-01BADECF2D7A}" type="presParOf" srcId="{B1D7E555-88C5-4808-9EE3-71176AA1769E}" destId="{2ADD4D44-B10F-470B-9CCF-A28FD4079D98}" srcOrd="1" destOrd="0" presId="urn:microsoft.com/office/officeart/2005/8/layout/hList3"/>
    <dgm:cxn modelId="{594C9C48-9A9B-43F6-B751-80DD58D9F93D}" type="presParOf" srcId="{B1D7E555-88C5-4808-9EE3-71176AA1769E}" destId="{4C419267-EC20-4FFD-8F31-B7D1EAB17720}" srcOrd="2" destOrd="0" presId="urn:microsoft.com/office/officeart/2005/8/layout/hList3"/>
    <dgm:cxn modelId="{6BAEA326-B649-4B91-B6E4-A8E89294FA7A}" type="presParOf" srcId="{CED73D8D-E03F-4E60-B9D3-5FABB0C956DA}" destId="{73673DB4-5E09-49D8-AA65-4620A24E6A90}" srcOrd="2" destOrd="0" presId="urn:microsoft.com/office/officeart/2005/8/layout/hList3"/>
  </dgm:cxnLst>
  <dgm:bg>
    <a:solidFill>
      <a:schemeClr val="bg1">
        <a:lumMod val="85000"/>
        <a:lumOff val="15000"/>
      </a:schemeClr>
    </a:solidFill>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169E6-991A-4518-A78B-328802B527C1}">
      <dsp:nvSpPr>
        <dsp:cNvPr id="0" name=""/>
        <dsp:cNvSpPr/>
      </dsp:nvSpPr>
      <dsp:spPr>
        <a:xfrm>
          <a:off x="0" y="0"/>
          <a:ext cx="9347200" cy="1632714"/>
        </a:xfrm>
        <a:prstGeom prst="rect">
          <a:avLst/>
        </a:prstGeom>
        <a:solidFill>
          <a:schemeClr val="bg1">
            <a:lumMod val="85000"/>
            <a:lumOff val="15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kern="1200" dirty="0">
              <a:solidFill>
                <a:srgbClr val="FF0000"/>
              </a:solidFill>
              <a:effectLst>
                <a:reflection blurRad="6350" stA="50000" endA="300" endPos="50000" dist="29997" dir="5400000" sy="-100000" algn="bl" rotWithShape="0"/>
              </a:effectLst>
            </a:rPr>
            <a:t>Business Problem</a:t>
          </a:r>
          <a:endParaRPr lang="en-US" sz="5400" kern="1200" dirty="0"/>
        </a:p>
      </dsp:txBody>
      <dsp:txXfrm>
        <a:off x="0" y="0"/>
        <a:ext cx="9347200" cy="1632714"/>
      </dsp:txXfrm>
    </dsp:sp>
    <dsp:sp modelId="{09A60C85-D96E-4359-B644-17D99AAE3F59}">
      <dsp:nvSpPr>
        <dsp:cNvPr id="0" name=""/>
        <dsp:cNvSpPr/>
      </dsp:nvSpPr>
      <dsp:spPr>
        <a:xfrm>
          <a:off x="182" y="1623422"/>
          <a:ext cx="4691856" cy="3428700"/>
        </a:xfrm>
        <a:prstGeom prst="rect">
          <a:avLst/>
        </a:prstGeom>
        <a:solidFill>
          <a:schemeClr val="bg1">
            <a:lumMod val="85000"/>
            <a:lumOff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en-US" sz="2400" kern="1200" dirty="0"/>
            <a:t>Opening new Middle Eastern restaurant in Ottawa may be profitable for restaurant owner.  Our problem is Where to open this restaurant in Ottawa?</a:t>
          </a:r>
        </a:p>
        <a:p>
          <a:pPr marL="0" lvl="0" indent="0" algn="ctr" defTabSz="1066800">
            <a:lnSpc>
              <a:spcPct val="90000"/>
            </a:lnSpc>
            <a:spcBef>
              <a:spcPct val="0"/>
            </a:spcBef>
            <a:spcAft>
              <a:spcPct val="35000"/>
            </a:spcAft>
            <a:buFont typeface="Arial" panose="020B0604020202020204" pitchFamily="34" charset="0"/>
            <a:buNone/>
          </a:pPr>
          <a:endParaRPr lang="en-US" sz="2400" kern="1200" dirty="0"/>
        </a:p>
      </dsp:txBody>
      <dsp:txXfrm>
        <a:off x="182" y="1623422"/>
        <a:ext cx="4691856" cy="3428700"/>
      </dsp:txXfrm>
    </dsp:sp>
    <dsp:sp modelId="{2ADD4D44-B10F-470B-9CCF-A28FD4079D98}">
      <dsp:nvSpPr>
        <dsp:cNvPr id="0" name=""/>
        <dsp:cNvSpPr/>
      </dsp:nvSpPr>
      <dsp:spPr>
        <a:xfrm>
          <a:off x="4692038" y="1640994"/>
          <a:ext cx="4654978" cy="3412140"/>
        </a:xfrm>
        <a:prstGeom prst="rect">
          <a:avLst/>
        </a:prstGeom>
        <a:solidFill>
          <a:schemeClr val="bg1">
            <a:lumMod val="85000"/>
            <a:lumOff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The city grew more than 9% from 2006 to 2011, surpassing the national average of 5.9%. Ottawa is currently bracing itself for a population boom outside of the Greenbelt, which is expected to grow from 291,000 now to 432,000 by 2031.</a:t>
          </a:r>
        </a:p>
        <a:p>
          <a:pPr marL="0" lvl="0" indent="0" algn="ctr" defTabSz="1066800">
            <a:lnSpc>
              <a:spcPct val="90000"/>
            </a:lnSpc>
            <a:spcBef>
              <a:spcPct val="0"/>
            </a:spcBef>
            <a:spcAft>
              <a:spcPct val="35000"/>
            </a:spcAft>
            <a:buNone/>
          </a:pPr>
          <a:endParaRPr lang="en-US" sz="2400" kern="1200" dirty="0"/>
        </a:p>
      </dsp:txBody>
      <dsp:txXfrm>
        <a:off x="4692038" y="1640994"/>
        <a:ext cx="4654978" cy="3412140"/>
      </dsp:txXfrm>
    </dsp:sp>
    <dsp:sp modelId="{73673DB4-5E09-49D8-AA65-4620A24E6A90}">
      <dsp:nvSpPr>
        <dsp:cNvPr id="0" name=""/>
        <dsp:cNvSpPr/>
      </dsp:nvSpPr>
      <dsp:spPr>
        <a:xfrm>
          <a:off x="0" y="5061415"/>
          <a:ext cx="9347200" cy="380966"/>
        </a:xfrm>
        <a:prstGeom prst="rect">
          <a:avLst/>
        </a:prstGeom>
        <a:solidFill>
          <a:srgbClr val="FF0000"/>
        </a:solidFill>
        <a:ln>
          <a:noFill/>
        </a:ln>
        <a:effectLst/>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169E6-991A-4518-A78B-328802B527C1}">
      <dsp:nvSpPr>
        <dsp:cNvPr id="0" name=""/>
        <dsp:cNvSpPr/>
      </dsp:nvSpPr>
      <dsp:spPr>
        <a:xfrm>
          <a:off x="0" y="0"/>
          <a:ext cx="9347200" cy="1632714"/>
        </a:xfrm>
        <a:prstGeom prst="rect">
          <a:avLst/>
        </a:prstGeom>
        <a:solidFill>
          <a:schemeClr val="bg1">
            <a:lumMod val="85000"/>
            <a:lumOff val="15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kern="1200" dirty="0">
              <a:solidFill>
                <a:srgbClr val="FF0000"/>
              </a:solidFill>
              <a:effectLst>
                <a:reflection blurRad="6350" stA="50000" endA="300" endPos="50000" dist="29997" dir="5400000" sy="-100000" algn="bl" rotWithShape="0"/>
              </a:effectLst>
            </a:rPr>
            <a:t>Data Sources</a:t>
          </a:r>
          <a:endParaRPr lang="en-US" sz="5400" kern="1200" dirty="0"/>
        </a:p>
      </dsp:txBody>
      <dsp:txXfrm>
        <a:off x="0" y="0"/>
        <a:ext cx="9347200" cy="1632714"/>
      </dsp:txXfrm>
    </dsp:sp>
    <dsp:sp modelId="{09A60C85-D96E-4359-B644-17D99AAE3F59}">
      <dsp:nvSpPr>
        <dsp:cNvPr id="0" name=""/>
        <dsp:cNvSpPr/>
      </dsp:nvSpPr>
      <dsp:spPr>
        <a:xfrm>
          <a:off x="0" y="1623422"/>
          <a:ext cx="9347200" cy="3428700"/>
        </a:xfrm>
        <a:prstGeom prst="rect">
          <a:avLst/>
        </a:prstGeom>
        <a:solidFill>
          <a:schemeClr val="bg1">
            <a:lumMod val="85000"/>
            <a:lumOff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SzPts val="1000"/>
            <a:buFont typeface="+mj-lt"/>
            <a:buNone/>
          </a:pPr>
          <a:r>
            <a:rPr lang="en-US" sz="2400" kern="1200" dirty="0">
              <a:latin typeface="Times New Roman" panose="02020603050405020304" pitchFamily="18" charset="0"/>
              <a:cs typeface="Times New Roman" panose="02020603050405020304" pitchFamily="18" charset="0"/>
            </a:rPr>
            <a:t>» </a:t>
          </a:r>
          <a:r>
            <a:rPr lang="en-US" sz="2400" kern="1200" dirty="0"/>
            <a:t>I get the neighborhood data of Ottawa from Google Search.</a:t>
          </a:r>
        </a:p>
        <a:p>
          <a:pPr marL="0" lvl="0" indent="0" algn="l" defTabSz="1066800">
            <a:lnSpc>
              <a:spcPct val="90000"/>
            </a:lnSpc>
            <a:spcBef>
              <a:spcPct val="0"/>
            </a:spcBef>
            <a:spcAft>
              <a:spcPct val="35000"/>
            </a:spcAft>
            <a:buSzPts val="1000"/>
            <a:buFont typeface="Arial" panose="020B0604020202020204" pitchFamily="34" charset="0"/>
            <a:buNone/>
          </a:pPr>
          <a:r>
            <a:rPr lang="en-US" sz="2400" kern="1200" dirty="0">
              <a:latin typeface="Times New Roman" panose="02020603050405020304" pitchFamily="18" charset="0"/>
              <a:cs typeface="Times New Roman" panose="02020603050405020304" pitchFamily="18" charset="0"/>
            </a:rPr>
            <a:t>» </a:t>
          </a:r>
          <a:r>
            <a:rPr lang="en-US" sz="2400" kern="1200" dirty="0"/>
            <a:t>I will use python geocoder library to get geographical coordinates of neighborhoods.</a:t>
          </a:r>
        </a:p>
        <a:p>
          <a:pPr marL="0" lvl="0" indent="0" algn="l" defTabSz="1066800">
            <a:lnSpc>
              <a:spcPct val="90000"/>
            </a:lnSpc>
            <a:spcBef>
              <a:spcPct val="0"/>
            </a:spcBef>
            <a:spcAft>
              <a:spcPct val="35000"/>
            </a:spcAft>
            <a:buSzPts val="1000"/>
            <a:buFont typeface="Arial" panose="020B0604020202020204" pitchFamily="34" charset="0"/>
            <a:buNone/>
          </a:pPr>
          <a:r>
            <a:rPr lang="en-US" sz="2400" kern="1200" dirty="0">
              <a:latin typeface="Times New Roman" panose="02020603050405020304" pitchFamily="18" charset="0"/>
              <a:cs typeface="Times New Roman" panose="02020603050405020304" pitchFamily="18" charset="0"/>
            </a:rPr>
            <a:t>» </a:t>
          </a:r>
          <a:r>
            <a:rPr lang="en-US" sz="2400" kern="1200" dirty="0"/>
            <a:t>I will use </a:t>
          </a:r>
          <a:r>
            <a:rPr lang="en-US" sz="2400" b="1" kern="1200" dirty="0"/>
            <a:t>Foursquare API</a:t>
          </a:r>
          <a:r>
            <a:rPr lang="en-US" sz="2400" kern="1200" dirty="0"/>
            <a:t> </a:t>
          </a:r>
          <a:r>
            <a:rPr lang="en-US" sz="2400" b="1" kern="1200" dirty="0"/>
            <a:t>venues explore</a:t>
          </a:r>
          <a:r>
            <a:rPr lang="en-US" sz="2400" kern="1200" dirty="0"/>
            <a:t> method to get the venues of given neighborhoods of Ottawa.</a:t>
          </a:r>
        </a:p>
        <a:p>
          <a:pPr marL="0" lvl="0" indent="0" algn="l" defTabSz="1066800">
            <a:lnSpc>
              <a:spcPct val="90000"/>
            </a:lnSpc>
            <a:spcBef>
              <a:spcPct val="0"/>
            </a:spcBef>
            <a:spcAft>
              <a:spcPct val="35000"/>
            </a:spcAft>
            <a:buSzPts val="1000"/>
            <a:buFont typeface="Arial" panose="020B0604020202020204" pitchFamily="34" charset="0"/>
            <a:buNone/>
          </a:pPr>
          <a:r>
            <a:rPr lang="en-US" sz="2400" kern="1200" dirty="0">
              <a:latin typeface="Times New Roman" panose="02020603050405020304" pitchFamily="18" charset="0"/>
              <a:cs typeface="Times New Roman" panose="02020603050405020304" pitchFamily="18" charset="0"/>
            </a:rPr>
            <a:t>» </a:t>
          </a:r>
          <a:r>
            <a:rPr lang="en-US" sz="2400" kern="1200" dirty="0"/>
            <a:t>I will use </a:t>
          </a:r>
          <a:r>
            <a:rPr lang="en-US" sz="2400" b="1" kern="1200" dirty="0"/>
            <a:t>Foursquare API venues method </a:t>
          </a:r>
          <a:r>
            <a:rPr lang="en-US" sz="2400" kern="1200" dirty="0"/>
            <a:t>to get ranks and likes of restaurants by given venue id.</a:t>
          </a:r>
        </a:p>
      </dsp:txBody>
      <dsp:txXfrm>
        <a:off x="0" y="1623422"/>
        <a:ext cx="9347200" cy="3428700"/>
      </dsp:txXfrm>
    </dsp:sp>
    <dsp:sp modelId="{73673DB4-5E09-49D8-AA65-4620A24E6A90}">
      <dsp:nvSpPr>
        <dsp:cNvPr id="0" name=""/>
        <dsp:cNvSpPr/>
      </dsp:nvSpPr>
      <dsp:spPr>
        <a:xfrm>
          <a:off x="0" y="5061415"/>
          <a:ext cx="9347200" cy="380966"/>
        </a:xfrm>
        <a:prstGeom prst="rect">
          <a:avLst/>
        </a:prstGeom>
        <a:solidFill>
          <a:srgbClr val="FF0000"/>
        </a:solidFill>
        <a:ln>
          <a:noFill/>
        </a:ln>
        <a:effectLst/>
      </dsp:spPr>
      <dsp:style>
        <a:lnRef idx="0">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169E6-991A-4518-A78B-328802B527C1}">
      <dsp:nvSpPr>
        <dsp:cNvPr id="0" name=""/>
        <dsp:cNvSpPr/>
      </dsp:nvSpPr>
      <dsp:spPr>
        <a:xfrm>
          <a:off x="0" y="0"/>
          <a:ext cx="10099962" cy="1618123"/>
        </a:xfrm>
        <a:prstGeom prst="rect">
          <a:avLst/>
        </a:prstGeom>
        <a:solidFill>
          <a:schemeClr val="bg1">
            <a:lumMod val="85000"/>
            <a:lumOff val="15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kern="1200" dirty="0">
              <a:solidFill>
                <a:srgbClr val="FF0000"/>
              </a:solidFill>
              <a:effectLst>
                <a:reflection blurRad="6350" stA="50000" endA="300" endPos="50000" dist="29997" dir="5400000" sy="-100000" algn="bl" rotWithShape="0"/>
              </a:effectLst>
            </a:rPr>
            <a:t>Methodology</a:t>
          </a:r>
          <a:endParaRPr lang="en-US" sz="5400" kern="1200" dirty="0"/>
        </a:p>
      </dsp:txBody>
      <dsp:txXfrm>
        <a:off x="0" y="0"/>
        <a:ext cx="10099962" cy="1618123"/>
      </dsp:txXfrm>
    </dsp:sp>
    <dsp:sp modelId="{09A60C85-D96E-4359-B644-17D99AAE3F59}">
      <dsp:nvSpPr>
        <dsp:cNvPr id="0" name=""/>
        <dsp:cNvSpPr/>
      </dsp:nvSpPr>
      <dsp:spPr>
        <a:xfrm>
          <a:off x="0" y="1608915"/>
          <a:ext cx="10099962" cy="3398059"/>
        </a:xfrm>
        <a:prstGeom prst="rect">
          <a:avLst/>
        </a:prstGeom>
        <a:solidFill>
          <a:schemeClr val="bg1">
            <a:lumMod val="85000"/>
            <a:lumOff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SzPts val="1000"/>
            <a:buFont typeface="+mj-lt"/>
            <a:buNone/>
          </a:pPr>
          <a:r>
            <a:rPr lang="en-US" sz="1800" kern="1200" dirty="0"/>
            <a:t>- I used GitHub repository for code versioning.</a:t>
          </a:r>
        </a:p>
        <a:p>
          <a:pPr marL="0" lvl="0" indent="0" algn="l" defTabSz="800100">
            <a:lnSpc>
              <a:spcPct val="90000"/>
            </a:lnSpc>
            <a:spcBef>
              <a:spcPct val="0"/>
            </a:spcBef>
            <a:spcAft>
              <a:spcPct val="35000"/>
            </a:spcAft>
            <a:buSzPts val="1100"/>
            <a:buFont typeface="Symbol" panose="05050102010706020507" pitchFamily="18" charset="2"/>
            <a:buNone/>
          </a:pPr>
          <a:r>
            <a:rPr lang="en-US" sz="1800" kern="1200" dirty="0"/>
            <a:t>- The Ottawa data is available with the neighborhood name in google search, Wikipedia. </a:t>
          </a:r>
        </a:p>
        <a:p>
          <a:pPr marL="0" lvl="0" indent="0" algn="l" defTabSz="800100">
            <a:lnSpc>
              <a:spcPct val="90000"/>
            </a:lnSpc>
            <a:spcBef>
              <a:spcPct val="0"/>
            </a:spcBef>
            <a:spcAft>
              <a:spcPct val="35000"/>
            </a:spcAft>
            <a:buSzPts val="1100"/>
            <a:buFont typeface="Symbol" panose="05050102010706020507" pitchFamily="18" charset="2"/>
            <a:buNone/>
          </a:pPr>
          <a:r>
            <a:rPr lang="en-US" sz="1800" kern="1200" dirty="0"/>
            <a:t>- Location information (latitude and longitude) of neighborhoods are taken from geocoder library.</a:t>
          </a:r>
        </a:p>
        <a:p>
          <a:pPr marL="0" lvl="0" indent="0" algn="l" defTabSz="800100">
            <a:lnSpc>
              <a:spcPct val="90000"/>
            </a:lnSpc>
            <a:spcBef>
              <a:spcPct val="0"/>
            </a:spcBef>
            <a:spcAft>
              <a:spcPct val="35000"/>
            </a:spcAft>
            <a:buSzPts val="1100"/>
            <a:buFont typeface="Symbol" panose="05050102010706020507" pitchFamily="18" charset="2"/>
            <a:buNone/>
          </a:pPr>
          <a:r>
            <a:rPr lang="en-US" sz="1800" kern="1200" dirty="0"/>
            <a:t>- Transform the data of nested python dictionaries into a pandas </a:t>
          </a:r>
          <a:r>
            <a:rPr lang="en-US" sz="1800" kern="1200" dirty="0" err="1"/>
            <a:t>dataframe</a:t>
          </a:r>
          <a:r>
            <a:rPr lang="en-US" sz="1800" kern="1200" dirty="0"/>
            <a:t>.</a:t>
          </a:r>
        </a:p>
        <a:p>
          <a:pPr marL="0" lvl="0" indent="0" algn="l" defTabSz="800100">
            <a:lnSpc>
              <a:spcPct val="90000"/>
            </a:lnSpc>
            <a:spcBef>
              <a:spcPct val="0"/>
            </a:spcBef>
            <a:spcAft>
              <a:spcPct val="35000"/>
            </a:spcAft>
            <a:buSzPts val="1100"/>
            <a:buFont typeface="Symbol" panose="05050102010706020507" pitchFamily="18" charset="2"/>
            <a:buNone/>
          </a:pPr>
          <a:r>
            <a:rPr lang="en-US" sz="1800" kern="1200" dirty="0"/>
            <a:t>- This data will used to get Venues data from </a:t>
          </a:r>
          <a:r>
            <a:rPr lang="en-US" sz="1800" kern="1200" dirty="0" err="1"/>
            <a:t>Fouresquare</a:t>
          </a:r>
          <a:r>
            <a:rPr lang="en-US" sz="1800" kern="1200" dirty="0"/>
            <a:t>.</a:t>
          </a:r>
        </a:p>
        <a:p>
          <a:pPr marL="0" lvl="0" indent="0" algn="l" defTabSz="800100">
            <a:lnSpc>
              <a:spcPct val="90000"/>
            </a:lnSpc>
            <a:spcBef>
              <a:spcPct val="0"/>
            </a:spcBef>
            <a:spcAft>
              <a:spcPct val="35000"/>
            </a:spcAft>
            <a:buSzPts val="1100"/>
            <a:buFont typeface="Symbol" panose="05050102010706020507" pitchFamily="18" charset="2"/>
            <a:buNone/>
          </a:pPr>
          <a:r>
            <a:rPr lang="en-US" sz="1800" kern="1200" dirty="0"/>
            <a:t>- We used </a:t>
          </a:r>
          <a:r>
            <a:rPr lang="en-US" sz="1800" kern="1200" dirty="0" err="1"/>
            <a:t>geopy</a:t>
          </a:r>
          <a:r>
            <a:rPr lang="en-US" sz="1800" kern="1200" dirty="0"/>
            <a:t> and folium libraries to create a map of Ottawa city with neighborhoods.</a:t>
          </a:r>
        </a:p>
        <a:p>
          <a:pPr marL="0" lvl="0" indent="0" algn="l" defTabSz="800100">
            <a:lnSpc>
              <a:spcPct val="90000"/>
            </a:lnSpc>
            <a:spcBef>
              <a:spcPct val="0"/>
            </a:spcBef>
            <a:spcAft>
              <a:spcPct val="35000"/>
            </a:spcAft>
            <a:buSzPts val="1100"/>
            <a:buFont typeface="Symbol" panose="05050102010706020507" pitchFamily="18" charset="2"/>
            <a:buNone/>
          </a:pPr>
          <a:r>
            <a:rPr lang="en-US" sz="1800" kern="1200" dirty="0"/>
            <a:t>- I used Clustering to cluster neighborhoods according to count of venue categories in each neighborhood. According to the below graph, I decided to separate our neighborhoods into 4 clusters.</a:t>
          </a:r>
        </a:p>
      </dsp:txBody>
      <dsp:txXfrm>
        <a:off x="0" y="1608915"/>
        <a:ext cx="10099962" cy="3398059"/>
      </dsp:txXfrm>
    </dsp:sp>
    <dsp:sp modelId="{73673DB4-5E09-49D8-AA65-4620A24E6A90}">
      <dsp:nvSpPr>
        <dsp:cNvPr id="0" name=""/>
        <dsp:cNvSpPr/>
      </dsp:nvSpPr>
      <dsp:spPr>
        <a:xfrm>
          <a:off x="0" y="5016183"/>
          <a:ext cx="10099962" cy="377562"/>
        </a:xfrm>
        <a:prstGeom prst="rect">
          <a:avLst/>
        </a:prstGeom>
        <a:solidFill>
          <a:srgbClr val="FF0000"/>
        </a:solidFill>
        <a:ln>
          <a:noFill/>
        </a:ln>
        <a:effectLst/>
      </dsp:spPr>
      <dsp:style>
        <a:lnRef idx="0">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169E6-991A-4518-A78B-328802B527C1}">
      <dsp:nvSpPr>
        <dsp:cNvPr id="0" name=""/>
        <dsp:cNvSpPr/>
      </dsp:nvSpPr>
      <dsp:spPr>
        <a:xfrm>
          <a:off x="0" y="0"/>
          <a:ext cx="10099962" cy="1618123"/>
        </a:xfrm>
        <a:prstGeom prst="rect">
          <a:avLst/>
        </a:prstGeom>
        <a:solidFill>
          <a:schemeClr val="bg1">
            <a:lumMod val="85000"/>
            <a:lumOff val="15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kern="1200" dirty="0">
              <a:solidFill>
                <a:srgbClr val="FF0000"/>
              </a:solidFill>
              <a:effectLst>
                <a:reflection blurRad="6350" stA="50000" endA="300" endPos="50000" dist="29997" dir="5400000" sy="-100000" algn="bl" rotWithShape="0"/>
              </a:effectLst>
            </a:rPr>
            <a:t>Methodology</a:t>
          </a:r>
          <a:endParaRPr lang="en-US" sz="5400" kern="1200" dirty="0"/>
        </a:p>
      </dsp:txBody>
      <dsp:txXfrm>
        <a:off x="0" y="0"/>
        <a:ext cx="10099962" cy="1618123"/>
      </dsp:txXfrm>
    </dsp:sp>
    <dsp:sp modelId="{09A60C85-D96E-4359-B644-17D99AAE3F59}">
      <dsp:nvSpPr>
        <dsp:cNvPr id="0" name=""/>
        <dsp:cNvSpPr/>
      </dsp:nvSpPr>
      <dsp:spPr>
        <a:xfrm>
          <a:off x="0" y="1608915"/>
          <a:ext cx="10099962" cy="3398059"/>
        </a:xfrm>
        <a:prstGeom prst="rect">
          <a:avLst/>
        </a:prstGeom>
        <a:solidFill>
          <a:schemeClr val="bg1">
            <a:lumMod val="85000"/>
            <a:lumOff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SzPts val="1000"/>
            <a:buFont typeface="+mj-lt"/>
            <a:buNone/>
          </a:pPr>
          <a:endParaRPr lang="en-US" sz="1800" kern="1200" dirty="0"/>
        </a:p>
      </dsp:txBody>
      <dsp:txXfrm>
        <a:off x="0" y="1608915"/>
        <a:ext cx="10099962" cy="3398059"/>
      </dsp:txXfrm>
    </dsp:sp>
    <dsp:sp modelId="{73673DB4-5E09-49D8-AA65-4620A24E6A90}">
      <dsp:nvSpPr>
        <dsp:cNvPr id="0" name=""/>
        <dsp:cNvSpPr/>
      </dsp:nvSpPr>
      <dsp:spPr>
        <a:xfrm>
          <a:off x="0" y="5016183"/>
          <a:ext cx="10099962" cy="377562"/>
        </a:xfrm>
        <a:prstGeom prst="rect">
          <a:avLst/>
        </a:prstGeom>
        <a:solidFill>
          <a:srgbClr val="FF0000"/>
        </a:solidFill>
        <a:ln>
          <a:noFill/>
        </a:ln>
        <a:effectLst/>
      </dsp:spPr>
      <dsp:style>
        <a:lnRef idx="0">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169E6-991A-4518-A78B-328802B527C1}">
      <dsp:nvSpPr>
        <dsp:cNvPr id="0" name=""/>
        <dsp:cNvSpPr/>
      </dsp:nvSpPr>
      <dsp:spPr>
        <a:xfrm>
          <a:off x="0" y="0"/>
          <a:ext cx="10099962" cy="1618123"/>
        </a:xfrm>
        <a:prstGeom prst="rect">
          <a:avLst/>
        </a:prstGeom>
        <a:solidFill>
          <a:schemeClr val="bg1">
            <a:lumMod val="85000"/>
            <a:lumOff val="15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kern="1200" dirty="0">
              <a:solidFill>
                <a:srgbClr val="FF0000"/>
              </a:solidFill>
              <a:effectLst>
                <a:reflection blurRad="6350" stA="50000" endA="300" endPos="50000" dist="29997" dir="5400000" sy="-100000" algn="bl" rotWithShape="0"/>
              </a:effectLst>
            </a:rPr>
            <a:t>Methodology</a:t>
          </a:r>
          <a:endParaRPr lang="en-US" sz="5400" kern="1200" dirty="0"/>
        </a:p>
      </dsp:txBody>
      <dsp:txXfrm>
        <a:off x="0" y="0"/>
        <a:ext cx="10099962" cy="1618123"/>
      </dsp:txXfrm>
    </dsp:sp>
    <dsp:sp modelId="{09A60C85-D96E-4359-B644-17D99AAE3F59}">
      <dsp:nvSpPr>
        <dsp:cNvPr id="0" name=""/>
        <dsp:cNvSpPr/>
      </dsp:nvSpPr>
      <dsp:spPr>
        <a:xfrm>
          <a:off x="0" y="1608915"/>
          <a:ext cx="10099962" cy="3398059"/>
        </a:xfrm>
        <a:prstGeom prst="rect">
          <a:avLst/>
        </a:prstGeom>
        <a:solidFill>
          <a:schemeClr val="bg1">
            <a:lumMod val="85000"/>
            <a:lumOff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SzPts val="1000"/>
            <a:buFont typeface="+mj-lt"/>
            <a:buNone/>
          </a:pPr>
          <a:endParaRPr lang="en-US" sz="1800" kern="1200" dirty="0"/>
        </a:p>
      </dsp:txBody>
      <dsp:txXfrm>
        <a:off x="0" y="1608915"/>
        <a:ext cx="10099962" cy="3398059"/>
      </dsp:txXfrm>
    </dsp:sp>
    <dsp:sp modelId="{73673DB4-5E09-49D8-AA65-4620A24E6A90}">
      <dsp:nvSpPr>
        <dsp:cNvPr id="0" name=""/>
        <dsp:cNvSpPr/>
      </dsp:nvSpPr>
      <dsp:spPr>
        <a:xfrm>
          <a:off x="0" y="5016183"/>
          <a:ext cx="10099962" cy="377562"/>
        </a:xfrm>
        <a:prstGeom prst="rect">
          <a:avLst/>
        </a:prstGeom>
        <a:solidFill>
          <a:srgbClr val="FF0000"/>
        </a:solidFill>
        <a:ln>
          <a:noFill/>
        </a:ln>
        <a:effectLst/>
      </dsp:spPr>
      <dsp:style>
        <a:lnRef idx="0">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169E6-991A-4518-A78B-328802B527C1}">
      <dsp:nvSpPr>
        <dsp:cNvPr id="0" name=""/>
        <dsp:cNvSpPr/>
      </dsp:nvSpPr>
      <dsp:spPr>
        <a:xfrm>
          <a:off x="0" y="0"/>
          <a:ext cx="10099962" cy="1618123"/>
        </a:xfrm>
        <a:prstGeom prst="rect">
          <a:avLst/>
        </a:prstGeom>
        <a:solidFill>
          <a:schemeClr val="bg1">
            <a:lumMod val="85000"/>
            <a:lumOff val="15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kern="1200" dirty="0">
              <a:solidFill>
                <a:srgbClr val="FF0000"/>
              </a:solidFill>
              <a:effectLst>
                <a:reflection blurRad="6350" stA="50000" endA="300" endPos="50000" dist="29997" dir="5400000" sy="-100000" algn="bl" rotWithShape="0"/>
              </a:effectLst>
            </a:rPr>
            <a:t>Methodology</a:t>
          </a:r>
          <a:endParaRPr lang="en-US" sz="5400" kern="1200" dirty="0"/>
        </a:p>
      </dsp:txBody>
      <dsp:txXfrm>
        <a:off x="0" y="0"/>
        <a:ext cx="10099962" cy="1618123"/>
      </dsp:txXfrm>
    </dsp:sp>
    <dsp:sp modelId="{09A60C85-D96E-4359-B644-17D99AAE3F59}">
      <dsp:nvSpPr>
        <dsp:cNvPr id="0" name=""/>
        <dsp:cNvSpPr/>
      </dsp:nvSpPr>
      <dsp:spPr>
        <a:xfrm>
          <a:off x="0" y="1608915"/>
          <a:ext cx="10099962" cy="3398059"/>
        </a:xfrm>
        <a:prstGeom prst="rect">
          <a:avLst/>
        </a:prstGeom>
        <a:solidFill>
          <a:schemeClr val="bg1">
            <a:lumMod val="85000"/>
            <a:lumOff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SzPts val="1000"/>
            <a:buFont typeface="+mj-lt"/>
            <a:buNone/>
          </a:pPr>
          <a:endParaRPr lang="en-US" sz="1800" kern="1200" dirty="0"/>
        </a:p>
      </dsp:txBody>
      <dsp:txXfrm>
        <a:off x="0" y="1608915"/>
        <a:ext cx="10099962" cy="3398059"/>
      </dsp:txXfrm>
    </dsp:sp>
    <dsp:sp modelId="{73673DB4-5E09-49D8-AA65-4620A24E6A90}">
      <dsp:nvSpPr>
        <dsp:cNvPr id="0" name=""/>
        <dsp:cNvSpPr/>
      </dsp:nvSpPr>
      <dsp:spPr>
        <a:xfrm>
          <a:off x="0" y="5016183"/>
          <a:ext cx="10099962" cy="377562"/>
        </a:xfrm>
        <a:prstGeom prst="rect">
          <a:avLst/>
        </a:prstGeom>
        <a:solidFill>
          <a:srgbClr val="FF0000"/>
        </a:solidFill>
        <a:ln>
          <a:noFill/>
        </a:ln>
        <a:effectLst/>
      </dsp:spPr>
      <dsp:style>
        <a:lnRef idx="0">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169E6-991A-4518-A78B-328802B527C1}">
      <dsp:nvSpPr>
        <dsp:cNvPr id="0" name=""/>
        <dsp:cNvSpPr/>
      </dsp:nvSpPr>
      <dsp:spPr>
        <a:xfrm>
          <a:off x="0" y="0"/>
          <a:ext cx="9347200" cy="1632714"/>
        </a:xfrm>
        <a:prstGeom prst="rect">
          <a:avLst/>
        </a:prstGeom>
        <a:solidFill>
          <a:schemeClr val="bg1">
            <a:lumMod val="85000"/>
            <a:lumOff val="15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dirty="0">
              <a:solidFill>
                <a:srgbClr val="FF0000"/>
              </a:solidFill>
              <a:effectLst>
                <a:reflection blurRad="6350" stA="50000" endA="300" endPos="50000" dist="29997" dir="5400000" sy="-100000" algn="bl" rotWithShape="0"/>
              </a:effectLst>
            </a:rPr>
            <a:t> Results &amp; Discussion &amp; Conclusion </a:t>
          </a:r>
          <a:endParaRPr lang="en-US" sz="4800" kern="1200" dirty="0"/>
        </a:p>
      </dsp:txBody>
      <dsp:txXfrm>
        <a:off x="0" y="0"/>
        <a:ext cx="9347200" cy="1632714"/>
      </dsp:txXfrm>
    </dsp:sp>
    <dsp:sp modelId="{09A60C85-D96E-4359-B644-17D99AAE3F59}">
      <dsp:nvSpPr>
        <dsp:cNvPr id="0" name=""/>
        <dsp:cNvSpPr/>
      </dsp:nvSpPr>
      <dsp:spPr>
        <a:xfrm>
          <a:off x="3140" y="1623422"/>
          <a:ext cx="3121818" cy="3428700"/>
        </a:xfrm>
        <a:prstGeom prst="rect">
          <a:avLst/>
        </a:prstGeom>
        <a:solidFill>
          <a:schemeClr val="bg1">
            <a:lumMod val="85000"/>
            <a:lumOff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kern="1200" dirty="0"/>
            <a:t>I investigated that there is no Middle Eastern restaurant in Ottawa.</a:t>
          </a:r>
        </a:p>
      </dsp:txBody>
      <dsp:txXfrm>
        <a:off x="3140" y="1623422"/>
        <a:ext cx="3121818" cy="3428700"/>
      </dsp:txXfrm>
    </dsp:sp>
    <dsp:sp modelId="{2ADD4D44-B10F-470B-9CCF-A28FD4079D98}">
      <dsp:nvSpPr>
        <dsp:cNvPr id="0" name=""/>
        <dsp:cNvSpPr/>
      </dsp:nvSpPr>
      <dsp:spPr>
        <a:xfrm>
          <a:off x="3124959" y="1640994"/>
          <a:ext cx="3097281" cy="3412140"/>
        </a:xfrm>
        <a:prstGeom prst="rect">
          <a:avLst/>
        </a:prstGeom>
        <a:solidFill>
          <a:schemeClr val="bg1">
            <a:lumMod val="85000"/>
            <a:lumOff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ar-EG" sz="1800" kern="1200" dirty="0">
              <a:latin typeface="Times New Roman" panose="02020603050405020304" pitchFamily="18" charset="0"/>
              <a:cs typeface="Times New Roman" panose="02020603050405020304" pitchFamily="18" charset="0"/>
            </a:rPr>
            <a:t>•</a:t>
          </a:r>
          <a:r>
            <a:rPr lang="en-US" sz="1500" kern="1200" dirty="0">
              <a:latin typeface="Times New Roman" panose="02020603050405020304" pitchFamily="18" charset="0"/>
              <a:cs typeface="Times New Roman" panose="02020603050405020304" pitchFamily="18" charset="0"/>
            </a:rPr>
            <a:t> </a:t>
          </a:r>
          <a:r>
            <a:rPr lang="en-US" sz="1500" kern="1200" dirty="0"/>
            <a:t>Cluster 2 and 3 suffers from activities. Especially there is no many restaurant.</a:t>
          </a:r>
        </a:p>
        <a:p>
          <a:pPr marL="0" lvl="0" indent="0" algn="l" defTabSz="800100">
            <a:lnSpc>
              <a:spcPct val="90000"/>
            </a:lnSpc>
            <a:spcBef>
              <a:spcPct val="0"/>
            </a:spcBef>
            <a:spcAft>
              <a:spcPct val="35000"/>
            </a:spcAft>
            <a:buNone/>
          </a:pPr>
          <a:r>
            <a:rPr lang="ar-EG" sz="1800" kern="1200" dirty="0">
              <a:latin typeface="Times New Roman" panose="02020603050405020304" pitchFamily="18" charset="0"/>
              <a:cs typeface="Times New Roman" panose="02020603050405020304" pitchFamily="18" charset="0"/>
            </a:rPr>
            <a:t>•</a:t>
          </a:r>
          <a:r>
            <a:rPr lang="en-US" sz="1500" kern="1200" dirty="0">
              <a:latin typeface="Times New Roman" panose="02020603050405020304" pitchFamily="18" charset="0"/>
              <a:cs typeface="Times New Roman" panose="02020603050405020304" pitchFamily="18" charset="0"/>
            </a:rPr>
            <a:t> </a:t>
          </a:r>
          <a:r>
            <a:rPr lang="en-US" sz="1500" kern="1200" dirty="0"/>
            <a:t>Cluster 4 have Eastern European Restaurant and fast food Restaurant, may be these neighborhoods will not like Middle Eastern tastes. but still good to choose this cluster.</a:t>
          </a:r>
        </a:p>
        <a:p>
          <a:pPr marL="0" lvl="0" indent="0" algn="l" defTabSz="800100">
            <a:lnSpc>
              <a:spcPct val="90000"/>
            </a:lnSpc>
            <a:spcBef>
              <a:spcPct val="0"/>
            </a:spcBef>
            <a:spcAft>
              <a:spcPct val="35000"/>
            </a:spcAft>
            <a:buNone/>
          </a:pPr>
          <a:r>
            <a:rPr lang="ar-EG" sz="1800" kern="1200" dirty="0">
              <a:latin typeface="Times New Roman" panose="02020603050405020304" pitchFamily="18" charset="0"/>
              <a:cs typeface="Times New Roman" panose="02020603050405020304" pitchFamily="18" charset="0"/>
            </a:rPr>
            <a:t>•</a:t>
          </a:r>
          <a:r>
            <a:rPr lang="en-US" sz="1500" kern="1200" dirty="0">
              <a:latin typeface="Times New Roman" panose="02020603050405020304" pitchFamily="18" charset="0"/>
              <a:cs typeface="Times New Roman" panose="02020603050405020304" pitchFamily="18" charset="0"/>
            </a:rPr>
            <a:t> </a:t>
          </a:r>
          <a:r>
            <a:rPr lang="en-US" sz="1500" kern="1200" dirty="0"/>
            <a:t>Cluster 1 are centers full of restaurants as we saw there in the table. So we can think about these areas because it have most of the activities and restaurant and for sure this cluster have a heavy population.</a:t>
          </a:r>
        </a:p>
      </dsp:txBody>
      <dsp:txXfrm>
        <a:off x="3124959" y="1640994"/>
        <a:ext cx="3097281" cy="3412140"/>
      </dsp:txXfrm>
    </dsp:sp>
    <dsp:sp modelId="{4C419267-EC20-4FFD-8F31-B7D1EAB17720}">
      <dsp:nvSpPr>
        <dsp:cNvPr id="0" name=""/>
        <dsp:cNvSpPr/>
      </dsp:nvSpPr>
      <dsp:spPr>
        <a:xfrm>
          <a:off x="6222240" y="1632714"/>
          <a:ext cx="3121818" cy="3428700"/>
        </a:xfrm>
        <a:prstGeom prst="rect">
          <a:avLst/>
        </a:prstGeom>
        <a:solidFill>
          <a:schemeClr val="bg1">
            <a:lumMod val="85000"/>
            <a:lumOff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 have chosen 2 locations for opening Middle Eastern Restaurant. Below are locations of neighborhoods. I hope this work will help somebody who wants to open a new Arab Eastern Restaurant in Ottawa. </a:t>
          </a:r>
        </a:p>
        <a:p>
          <a:pPr marL="0" lvl="0" indent="0" algn="ctr" defTabSz="889000">
            <a:lnSpc>
              <a:spcPct val="90000"/>
            </a:lnSpc>
            <a:spcBef>
              <a:spcPct val="0"/>
            </a:spcBef>
            <a:spcAft>
              <a:spcPct val="35000"/>
            </a:spcAft>
            <a:buNone/>
          </a:pPr>
          <a:endParaRPr lang="en-US" sz="2000" kern="1200" dirty="0"/>
        </a:p>
      </dsp:txBody>
      <dsp:txXfrm>
        <a:off x="6222240" y="1632714"/>
        <a:ext cx="3121818" cy="3428700"/>
      </dsp:txXfrm>
    </dsp:sp>
    <dsp:sp modelId="{73673DB4-5E09-49D8-AA65-4620A24E6A90}">
      <dsp:nvSpPr>
        <dsp:cNvPr id="0" name=""/>
        <dsp:cNvSpPr/>
      </dsp:nvSpPr>
      <dsp:spPr>
        <a:xfrm>
          <a:off x="0" y="5061415"/>
          <a:ext cx="9347200" cy="380966"/>
        </a:xfrm>
        <a:prstGeom prst="rect">
          <a:avLst/>
        </a:prstGeom>
        <a:solidFill>
          <a:srgbClr val="FF0000"/>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94050-B1C2-42D4-BC5D-3A937D29B0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DDC901-6D9B-4C3C-B7B3-032262681F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7CBD90-93FE-44FD-A666-A4B1EC6C9789}"/>
              </a:ext>
            </a:extLst>
          </p:cNvPr>
          <p:cNvSpPr>
            <a:spLocks noGrp="1"/>
          </p:cNvSpPr>
          <p:nvPr>
            <p:ph type="dt" sz="half" idx="10"/>
          </p:nvPr>
        </p:nvSpPr>
        <p:spPr/>
        <p:txBody>
          <a:bodyPr/>
          <a:lstStyle/>
          <a:p>
            <a:fld id="{0F79FAE5-DC7D-4033-AA0D-E194A5287708}" type="datetimeFigureOut">
              <a:rPr lang="en-US" smtClean="0"/>
              <a:t>05-May-20</a:t>
            </a:fld>
            <a:endParaRPr lang="en-US"/>
          </a:p>
        </p:txBody>
      </p:sp>
      <p:sp>
        <p:nvSpPr>
          <p:cNvPr id="5" name="Footer Placeholder 4">
            <a:extLst>
              <a:ext uri="{FF2B5EF4-FFF2-40B4-BE49-F238E27FC236}">
                <a16:creationId xmlns:a16="http://schemas.microsoft.com/office/drawing/2014/main" id="{1E1EFC8A-A784-4E59-883D-F2FE1AAF87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051171-719E-4D65-BD00-82DAA7609532}"/>
              </a:ext>
            </a:extLst>
          </p:cNvPr>
          <p:cNvSpPr>
            <a:spLocks noGrp="1"/>
          </p:cNvSpPr>
          <p:nvPr>
            <p:ph type="sldNum" sz="quarter" idx="12"/>
          </p:nvPr>
        </p:nvSpPr>
        <p:spPr/>
        <p:txBody>
          <a:bodyPr/>
          <a:lstStyle/>
          <a:p>
            <a:fld id="{9513B17B-2A03-45BF-8837-80C9073B9BFB}" type="slidenum">
              <a:rPr lang="en-US" smtClean="0"/>
              <a:t>‹#›</a:t>
            </a:fld>
            <a:endParaRPr lang="en-US"/>
          </a:p>
        </p:txBody>
      </p:sp>
    </p:spTree>
    <p:extLst>
      <p:ext uri="{BB962C8B-B14F-4D97-AF65-F5344CB8AC3E}">
        <p14:creationId xmlns:p14="http://schemas.microsoft.com/office/powerpoint/2010/main" val="817888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56566-F6E9-4C30-8F56-27674A0848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D590B5-BA63-4CBF-8688-5962EF66D8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A8E346-33F6-43D2-8B02-01527B4167F3}"/>
              </a:ext>
            </a:extLst>
          </p:cNvPr>
          <p:cNvSpPr>
            <a:spLocks noGrp="1"/>
          </p:cNvSpPr>
          <p:nvPr>
            <p:ph type="dt" sz="half" idx="10"/>
          </p:nvPr>
        </p:nvSpPr>
        <p:spPr/>
        <p:txBody>
          <a:bodyPr/>
          <a:lstStyle/>
          <a:p>
            <a:fld id="{0F79FAE5-DC7D-4033-AA0D-E194A5287708}" type="datetimeFigureOut">
              <a:rPr lang="en-US" smtClean="0"/>
              <a:t>05-May-20</a:t>
            </a:fld>
            <a:endParaRPr lang="en-US"/>
          </a:p>
        </p:txBody>
      </p:sp>
      <p:sp>
        <p:nvSpPr>
          <p:cNvPr id="5" name="Footer Placeholder 4">
            <a:extLst>
              <a:ext uri="{FF2B5EF4-FFF2-40B4-BE49-F238E27FC236}">
                <a16:creationId xmlns:a16="http://schemas.microsoft.com/office/drawing/2014/main" id="{824F5868-10CB-4818-90FD-6AC0CA75A6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4B329D-AC50-43D1-B7E5-95CE60CAB43E}"/>
              </a:ext>
            </a:extLst>
          </p:cNvPr>
          <p:cNvSpPr>
            <a:spLocks noGrp="1"/>
          </p:cNvSpPr>
          <p:nvPr>
            <p:ph type="sldNum" sz="quarter" idx="12"/>
          </p:nvPr>
        </p:nvSpPr>
        <p:spPr/>
        <p:txBody>
          <a:bodyPr/>
          <a:lstStyle/>
          <a:p>
            <a:fld id="{9513B17B-2A03-45BF-8837-80C9073B9BFB}" type="slidenum">
              <a:rPr lang="en-US" smtClean="0"/>
              <a:t>‹#›</a:t>
            </a:fld>
            <a:endParaRPr lang="en-US"/>
          </a:p>
        </p:txBody>
      </p:sp>
    </p:spTree>
    <p:extLst>
      <p:ext uri="{BB962C8B-B14F-4D97-AF65-F5344CB8AC3E}">
        <p14:creationId xmlns:p14="http://schemas.microsoft.com/office/powerpoint/2010/main" val="1700270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52C09F-0BE2-48DD-89A5-D4E09958FB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9C3197-11DB-48E9-B436-D2C24C19AD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D53196-0BFF-4728-9E5A-9CEA6358487E}"/>
              </a:ext>
            </a:extLst>
          </p:cNvPr>
          <p:cNvSpPr>
            <a:spLocks noGrp="1"/>
          </p:cNvSpPr>
          <p:nvPr>
            <p:ph type="dt" sz="half" idx="10"/>
          </p:nvPr>
        </p:nvSpPr>
        <p:spPr/>
        <p:txBody>
          <a:bodyPr/>
          <a:lstStyle/>
          <a:p>
            <a:fld id="{0F79FAE5-DC7D-4033-AA0D-E194A5287708}" type="datetimeFigureOut">
              <a:rPr lang="en-US" smtClean="0"/>
              <a:t>05-May-20</a:t>
            </a:fld>
            <a:endParaRPr lang="en-US"/>
          </a:p>
        </p:txBody>
      </p:sp>
      <p:sp>
        <p:nvSpPr>
          <p:cNvPr id="5" name="Footer Placeholder 4">
            <a:extLst>
              <a:ext uri="{FF2B5EF4-FFF2-40B4-BE49-F238E27FC236}">
                <a16:creationId xmlns:a16="http://schemas.microsoft.com/office/drawing/2014/main" id="{3BD52671-59B9-4296-A018-72AFC60C57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ECAB6C-B3F2-4C58-AE11-50665F1852DB}"/>
              </a:ext>
            </a:extLst>
          </p:cNvPr>
          <p:cNvSpPr>
            <a:spLocks noGrp="1"/>
          </p:cNvSpPr>
          <p:nvPr>
            <p:ph type="sldNum" sz="quarter" idx="12"/>
          </p:nvPr>
        </p:nvSpPr>
        <p:spPr/>
        <p:txBody>
          <a:bodyPr/>
          <a:lstStyle/>
          <a:p>
            <a:fld id="{9513B17B-2A03-45BF-8837-80C9073B9BFB}" type="slidenum">
              <a:rPr lang="en-US" smtClean="0"/>
              <a:t>‹#›</a:t>
            </a:fld>
            <a:endParaRPr lang="en-US"/>
          </a:p>
        </p:txBody>
      </p:sp>
    </p:spTree>
    <p:extLst>
      <p:ext uri="{BB962C8B-B14F-4D97-AF65-F5344CB8AC3E}">
        <p14:creationId xmlns:p14="http://schemas.microsoft.com/office/powerpoint/2010/main" val="1725616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9F737-00C4-408C-AF55-F0D45AD925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A893A8-6484-4F6B-9EDF-BD6791B301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02F893-1396-49E5-889D-46F1D5A6D36A}"/>
              </a:ext>
            </a:extLst>
          </p:cNvPr>
          <p:cNvSpPr>
            <a:spLocks noGrp="1"/>
          </p:cNvSpPr>
          <p:nvPr>
            <p:ph type="dt" sz="half" idx="10"/>
          </p:nvPr>
        </p:nvSpPr>
        <p:spPr/>
        <p:txBody>
          <a:bodyPr/>
          <a:lstStyle/>
          <a:p>
            <a:fld id="{0F79FAE5-DC7D-4033-AA0D-E194A5287708}" type="datetimeFigureOut">
              <a:rPr lang="en-US" smtClean="0"/>
              <a:t>05-May-20</a:t>
            </a:fld>
            <a:endParaRPr lang="en-US"/>
          </a:p>
        </p:txBody>
      </p:sp>
      <p:sp>
        <p:nvSpPr>
          <p:cNvPr id="5" name="Footer Placeholder 4">
            <a:extLst>
              <a:ext uri="{FF2B5EF4-FFF2-40B4-BE49-F238E27FC236}">
                <a16:creationId xmlns:a16="http://schemas.microsoft.com/office/drawing/2014/main" id="{EDC9EBBF-8830-4319-9121-AE4CC5F668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B81225-04FC-440F-80D3-CC6E611EB39D}"/>
              </a:ext>
            </a:extLst>
          </p:cNvPr>
          <p:cNvSpPr>
            <a:spLocks noGrp="1"/>
          </p:cNvSpPr>
          <p:nvPr>
            <p:ph type="sldNum" sz="quarter" idx="12"/>
          </p:nvPr>
        </p:nvSpPr>
        <p:spPr/>
        <p:txBody>
          <a:bodyPr/>
          <a:lstStyle/>
          <a:p>
            <a:fld id="{9513B17B-2A03-45BF-8837-80C9073B9BFB}" type="slidenum">
              <a:rPr lang="en-US" smtClean="0"/>
              <a:t>‹#›</a:t>
            </a:fld>
            <a:endParaRPr lang="en-US"/>
          </a:p>
        </p:txBody>
      </p:sp>
    </p:spTree>
    <p:extLst>
      <p:ext uri="{BB962C8B-B14F-4D97-AF65-F5344CB8AC3E}">
        <p14:creationId xmlns:p14="http://schemas.microsoft.com/office/powerpoint/2010/main" val="1453680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D1F15-AFDD-468A-89CB-CA99B5F80E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799117-65EE-48C3-81E6-AFAFE98ECE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6525A6-10BD-4F45-92E7-665CDCE1D427}"/>
              </a:ext>
            </a:extLst>
          </p:cNvPr>
          <p:cNvSpPr>
            <a:spLocks noGrp="1"/>
          </p:cNvSpPr>
          <p:nvPr>
            <p:ph type="dt" sz="half" idx="10"/>
          </p:nvPr>
        </p:nvSpPr>
        <p:spPr/>
        <p:txBody>
          <a:bodyPr/>
          <a:lstStyle/>
          <a:p>
            <a:fld id="{0F79FAE5-DC7D-4033-AA0D-E194A5287708}" type="datetimeFigureOut">
              <a:rPr lang="en-US" smtClean="0"/>
              <a:t>05-May-20</a:t>
            </a:fld>
            <a:endParaRPr lang="en-US"/>
          </a:p>
        </p:txBody>
      </p:sp>
      <p:sp>
        <p:nvSpPr>
          <p:cNvPr id="5" name="Footer Placeholder 4">
            <a:extLst>
              <a:ext uri="{FF2B5EF4-FFF2-40B4-BE49-F238E27FC236}">
                <a16:creationId xmlns:a16="http://schemas.microsoft.com/office/drawing/2014/main" id="{E1FFB53A-D88E-4CDE-A65C-209AA5E1B1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F26FD0-B061-4928-9AE2-43FE566A82B9}"/>
              </a:ext>
            </a:extLst>
          </p:cNvPr>
          <p:cNvSpPr>
            <a:spLocks noGrp="1"/>
          </p:cNvSpPr>
          <p:nvPr>
            <p:ph type="sldNum" sz="quarter" idx="12"/>
          </p:nvPr>
        </p:nvSpPr>
        <p:spPr/>
        <p:txBody>
          <a:bodyPr/>
          <a:lstStyle/>
          <a:p>
            <a:fld id="{9513B17B-2A03-45BF-8837-80C9073B9BFB}" type="slidenum">
              <a:rPr lang="en-US" smtClean="0"/>
              <a:t>‹#›</a:t>
            </a:fld>
            <a:endParaRPr lang="en-US"/>
          </a:p>
        </p:txBody>
      </p:sp>
    </p:spTree>
    <p:extLst>
      <p:ext uri="{BB962C8B-B14F-4D97-AF65-F5344CB8AC3E}">
        <p14:creationId xmlns:p14="http://schemas.microsoft.com/office/powerpoint/2010/main" val="575113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49E7F-17DF-4E6B-862F-1554A88F8D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DC96AD-0B97-4FCC-9EBA-03D841CF06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C9403E-53C8-43C2-832B-D6571AF145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CDC931-2AED-4FD0-8744-320E412B9206}"/>
              </a:ext>
            </a:extLst>
          </p:cNvPr>
          <p:cNvSpPr>
            <a:spLocks noGrp="1"/>
          </p:cNvSpPr>
          <p:nvPr>
            <p:ph type="dt" sz="half" idx="10"/>
          </p:nvPr>
        </p:nvSpPr>
        <p:spPr/>
        <p:txBody>
          <a:bodyPr/>
          <a:lstStyle/>
          <a:p>
            <a:fld id="{0F79FAE5-DC7D-4033-AA0D-E194A5287708}" type="datetimeFigureOut">
              <a:rPr lang="en-US" smtClean="0"/>
              <a:t>05-May-20</a:t>
            </a:fld>
            <a:endParaRPr lang="en-US"/>
          </a:p>
        </p:txBody>
      </p:sp>
      <p:sp>
        <p:nvSpPr>
          <p:cNvPr id="6" name="Footer Placeholder 5">
            <a:extLst>
              <a:ext uri="{FF2B5EF4-FFF2-40B4-BE49-F238E27FC236}">
                <a16:creationId xmlns:a16="http://schemas.microsoft.com/office/drawing/2014/main" id="{A7AF1DA0-41AC-496F-A575-A4627E0A84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838BB8-B38E-4A6B-9849-E89A2D132A70}"/>
              </a:ext>
            </a:extLst>
          </p:cNvPr>
          <p:cNvSpPr>
            <a:spLocks noGrp="1"/>
          </p:cNvSpPr>
          <p:nvPr>
            <p:ph type="sldNum" sz="quarter" idx="12"/>
          </p:nvPr>
        </p:nvSpPr>
        <p:spPr/>
        <p:txBody>
          <a:bodyPr/>
          <a:lstStyle/>
          <a:p>
            <a:fld id="{9513B17B-2A03-45BF-8837-80C9073B9BFB}" type="slidenum">
              <a:rPr lang="en-US" smtClean="0"/>
              <a:t>‹#›</a:t>
            </a:fld>
            <a:endParaRPr lang="en-US"/>
          </a:p>
        </p:txBody>
      </p:sp>
    </p:spTree>
    <p:extLst>
      <p:ext uri="{BB962C8B-B14F-4D97-AF65-F5344CB8AC3E}">
        <p14:creationId xmlns:p14="http://schemas.microsoft.com/office/powerpoint/2010/main" val="2323060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3DDC6-8B15-48F1-95EC-B597EB662A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B89BBF-DA27-447A-A7F6-06E98DFF74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163EC3-9463-423E-B4E2-1A60A4FBC9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FA7464-83AA-409C-A4C7-B56CB314F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14EBC2-C8E6-4809-AE4F-5838B97E93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21BF9D-5558-4D14-B9EC-F12A0EC9A342}"/>
              </a:ext>
            </a:extLst>
          </p:cNvPr>
          <p:cNvSpPr>
            <a:spLocks noGrp="1"/>
          </p:cNvSpPr>
          <p:nvPr>
            <p:ph type="dt" sz="half" idx="10"/>
          </p:nvPr>
        </p:nvSpPr>
        <p:spPr/>
        <p:txBody>
          <a:bodyPr/>
          <a:lstStyle/>
          <a:p>
            <a:fld id="{0F79FAE5-DC7D-4033-AA0D-E194A5287708}" type="datetimeFigureOut">
              <a:rPr lang="en-US" smtClean="0"/>
              <a:t>05-May-20</a:t>
            </a:fld>
            <a:endParaRPr lang="en-US"/>
          </a:p>
        </p:txBody>
      </p:sp>
      <p:sp>
        <p:nvSpPr>
          <p:cNvPr id="8" name="Footer Placeholder 7">
            <a:extLst>
              <a:ext uri="{FF2B5EF4-FFF2-40B4-BE49-F238E27FC236}">
                <a16:creationId xmlns:a16="http://schemas.microsoft.com/office/drawing/2014/main" id="{D2397975-33B2-4CED-AC28-9B4ED381E8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0D9715-2D38-4B57-88FA-CBCDDF6615CA}"/>
              </a:ext>
            </a:extLst>
          </p:cNvPr>
          <p:cNvSpPr>
            <a:spLocks noGrp="1"/>
          </p:cNvSpPr>
          <p:nvPr>
            <p:ph type="sldNum" sz="quarter" idx="12"/>
          </p:nvPr>
        </p:nvSpPr>
        <p:spPr/>
        <p:txBody>
          <a:bodyPr/>
          <a:lstStyle/>
          <a:p>
            <a:fld id="{9513B17B-2A03-45BF-8837-80C9073B9BFB}" type="slidenum">
              <a:rPr lang="en-US" smtClean="0"/>
              <a:t>‹#›</a:t>
            </a:fld>
            <a:endParaRPr lang="en-US"/>
          </a:p>
        </p:txBody>
      </p:sp>
    </p:spTree>
    <p:extLst>
      <p:ext uri="{BB962C8B-B14F-4D97-AF65-F5344CB8AC3E}">
        <p14:creationId xmlns:p14="http://schemas.microsoft.com/office/powerpoint/2010/main" val="142897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680AC-0872-454D-B0B3-DC71C36D72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DB575C-D3DC-455D-896F-5268539F7868}"/>
              </a:ext>
            </a:extLst>
          </p:cNvPr>
          <p:cNvSpPr>
            <a:spLocks noGrp="1"/>
          </p:cNvSpPr>
          <p:nvPr>
            <p:ph type="dt" sz="half" idx="10"/>
          </p:nvPr>
        </p:nvSpPr>
        <p:spPr/>
        <p:txBody>
          <a:bodyPr/>
          <a:lstStyle/>
          <a:p>
            <a:fld id="{0F79FAE5-DC7D-4033-AA0D-E194A5287708}" type="datetimeFigureOut">
              <a:rPr lang="en-US" smtClean="0"/>
              <a:t>05-May-20</a:t>
            </a:fld>
            <a:endParaRPr lang="en-US"/>
          </a:p>
        </p:txBody>
      </p:sp>
      <p:sp>
        <p:nvSpPr>
          <p:cNvPr id="4" name="Footer Placeholder 3">
            <a:extLst>
              <a:ext uri="{FF2B5EF4-FFF2-40B4-BE49-F238E27FC236}">
                <a16:creationId xmlns:a16="http://schemas.microsoft.com/office/drawing/2014/main" id="{036A79A7-B2F1-4D8F-B924-82113B611D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DDB9D5-5489-4392-A4AB-286890135292}"/>
              </a:ext>
            </a:extLst>
          </p:cNvPr>
          <p:cNvSpPr>
            <a:spLocks noGrp="1"/>
          </p:cNvSpPr>
          <p:nvPr>
            <p:ph type="sldNum" sz="quarter" idx="12"/>
          </p:nvPr>
        </p:nvSpPr>
        <p:spPr/>
        <p:txBody>
          <a:bodyPr/>
          <a:lstStyle/>
          <a:p>
            <a:fld id="{9513B17B-2A03-45BF-8837-80C9073B9BFB}" type="slidenum">
              <a:rPr lang="en-US" smtClean="0"/>
              <a:t>‹#›</a:t>
            </a:fld>
            <a:endParaRPr lang="en-US"/>
          </a:p>
        </p:txBody>
      </p:sp>
    </p:spTree>
    <p:extLst>
      <p:ext uri="{BB962C8B-B14F-4D97-AF65-F5344CB8AC3E}">
        <p14:creationId xmlns:p14="http://schemas.microsoft.com/office/powerpoint/2010/main" val="1148864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0FECC0-D263-4191-B62E-853E0D8AF267}"/>
              </a:ext>
            </a:extLst>
          </p:cNvPr>
          <p:cNvSpPr>
            <a:spLocks noGrp="1"/>
          </p:cNvSpPr>
          <p:nvPr>
            <p:ph type="dt" sz="half" idx="10"/>
          </p:nvPr>
        </p:nvSpPr>
        <p:spPr/>
        <p:txBody>
          <a:bodyPr/>
          <a:lstStyle/>
          <a:p>
            <a:fld id="{0F79FAE5-DC7D-4033-AA0D-E194A5287708}" type="datetimeFigureOut">
              <a:rPr lang="en-US" smtClean="0"/>
              <a:t>05-May-20</a:t>
            </a:fld>
            <a:endParaRPr lang="en-US"/>
          </a:p>
        </p:txBody>
      </p:sp>
      <p:sp>
        <p:nvSpPr>
          <p:cNvPr id="3" name="Footer Placeholder 2">
            <a:extLst>
              <a:ext uri="{FF2B5EF4-FFF2-40B4-BE49-F238E27FC236}">
                <a16:creationId xmlns:a16="http://schemas.microsoft.com/office/drawing/2014/main" id="{895F46D7-A122-41E3-967A-C5AFCA6902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2293DE-136A-484B-AB7F-769CC0B0966D}"/>
              </a:ext>
            </a:extLst>
          </p:cNvPr>
          <p:cNvSpPr>
            <a:spLocks noGrp="1"/>
          </p:cNvSpPr>
          <p:nvPr>
            <p:ph type="sldNum" sz="quarter" idx="12"/>
          </p:nvPr>
        </p:nvSpPr>
        <p:spPr/>
        <p:txBody>
          <a:bodyPr/>
          <a:lstStyle/>
          <a:p>
            <a:fld id="{9513B17B-2A03-45BF-8837-80C9073B9BFB}" type="slidenum">
              <a:rPr lang="en-US" smtClean="0"/>
              <a:t>‹#›</a:t>
            </a:fld>
            <a:endParaRPr lang="en-US"/>
          </a:p>
        </p:txBody>
      </p:sp>
    </p:spTree>
    <p:extLst>
      <p:ext uri="{BB962C8B-B14F-4D97-AF65-F5344CB8AC3E}">
        <p14:creationId xmlns:p14="http://schemas.microsoft.com/office/powerpoint/2010/main" val="3672861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33D28-EEA5-461B-96D0-62B2CCF031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80CC0A-5CF3-4D97-B3E8-F8E03C9E0B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5888F1-7FB4-4CDE-826A-0AB8A5F4F0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DA8D82-876C-4C5F-88EF-72696AE838F3}"/>
              </a:ext>
            </a:extLst>
          </p:cNvPr>
          <p:cNvSpPr>
            <a:spLocks noGrp="1"/>
          </p:cNvSpPr>
          <p:nvPr>
            <p:ph type="dt" sz="half" idx="10"/>
          </p:nvPr>
        </p:nvSpPr>
        <p:spPr/>
        <p:txBody>
          <a:bodyPr/>
          <a:lstStyle/>
          <a:p>
            <a:fld id="{0F79FAE5-DC7D-4033-AA0D-E194A5287708}" type="datetimeFigureOut">
              <a:rPr lang="en-US" smtClean="0"/>
              <a:t>05-May-20</a:t>
            </a:fld>
            <a:endParaRPr lang="en-US"/>
          </a:p>
        </p:txBody>
      </p:sp>
      <p:sp>
        <p:nvSpPr>
          <p:cNvPr id="6" name="Footer Placeholder 5">
            <a:extLst>
              <a:ext uri="{FF2B5EF4-FFF2-40B4-BE49-F238E27FC236}">
                <a16:creationId xmlns:a16="http://schemas.microsoft.com/office/drawing/2014/main" id="{5818842F-CA3F-4CF7-89E8-917C5922D7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48D5B3-EE10-49BA-A3B9-894FBEEED9E9}"/>
              </a:ext>
            </a:extLst>
          </p:cNvPr>
          <p:cNvSpPr>
            <a:spLocks noGrp="1"/>
          </p:cNvSpPr>
          <p:nvPr>
            <p:ph type="sldNum" sz="quarter" idx="12"/>
          </p:nvPr>
        </p:nvSpPr>
        <p:spPr/>
        <p:txBody>
          <a:bodyPr/>
          <a:lstStyle/>
          <a:p>
            <a:fld id="{9513B17B-2A03-45BF-8837-80C9073B9BFB}" type="slidenum">
              <a:rPr lang="en-US" smtClean="0"/>
              <a:t>‹#›</a:t>
            </a:fld>
            <a:endParaRPr lang="en-US"/>
          </a:p>
        </p:txBody>
      </p:sp>
    </p:spTree>
    <p:extLst>
      <p:ext uri="{BB962C8B-B14F-4D97-AF65-F5344CB8AC3E}">
        <p14:creationId xmlns:p14="http://schemas.microsoft.com/office/powerpoint/2010/main" val="3726747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FD680-06D7-4765-9397-253E3B8ACD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7F7207-3038-441A-8C56-F64FE40CF9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A5D165-B870-4819-A6E6-B5CD9D831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7F93D-86D8-4C69-A20A-585021E0E661}"/>
              </a:ext>
            </a:extLst>
          </p:cNvPr>
          <p:cNvSpPr>
            <a:spLocks noGrp="1"/>
          </p:cNvSpPr>
          <p:nvPr>
            <p:ph type="dt" sz="half" idx="10"/>
          </p:nvPr>
        </p:nvSpPr>
        <p:spPr/>
        <p:txBody>
          <a:bodyPr/>
          <a:lstStyle/>
          <a:p>
            <a:fld id="{0F79FAE5-DC7D-4033-AA0D-E194A5287708}" type="datetimeFigureOut">
              <a:rPr lang="en-US" smtClean="0"/>
              <a:t>05-May-20</a:t>
            </a:fld>
            <a:endParaRPr lang="en-US"/>
          </a:p>
        </p:txBody>
      </p:sp>
      <p:sp>
        <p:nvSpPr>
          <p:cNvPr id="6" name="Footer Placeholder 5">
            <a:extLst>
              <a:ext uri="{FF2B5EF4-FFF2-40B4-BE49-F238E27FC236}">
                <a16:creationId xmlns:a16="http://schemas.microsoft.com/office/drawing/2014/main" id="{566E9FFE-4503-44F5-A5A4-75A762C3F3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CB2967-E3F3-4B86-946E-77A52BA7EAD6}"/>
              </a:ext>
            </a:extLst>
          </p:cNvPr>
          <p:cNvSpPr>
            <a:spLocks noGrp="1"/>
          </p:cNvSpPr>
          <p:nvPr>
            <p:ph type="sldNum" sz="quarter" idx="12"/>
          </p:nvPr>
        </p:nvSpPr>
        <p:spPr/>
        <p:txBody>
          <a:bodyPr/>
          <a:lstStyle/>
          <a:p>
            <a:fld id="{9513B17B-2A03-45BF-8837-80C9073B9BFB}" type="slidenum">
              <a:rPr lang="en-US" smtClean="0"/>
              <a:t>‹#›</a:t>
            </a:fld>
            <a:endParaRPr lang="en-US"/>
          </a:p>
        </p:txBody>
      </p:sp>
    </p:spTree>
    <p:extLst>
      <p:ext uri="{BB962C8B-B14F-4D97-AF65-F5344CB8AC3E}">
        <p14:creationId xmlns:p14="http://schemas.microsoft.com/office/powerpoint/2010/main" val="2115750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A82F92-0B9A-4CD7-BBCD-FB52E5E912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9ADA5C-E42A-45D6-AF84-328B9171C5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20F06E-5E0C-4612-A387-AB34BC844B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79FAE5-DC7D-4033-AA0D-E194A5287708}" type="datetimeFigureOut">
              <a:rPr lang="en-US" smtClean="0"/>
              <a:t>05-May-20</a:t>
            </a:fld>
            <a:endParaRPr lang="en-US"/>
          </a:p>
        </p:txBody>
      </p:sp>
      <p:sp>
        <p:nvSpPr>
          <p:cNvPr id="5" name="Footer Placeholder 4">
            <a:extLst>
              <a:ext uri="{FF2B5EF4-FFF2-40B4-BE49-F238E27FC236}">
                <a16:creationId xmlns:a16="http://schemas.microsoft.com/office/drawing/2014/main" id="{97B30A8A-4880-4100-BBB7-54234A125F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DD81BA-B5F9-4187-AC59-8D73AADF4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13B17B-2A03-45BF-8837-80C9073B9BFB}" type="slidenum">
              <a:rPr lang="en-US" smtClean="0"/>
              <a:t>‹#›</a:t>
            </a:fld>
            <a:endParaRPr lang="en-US"/>
          </a:p>
        </p:txBody>
      </p:sp>
    </p:spTree>
    <p:extLst>
      <p:ext uri="{BB962C8B-B14F-4D97-AF65-F5344CB8AC3E}">
        <p14:creationId xmlns:p14="http://schemas.microsoft.com/office/powerpoint/2010/main" val="292755652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ihacom.co.uk/holiday-lettings-ottawa/-$/"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svg"/><Relationship Id="rId7" Type="http://schemas.openxmlformats.org/officeDocument/2006/relationships/diagramQuickStyle" Target="../diagrams/quickStyle1.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sv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3.svg"/><Relationship Id="rId7" Type="http://schemas.openxmlformats.org/officeDocument/2006/relationships/diagramQuickStyle" Target="../diagrams/quickStyle2.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4.svg"/><Relationship Id="rId9" Type="http://schemas.microsoft.com/office/2007/relationships/diagramDrawing" Target="../diagrams/drawing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3.svg"/><Relationship Id="rId7" Type="http://schemas.openxmlformats.org/officeDocument/2006/relationships/diagramQuickStyle" Target="../diagrams/quickStyle3.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4.svg"/><Relationship Id="rId9" Type="http://schemas.microsoft.com/office/2007/relationships/diagramDrawing" Target="../diagrams/drawing3.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3.svg"/><Relationship Id="rId7" Type="http://schemas.openxmlformats.org/officeDocument/2006/relationships/diagramQuickStyle" Target="../diagrams/quickStyle4.xml"/><Relationship Id="rId12"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diagramLayout" Target="../diagrams/layout4.xml"/><Relationship Id="rId11" Type="http://schemas.openxmlformats.org/officeDocument/2006/relationships/image" Target="../media/image6.jpg"/><Relationship Id="rId5" Type="http://schemas.openxmlformats.org/officeDocument/2006/relationships/diagramData" Target="../diagrams/data4.xml"/><Relationship Id="rId10" Type="http://schemas.openxmlformats.org/officeDocument/2006/relationships/image" Target="../media/image5.jpg"/><Relationship Id="rId4" Type="http://schemas.openxmlformats.org/officeDocument/2006/relationships/image" Target="../media/image4.svg"/><Relationship Id="rId9" Type="http://schemas.microsoft.com/office/2007/relationships/diagramDrawing" Target="../diagrams/drawing4.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3.svg"/><Relationship Id="rId7" Type="http://schemas.openxmlformats.org/officeDocument/2006/relationships/diagramQuickStyle" Target="../diagrams/quickStyle5.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diagramLayout" Target="../diagrams/layout5.xml"/><Relationship Id="rId5" Type="http://schemas.openxmlformats.org/officeDocument/2006/relationships/diagramData" Target="../diagrams/data5.xml"/><Relationship Id="rId10" Type="http://schemas.openxmlformats.org/officeDocument/2006/relationships/image" Target="../media/image8.png"/><Relationship Id="rId4" Type="http://schemas.openxmlformats.org/officeDocument/2006/relationships/image" Target="../media/image4.svg"/><Relationship Id="rId9" Type="http://schemas.microsoft.com/office/2007/relationships/diagramDrawing" Target="../diagrams/drawing5.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3.svg"/><Relationship Id="rId7" Type="http://schemas.openxmlformats.org/officeDocument/2006/relationships/diagramQuickStyle" Target="../diagrams/quickStyle6.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diagramLayout" Target="../diagrams/layout6.xml"/><Relationship Id="rId5" Type="http://schemas.openxmlformats.org/officeDocument/2006/relationships/diagramData" Target="../diagrams/data6.xml"/><Relationship Id="rId10" Type="http://schemas.openxmlformats.org/officeDocument/2006/relationships/image" Target="../media/image9.jpg"/><Relationship Id="rId4" Type="http://schemas.openxmlformats.org/officeDocument/2006/relationships/image" Target="../media/image4.svg"/><Relationship Id="rId9" Type="http://schemas.microsoft.com/office/2007/relationships/diagramDrawing" Target="../diagrams/drawing6.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3.svg"/><Relationship Id="rId7" Type="http://schemas.openxmlformats.org/officeDocument/2006/relationships/diagramQuickStyle" Target="../diagrams/quickStyle7.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4.svg"/><Relationship Id="rId9" Type="http://schemas.microsoft.com/office/2007/relationships/diagramDrawing" Target="../diagrams/drawing7.xml"/></Relationships>
</file>

<file path=ppt/slides/_rels/slide9.xml.rels><?xml version="1.0" encoding="UTF-8" standalone="yes"?>
<Relationships xmlns="http://schemas.openxmlformats.org/package/2006/relationships"><Relationship Id="rId3" Type="http://schemas.openxmlformats.org/officeDocument/2006/relationships/hyperlink" Target="http://www.pngall.com/thank-you-png"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14"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B1054B1-80E9-4EF8-8BED-12EB8AB731D8}"/>
              </a:ext>
            </a:extLst>
          </p:cNvPr>
          <p:cNvSpPr>
            <a:spLocks noGrp="1"/>
          </p:cNvSpPr>
          <p:nvPr>
            <p:ph type="ctrTitle"/>
          </p:nvPr>
        </p:nvSpPr>
        <p:spPr>
          <a:xfrm>
            <a:off x="8584120" y="697020"/>
            <a:ext cx="2800968" cy="2397541"/>
          </a:xfrm>
        </p:spPr>
        <p:txBody>
          <a:bodyPr>
            <a:noAutofit/>
          </a:bodyPr>
          <a:lstStyle/>
          <a:p>
            <a:r>
              <a:rPr lang="en-US" sz="3200" b="1" dirty="0">
                <a:latin typeface="Andalus" panose="02020603050405020304" pitchFamily="18" charset="-78"/>
                <a:cs typeface="Andalus" panose="02020603050405020304" pitchFamily="18" charset="-78"/>
              </a:rPr>
              <a:t>Opening Middle Eastern Restaurant in Ottawa</a:t>
            </a:r>
            <a:endParaRPr lang="en-US" sz="1800" dirty="0">
              <a:latin typeface="Andalus" panose="02020603050405020304" pitchFamily="18" charset="-78"/>
              <a:cs typeface="Andalus" panose="02020603050405020304" pitchFamily="18" charset="-78"/>
            </a:endParaRPr>
          </a:p>
        </p:txBody>
      </p:sp>
      <p:sp>
        <p:nvSpPr>
          <p:cNvPr id="3" name="Subtitle 2">
            <a:extLst>
              <a:ext uri="{FF2B5EF4-FFF2-40B4-BE49-F238E27FC236}">
                <a16:creationId xmlns:a16="http://schemas.microsoft.com/office/drawing/2014/main" id="{85CD71FB-82CC-4247-8846-65E469BD3D58}"/>
              </a:ext>
            </a:extLst>
          </p:cNvPr>
          <p:cNvSpPr>
            <a:spLocks noGrp="1"/>
          </p:cNvSpPr>
          <p:nvPr>
            <p:ph type="subTitle" idx="1"/>
          </p:nvPr>
        </p:nvSpPr>
        <p:spPr>
          <a:xfrm>
            <a:off x="10797309" y="6028466"/>
            <a:ext cx="1388867" cy="797371"/>
          </a:xfrm>
        </p:spPr>
        <p:txBody>
          <a:bodyPr>
            <a:normAutofit fontScale="92500" lnSpcReduction="20000"/>
          </a:bodyPr>
          <a:lstStyle/>
          <a:p>
            <a:r>
              <a:rPr lang="en-US" sz="1800" dirty="0"/>
              <a:t>By</a:t>
            </a:r>
            <a:endParaRPr lang="en-US" sz="2000" dirty="0"/>
          </a:p>
          <a:p>
            <a:r>
              <a:rPr lang="en-US" sz="1800" dirty="0"/>
              <a:t>Mohamed </a:t>
            </a:r>
            <a:r>
              <a:rPr lang="en-US" sz="1800" dirty="0" err="1"/>
              <a:t>ElKordy</a:t>
            </a:r>
            <a:endParaRPr lang="en-US" sz="1800" dirty="0"/>
          </a:p>
        </p:txBody>
      </p:sp>
      <p:sp>
        <p:nvSpPr>
          <p:cNvPr id="33"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Shape 36">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5" name="Picture 4">
            <a:extLst>
              <a:ext uri="{FF2B5EF4-FFF2-40B4-BE49-F238E27FC236}">
                <a16:creationId xmlns:a16="http://schemas.microsoft.com/office/drawing/2014/main" id="{369D1482-8519-41FB-8100-3EB16C273F2F}"/>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7012" r="1" b="1206"/>
          <a:stretch/>
        </p:blipFill>
        <p:spPr>
          <a:xfrm>
            <a:off x="921910" y="465243"/>
            <a:ext cx="7761924"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Tree>
    <p:extLst>
      <p:ext uri="{BB962C8B-B14F-4D97-AF65-F5344CB8AC3E}">
        <p14:creationId xmlns:p14="http://schemas.microsoft.com/office/powerpoint/2010/main" val="90272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85000"/>
            <a:lumOff val="15000"/>
          </a:schemeClr>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B2DAE78-20BB-47FF-A232-D797F23686F1}"/>
              </a:ext>
            </a:extLst>
          </p:cNvPr>
          <p:cNvSpPr>
            <a:spLocks noGrp="1"/>
          </p:cNvSpPr>
          <p:nvPr>
            <p:ph type="title"/>
          </p:nvPr>
        </p:nvSpPr>
        <p:spPr>
          <a:xfrm>
            <a:off x="0" y="365126"/>
            <a:ext cx="12191999" cy="734002"/>
          </a:xfrm>
          <a:solidFill>
            <a:srgbClr val="FF0000"/>
          </a:solidFill>
          <a:ln>
            <a:solidFill>
              <a:schemeClr val="accent1"/>
            </a:solidFill>
          </a:ln>
        </p:spPr>
        <p:txBody>
          <a:bodyPr>
            <a:normAutofit/>
          </a:bodyPr>
          <a:lstStyle/>
          <a:p>
            <a:pPr algn="ctr"/>
            <a:r>
              <a:rPr lang="en-US" sz="4000" b="1" dirty="0">
                <a:latin typeface="Andalus" panose="02020603050405020304" pitchFamily="18" charset="-78"/>
                <a:cs typeface="Andalus" panose="02020603050405020304" pitchFamily="18" charset="-78"/>
              </a:rPr>
              <a:t>Opening Middle Eastern Restaurant in Ottawa</a:t>
            </a:r>
            <a:endParaRPr lang="en-US" sz="4000" dirty="0"/>
          </a:p>
        </p:txBody>
      </p:sp>
      <p:pic>
        <p:nvPicPr>
          <p:cNvPr id="11" name="Content Placeholder 10" descr="Table setting">
            <a:extLst>
              <a:ext uri="{FF2B5EF4-FFF2-40B4-BE49-F238E27FC236}">
                <a16:creationId xmlns:a16="http://schemas.microsoft.com/office/drawing/2014/main" id="{293A8CD7-FF96-4001-ACDA-96AF8C8A5763}"/>
              </a:ext>
            </a:extLst>
          </p:cNvPr>
          <p:cNvPicPr>
            <a:picLocks noGrp="1" noChangeAspect="1"/>
          </p:cNvPicPr>
          <p:nvPr>
            <p:ph sz="half"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37453" y="274927"/>
            <a:ext cx="914400" cy="914400"/>
          </a:xfrm>
        </p:spPr>
      </p:pic>
      <p:pic>
        <p:nvPicPr>
          <p:cNvPr id="12" name="Content Placeholder 10" descr="Table setting">
            <a:extLst>
              <a:ext uri="{FF2B5EF4-FFF2-40B4-BE49-F238E27FC236}">
                <a16:creationId xmlns:a16="http://schemas.microsoft.com/office/drawing/2014/main" id="{1E7274DA-FC35-4C04-8383-7F61658E82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4764" y="274927"/>
            <a:ext cx="914400" cy="914400"/>
          </a:xfrm>
          <a:prstGeom prst="rect">
            <a:avLst/>
          </a:prstGeom>
        </p:spPr>
      </p:pic>
      <p:graphicFrame>
        <p:nvGraphicFramePr>
          <p:cNvPr id="22" name="Diagram 21">
            <a:extLst>
              <a:ext uri="{FF2B5EF4-FFF2-40B4-BE49-F238E27FC236}">
                <a16:creationId xmlns:a16="http://schemas.microsoft.com/office/drawing/2014/main" id="{F6D11152-E8BB-4573-8025-BBC020314A50}"/>
              </a:ext>
            </a:extLst>
          </p:cNvPr>
          <p:cNvGraphicFramePr/>
          <p:nvPr>
            <p:extLst>
              <p:ext uri="{D42A27DB-BD31-4B8C-83A1-F6EECF244321}">
                <p14:modId xmlns:p14="http://schemas.microsoft.com/office/powerpoint/2010/main" val="4084136544"/>
              </p:ext>
            </p:extLst>
          </p:nvPr>
        </p:nvGraphicFramePr>
        <p:xfrm>
          <a:off x="1579418" y="1189327"/>
          <a:ext cx="9347200" cy="544238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780520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85000"/>
            <a:lumOff val="15000"/>
          </a:schemeClr>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B2DAE78-20BB-47FF-A232-D797F23686F1}"/>
              </a:ext>
            </a:extLst>
          </p:cNvPr>
          <p:cNvSpPr>
            <a:spLocks noGrp="1"/>
          </p:cNvSpPr>
          <p:nvPr>
            <p:ph type="title"/>
          </p:nvPr>
        </p:nvSpPr>
        <p:spPr>
          <a:xfrm>
            <a:off x="0" y="365126"/>
            <a:ext cx="12191999" cy="734002"/>
          </a:xfrm>
          <a:solidFill>
            <a:srgbClr val="FF0000"/>
          </a:solidFill>
          <a:ln>
            <a:solidFill>
              <a:schemeClr val="accent1"/>
            </a:solidFill>
          </a:ln>
        </p:spPr>
        <p:txBody>
          <a:bodyPr>
            <a:normAutofit/>
          </a:bodyPr>
          <a:lstStyle/>
          <a:p>
            <a:pPr algn="ctr"/>
            <a:r>
              <a:rPr lang="en-US" sz="4000" b="1" dirty="0">
                <a:latin typeface="Andalus" panose="02020603050405020304" pitchFamily="18" charset="-78"/>
                <a:cs typeface="Andalus" panose="02020603050405020304" pitchFamily="18" charset="-78"/>
              </a:rPr>
              <a:t>Opening Middle Eastern Restaurant in Ottawa</a:t>
            </a:r>
            <a:endParaRPr lang="en-US" sz="4000" dirty="0"/>
          </a:p>
        </p:txBody>
      </p:sp>
      <p:pic>
        <p:nvPicPr>
          <p:cNvPr id="11" name="Content Placeholder 10" descr="Table setting">
            <a:extLst>
              <a:ext uri="{FF2B5EF4-FFF2-40B4-BE49-F238E27FC236}">
                <a16:creationId xmlns:a16="http://schemas.microsoft.com/office/drawing/2014/main" id="{293A8CD7-FF96-4001-ACDA-96AF8C8A5763}"/>
              </a:ext>
            </a:extLst>
          </p:cNvPr>
          <p:cNvPicPr>
            <a:picLocks noGrp="1" noChangeAspect="1"/>
          </p:cNvPicPr>
          <p:nvPr>
            <p:ph sz="half"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37453" y="274927"/>
            <a:ext cx="914400" cy="914400"/>
          </a:xfrm>
        </p:spPr>
      </p:pic>
      <p:pic>
        <p:nvPicPr>
          <p:cNvPr id="12" name="Content Placeholder 10" descr="Table setting">
            <a:extLst>
              <a:ext uri="{FF2B5EF4-FFF2-40B4-BE49-F238E27FC236}">
                <a16:creationId xmlns:a16="http://schemas.microsoft.com/office/drawing/2014/main" id="{1E7274DA-FC35-4C04-8383-7F61658E82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4764" y="274927"/>
            <a:ext cx="914400" cy="914400"/>
          </a:xfrm>
          <a:prstGeom prst="rect">
            <a:avLst/>
          </a:prstGeom>
        </p:spPr>
      </p:pic>
      <p:graphicFrame>
        <p:nvGraphicFramePr>
          <p:cNvPr id="22" name="Diagram 21">
            <a:extLst>
              <a:ext uri="{FF2B5EF4-FFF2-40B4-BE49-F238E27FC236}">
                <a16:creationId xmlns:a16="http://schemas.microsoft.com/office/drawing/2014/main" id="{F6D11152-E8BB-4573-8025-BBC020314A50}"/>
              </a:ext>
            </a:extLst>
          </p:cNvPr>
          <p:cNvGraphicFramePr/>
          <p:nvPr>
            <p:extLst>
              <p:ext uri="{D42A27DB-BD31-4B8C-83A1-F6EECF244321}">
                <p14:modId xmlns:p14="http://schemas.microsoft.com/office/powerpoint/2010/main" val="2291780461"/>
              </p:ext>
            </p:extLst>
          </p:nvPr>
        </p:nvGraphicFramePr>
        <p:xfrm>
          <a:off x="1579418" y="1189327"/>
          <a:ext cx="9347200" cy="544238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515642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85000"/>
            <a:lumOff val="15000"/>
          </a:schemeClr>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B2DAE78-20BB-47FF-A232-D797F23686F1}"/>
              </a:ext>
            </a:extLst>
          </p:cNvPr>
          <p:cNvSpPr>
            <a:spLocks noGrp="1"/>
          </p:cNvSpPr>
          <p:nvPr>
            <p:ph type="title"/>
          </p:nvPr>
        </p:nvSpPr>
        <p:spPr>
          <a:xfrm>
            <a:off x="0" y="365126"/>
            <a:ext cx="12191999" cy="734002"/>
          </a:xfrm>
          <a:solidFill>
            <a:srgbClr val="FF0000"/>
          </a:solidFill>
          <a:ln>
            <a:solidFill>
              <a:schemeClr val="accent1"/>
            </a:solidFill>
          </a:ln>
        </p:spPr>
        <p:txBody>
          <a:bodyPr>
            <a:normAutofit/>
          </a:bodyPr>
          <a:lstStyle/>
          <a:p>
            <a:pPr algn="ctr"/>
            <a:r>
              <a:rPr lang="en-US" sz="4000" b="1" dirty="0">
                <a:latin typeface="Andalus" panose="02020603050405020304" pitchFamily="18" charset="-78"/>
                <a:cs typeface="Andalus" panose="02020603050405020304" pitchFamily="18" charset="-78"/>
              </a:rPr>
              <a:t>Opening Middle Eastern Restaurant in Ottawa</a:t>
            </a:r>
            <a:endParaRPr lang="en-US" sz="4000" dirty="0"/>
          </a:p>
        </p:txBody>
      </p:sp>
      <p:pic>
        <p:nvPicPr>
          <p:cNvPr id="11" name="Content Placeholder 10" descr="Table setting">
            <a:extLst>
              <a:ext uri="{FF2B5EF4-FFF2-40B4-BE49-F238E27FC236}">
                <a16:creationId xmlns:a16="http://schemas.microsoft.com/office/drawing/2014/main" id="{293A8CD7-FF96-4001-ACDA-96AF8C8A5763}"/>
              </a:ext>
            </a:extLst>
          </p:cNvPr>
          <p:cNvPicPr>
            <a:picLocks noGrp="1" noChangeAspect="1"/>
          </p:cNvPicPr>
          <p:nvPr>
            <p:ph sz="half"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37453" y="274927"/>
            <a:ext cx="914400" cy="914400"/>
          </a:xfrm>
        </p:spPr>
      </p:pic>
      <p:pic>
        <p:nvPicPr>
          <p:cNvPr id="12" name="Content Placeholder 10" descr="Table setting">
            <a:extLst>
              <a:ext uri="{FF2B5EF4-FFF2-40B4-BE49-F238E27FC236}">
                <a16:creationId xmlns:a16="http://schemas.microsoft.com/office/drawing/2014/main" id="{1E7274DA-FC35-4C04-8383-7F61658E82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4764" y="274927"/>
            <a:ext cx="914400" cy="914400"/>
          </a:xfrm>
          <a:prstGeom prst="rect">
            <a:avLst/>
          </a:prstGeom>
        </p:spPr>
      </p:pic>
      <p:graphicFrame>
        <p:nvGraphicFramePr>
          <p:cNvPr id="22" name="Diagram 21">
            <a:extLst>
              <a:ext uri="{FF2B5EF4-FFF2-40B4-BE49-F238E27FC236}">
                <a16:creationId xmlns:a16="http://schemas.microsoft.com/office/drawing/2014/main" id="{F6D11152-E8BB-4573-8025-BBC020314A50}"/>
              </a:ext>
            </a:extLst>
          </p:cNvPr>
          <p:cNvGraphicFramePr/>
          <p:nvPr>
            <p:extLst>
              <p:ext uri="{D42A27DB-BD31-4B8C-83A1-F6EECF244321}">
                <p14:modId xmlns:p14="http://schemas.microsoft.com/office/powerpoint/2010/main" val="1493942003"/>
              </p:ext>
            </p:extLst>
          </p:nvPr>
        </p:nvGraphicFramePr>
        <p:xfrm>
          <a:off x="1159165" y="1189327"/>
          <a:ext cx="10099962" cy="53937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775847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85000"/>
            <a:lumOff val="15000"/>
          </a:schemeClr>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B2DAE78-20BB-47FF-A232-D797F23686F1}"/>
              </a:ext>
            </a:extLst>
          </p:cNvPr>
          <p:cNvSpPr>
            <a:spLocks noGrp="1"/>
          </p:cNvSpPr>
          <p:nvPr>
            <p:ph type="title"/>
          </p:nvPr>
        </p:nvSpPr>
        <p:spPr>
          <a:xfrm>
            <a:off x="0" y="365126"/>
            <a:ext cx="12191999" cy="734002"/>
          </a:xfrm>
          <a:solidFill>
            <a:srgbClr val="FF0000"/>
          </a:solidFill>
          <a:ln>
            <a:solidFill>
              <a:schemeClr val="accent1"/>
            </a:solidFill>
          </a:ln>
        </p:spPr>
        <p:txBody>
          <a:bodyPr>
            <a:normAutofit/>
          </a:bodyPr>
          <a:lstStyle/>
          <a:p>
            <a:pPr algn="ctr"/>
            <a:r>
              <a:rPr lang="en-US" sz="4000" b="1" dirty="0">
                <a:latin typeface="Andalus" panose="02020603050405020304" pitchFamily="18" charset="-78"/>
                <a:cs typeface="Andalus" panose="02020603050405020304" pitchFamily="18" charset="-78"/>
              </a:rPr>
              <a:t>Opening Middle Eastern Restaurant in Ottawa</a:t>
            </a:r>
            <a:endParaRPr lang="en-US" sz="4000" dirty="0"/>
          </a:p>
        </p:txBody>
      </p:sp>
      <p:pic>
        <p:nvPicPr>
          <p:cNvPr id="11" name="Content Placeholder 10" descr="Table setting">
            <a:extLst>
              <a:ext uri="{FF2B5EF4-FFF2-40B4-BE49-F238E27FC236}">
                <a16:creationId xmlns:a16="http://schemas.microsoft.com/office/drawing/2014/main" id="{293A8CD7-FF96-4001-ACDA-96AF8C8A5763}"/>
              </a:ext>
            </a:extLst>
          </p:cNvPr>
          <p:cNvPicPr>
            <a:picLocks noGrp="1" noChangeAspect="1"/>
          </p:cNvPicPr>
          <p:nvPr>
            <p:ph sz="half"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37453" y="274927"/>
            <a:ext cx="914400" cy="914400"/>
          </a:xfrm>
        </p:spPr>
      </p:pic>
      <p:pic>
        <p:nvPicPr>
          <p:cNvPr id="12" name="Content Placeholder 10" descr="Table setting">
            <a:extLst>
              <a:ext uri="{FF2B5EF4-FFF2-40B4-BE49-F238E27FC236}">
                <a16:creationId xmlns:a16="http://schemas.microsoft.com/office/drawing/2014/main" id="{1E7274DA-FC35-4C04-8383-7F61658E82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4764" y="274927"/>
            <a:ext cx="914400" cy="914400"/>
          </a:xfrm>
          <a:prstGeom prst="rect">
            <a:avLst/>
          </a:prstGeom>
        </p:spPr>
      </p:pic>
      <p:graphicFrame>
        <p:nvGraphicFramePr>
          <p:cNvPr id="22" name="Diagram 21">
            <a:extLst>
              <a:ext uri="{FF2B5EF4-FFF2-40B4-BE49-F238E27FC236}">
                <a16:creationId xmlns:a16="http://schemas.microsoft.com/office/drawing/2014/main" id="{F6D11152-E8BB-4573-8025-BBC020314A50}"/>
              </a:ext>
            </a:extLst>
          </p:cNvPr>
          <p:cNvGraphicFramePr/>
          <p:nvPr>
            <p:extLst>
              <p:ext uri="{D42A27DB-BD31-4B8C-83A1-F6EECF244321}">
                <p14:modId xmlns:p14="http://schemas.microsoft.com/office/powerpoint/2010/main" val="1582125286"/>
              </p:ext>
            </p:extLst>
          </p:nvPr>
        </p:nvGraphicFramePr>
        <p:xfrm>
          <a:off x="1159165" y="1189327"/>
          <a:ext cx="10099962" cy="53937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5" name="Picture 4">
            <a:extLst>
              <a:ext uri="{FF2B5EF4-FFF2-40B4-BE49-F238E27FC236}">
                <a16:creationId xmlns:a16="http://schemas.microsoft.com/office/drawing/2014/main" id="{D0159FB4-813C-4A89-A198-C5C6DFE18ED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31949" y="3011055"/>
            <a:ext cx="3464318" cy="2576946"/>
          </a:xfrm>
          <a:prstGeom prst="rect">
            <a:avLst/>
          </a:prstGeom>
        </p:spPr>
      </p:pic>
      <p:pic>
        <p:nvPicPr>
          <p:cNvPr id="8" name="Picture 7">
            <a:extLst>
              <a:ext uri="{FF2B5EF4-FFF2-40B4-BE49-F238E27FC236}">
                <a16:creationId xmlns:a16="http://schemas.microsoft.com/office/drawing/2014/main" id="{ED3372BD-5DB4-47A9-9B13-61A3C9BEAE6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780346" y="3011055"/>
            <a:ext cx="3384468" cy="2576946"/>
          </a:xfrm>
          <a:prstGeom prst="rect">
            <a:avLst/>
          </a:prstGeom>
        </p:spPr>
      </p:pic>
      <p:pic>
        <p:nvPicPr>
          <p:cNvPr id="10" name="Picture 9">
            <a:extLst>
              <a:ext uri="{FF2B5EF4-FFF2-40B4-BE49-F238E27FC236}">
                <a16:creationId xmlns:a16="http://schemas.microsoft.com/office/drawing/2014/main" id="{52DDA3E6-DDA6-4538-99C0-0E2D317A8AD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67583" y="3011055"/>
            <a:ext cx="2780287" cy="2576946"/>
          </a:xfrm>
          <a:prstGeom prst="rect">
            <a:avLst/>
          </a:prstGeom>
        </p:spPr>
      </p:pic>
    </p:spTree>
    <p:extLst>
      <p:ext uri="{BB962C8B-B14F-4D97-AF65-F5344CB8AC3E}">
        <p14:creationId xmlns:p14="http://schemas.microsoft.com/office/powerpoint/2010/main" val="289301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85000"/>
            <a:lumOff val="15000"/>
          </a:schemeClr>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B2DAE78-20BB-47FF-A232-D797F23686F1}"/>
              </a:ext>
            </a:extLst>
          </p:cNvPr>
          <p:cNvSpPr>
            <a:spLocks noGrp="1"/>
          </p:cNvSpPr>
          <p:nvPr>
            <p:ph type="title"/>
          </p:nvPr>
        </p:nvSpPr>
        <p:spPr>
          <a:xfrm>
            <a:off x="0" y="365126"/>
            <a:ext cx="12191999" cy="734002"/>
          </a:xfrm>
          <a:solidFill>
            <a:srgbClr val="FF0000"/>
          </a:solidFill>
          <a:ln>
            <a:solidFill>
              <a:schemeClr val="accent1"/>
            </a:solidFill>
          </a:ln>
        </p:spPr>
        <p:txBody>
          <a:bodyPr>
            <a:normAutofit/>
          </a:bodyPr>
          <a:lstStyle/>
          <a:p>
            <a:pPr algn="ctr"/>
            <a:r>
              <a:rPr lang="en-US" sz="4000" b="1" dirty="0">
                <a:latin typeface="Andalus" panose="02020603050405020304" pitchFamily="18" charset="-78"/>
                <a:cs typeface="Andalus" panose="02020603050405020304" pitchFamily="18" charset="-78"/>
              </a:rPr>
              <a:t>Opening Middle Eastern Restaurant in Ottawa</a:t>
            </a:r>
            <a:endParaRPr lang="en-US" sz="4000" dirty="0"/>
          </a:p>
        </p:txBody>
      </p:sp>
      <p:pic>
        <p:nvPicPr>
          <p:cNvPr id="11" name="Content Placeholder 10" descr="Table setting">
            <a:extLst>
              <a:ext uri="{FF2B5EF4-FFF2-40B4-BE49-F238E27FC236}">
                <a16:creationId xmlns:a16="http://schemas.microsoft.com/office/drawing/2014/main" id="{293A8CD7-FF96-4001-ACDA-96AF8C8A5763}"/>
              </a:ext>
            </a:extLst>
          </p:cNvPr>
          <p:cNvPicPr>
            <a:picLocks noGrp="1" noChangeAspect="1"/>
          </p:cNvPicPr>
          <p:nvPr>
            <p:ph sz="half"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37453" y="274927"/>
            <a:ext cx="914400" cy="914400"/>
          </a:xfrm>
        </p:spPr>
      </p:pic>
      <p:pic>
        <p:nvPicPr>
          <p:cNvPr id="12" name="Content Placeholder 10" descr="Table setting">
            <a:extLst>
              <a:ext uri="{FF2B5EF4-FFF2-40B4-BE49-F238E27FC236}">
                <a16:creationId xmlns:a16="http://schemas.microsoft.com/office/drawing/2014/main" id="{1E7274DA-FC35-4C04-8383-7F61658E82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4764" y="274927"/>
            <a:ext cx="914400" cy="914400"/>
          </a:xfrm>
          <a:prstGeom prst="rect">
            <a:avLst/>
          </a:prstGeom>
        </p:spPr>
      </p:pic>
      <p:graphicFrame>
        <p:nvGraphicFramePr>
          <p:cNvPr id="22" name="Diagram 21">
            <a:extLst>
              <a:ext uri="{FF2B5EF4-FFF2-40B4-BE49-F238E27FC236}">
                <a16:creationId xmlns:a16="http://schemas.microsoft.com/office/drawing/2014/main" id="{F6D11152-E8BB-4573-8025-BBC020314A50}"/>
              </a:ext>
            </a:extLst>
          </p:cNvPr>
          <p:cNvGraphicFramePr/>
          <p:nvPr/>
        </p:nvGraphicFramePr>
        <p:xfrm>
          <a:off x="1159165" y="1189327"/>
          <a:ext cx="10099962" cy="53937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4" name="Picture 13">
            <a:extLst>
              <a:ext uri="{FF2B5EF4-FFF2-40B4-BE49-F238E27FC236}">
                <a16:creationId xmlns:a16="http://schemas.microsoft.com/office/drawing/2014/main" id="{6792D76A-00A4-40AD-A276-CC3A90C76C8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95054" y="2968022"/>
            <a:ext cx="8571345" cy="3154368"/>
          </a:xfrm>
          <a:prstGeom prst="rect">
            <a:avLst/>
          </a:prstGeom>
        </p:spPr>
      </p:pic>
    </p:spTree>
    <p:extLst>
      <p:ext uri="{BB962C8B-B14F-4D97-AF65-F5344CB8AC3E}">
        <p14:creationId xmlns:p14="http://schemas.microsoft.com/office/powerpoint/2010/main" val="527950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85000"/>
            <a:lumOff val="15000"/>
          </a:schemeClr>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B2DAE78-20BB-47FF-A232-D797F23686F1}"/>
              </a:ext>
            </a:extLst>
          </p:cNvPr>
          <p:cNvSpPr>
            <a:spLocks noGrp="1"/>
          </p:cNvSpPr>
          <p:nvPr>
            <p:ph type="title"/>
          </p:nvPr>
        </p:nvSpPr>
        <p:spPr>
          <a:xfrm>
            <a:off x="0" y="365126"/>
            <a:ext cx="12191999" cy="734002"/>
          </a:xfrm>
          <a:solidFill>
            <a:srgbClr val="FF0000"/>
          </a:solidFill>
          <a:ln>
            <a:solidFill>
              <a:schemeClr val="accent1"/>
            </a:solidFill>
          </a:ln>
        </p:spPr>
        <p:txBody>
          <a:bodyPr>
            <a:normAutofit/>
          </a:bodyPr>
          <a:lstStyle/>
          <a:p>
            <a:pPr algn="ctr"/>
            <a:r>
              <a:rPr lang="en-US" sz="4000" b="1" dirty="0">
                <a:latin typeface="Andalus" panose="02020603050405020304" pitchFamily="18" charset="-78"/>
                <a:cs typeface="Andalus" panose="02020603050405020304" pitchFamily="18" charset="-78"/>
              </a:rPr>
              <a:t>Opening Middle Eastern Restaurant in Ottawa</a:t>
            </a:r>
            <a:endParaRPr lang="en-US" sz="4000" dirty="0"/>
          </a:p>
        </p:txBody>
      </p:sp>
      <p:pic>
        <p:nvPicPr>
          <p:cNvPr id="11" name="Content Placeholder 10" descr="Table setting">
            <a:extLst>
              <a:ext uri="{FF2B5EF4-FFF2-40B4-BE49-F238E27FC236}">
                <a16:creationId xmlns:a16="http://schemas.microsoft.com/office/drawing/2014/main" id="{293A8CD7-FF96-4001-ACDA-96AF8C8A5763}"/>
              </a:ext>
            </a:extLst>
          </p:cNvPr>
          <p:cNvPicPr>
            <a:picLocks noGrp="1" noChangeAspect="1"/>
          </p:cNvPicPr>
          <p:nvPr>
            <p:ph sz="half"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37453" y="274927"/>
            <a:ext cx="914400" cy="914400"/>
          </a:xfrm>
        </p:spPr>
      </p:pic>
      <p:pic>
        <p:nvPicPr>
          <p:cNvPr id="12" name="Content Placeholder 10" descr="Table setting">
            <a:extLst>
              <a:ext uri="{FF2B5EF4-FFF2-40B4-BE49-F238E27FC236}">
                <a16:creationId xmlns:a16="http://schemas.microsoft.com/office/drawing/2014/main" id="{1E7274DA-FC35-4C04-8383-7F61658E82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4764" y="274927"/>
            <a:ext cx="914400" cy="914400"/>
          </a:xfrm>
          <a:prstGeom prst="rect">
            <a:avLst/>
          </a:prstGeom>
        </p:spPr>
      </p:pic>
      <p:graphicFrame>
        <p:nvGraphicFramePr>
          <p:cNvPr id="22" name="Diagram 21">
            <a:extLst>
              <a:ext uri="{FF2B5EF4-FFF2-40B4-BE49-F238E27FC236}">
                <a16:creationId xmlns:a16="http://schemas.microsoft.com/office/drawing/2014/main" id="{F6D11152-E8BB-4573-8025-BBC020314A50}"/>
              </a:ext>
            </a:extLst>
          </p:cNvPr>
          <p:cNvGraphicFramePr/>
          <p:nvPr/>
        </p:nvGraphicFramePr>
        <p:xfrm>
          <a:off x="1159165" y="1189327"/>
          <a:ext cx="10099962" cy="53937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6" name="Picture 15">
            <a:extLst>
              <a:ext uri="{FF2B5EF4-FFF2-40B4-BE49-F238E27FC236}">
                <a16:creationId xmlns:a16="http://schemas.microsoft.com/office/drawing/2014/main" id="{0DDD745A-EA0A-4CC5-AFC4-AA151D73615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72509" y="2900218"/>
            <a:ext cx="6502399" cy="3232728"/>
          </a:xfrm>
          <a:prstGeom prst="rect">
            <a:avLst/>
          </a:prstGeom>
        </p:spPr>
      </p:pic>
    </p:spTree>
    <p:extLst>
      <p:ext uri="{BB962C8B-B14F-4D97-AF65-F5344CB8AC3E}">
        <p14:creationId xmlns:p14="http://schemas.microsoft.com/office/powerpoint/2010/main" val="870090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85000"/>
            <a:lumOff val="15000"/>
          </a:schemeClr>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B2DAE78-20BB-47FF-A232-D797F23686F1}"/>
              </a:ext>
            </a:extLst>
          </p:cNvPr>
          <p:cNvSpPr>
            <a:spLocks noGrp="1"/>
          </p:cNvSpPr>
          <p:nvPr>
            <p:ph type="title"/>
          </p:nvPr>
        </p:nvSpPr>
        <p:spPr>
          <a:xfrm>
            <a:off x="0" y="365126"/>
            <a:ext cx="12191999" cy="734002"/>
          </a:xfrm>
          <a:solidFill>
            <a:srgbClr val="FF0000"/>
          </a:solidFill>
          <a:ln>
            <a:solidFill>
              <a:schemeClr val="accent1"/>
            </a:solidFill>
          </a:ln>
        </p:spPr>
        <p:txBody>
          <a:bodyPr>
            <a:normAutofit/>
          </a:bodyPr>
          <a:lstStyle/>
          <a:p>
            <a:pPr algn="ctr"/>
            <a:r>
              <a:rPr lang="en-US" sz="4000" b="1" dirty="0">
                <a:latin typeface="Andalus" panose="02020603050405020304" pitchFamily="18" charset="-78"/>
                <a:cs typeface="Andalus" panose="02020603050405020304" pitchFamily="18" charset="-78"/>
              </a:rPr>
              <a:t>Opening Middle Eastern Restaurant in Ottawa</a:t>
            </a:r>
            <a:endParaRPr lang="en-US" sz="4000" dirty="0"/>
          </a:p>
        </p:txBody>
      </p:sp>
      <p:pic>
        <p:nvPicPr>
          <p:cNvPr id="11" name="Content Placeholder 10" descr="Table setting">
            <a:extLst>
              <a:ext uri="{FF2B5EF4-FFF2-40B4-BE49-F238E27FC236}">
                <a16:creationId xmlns:a16="http://schemas.microsoft.com/office/drawing/2014/main" id="{293A8CD7-FF96-4001-ACDA-96AF8C8A5763}"/>
              </a:ext>
            </a:extLst>
          </p:cNvPr>
          <p:cNvPicPr>
            <a:picLocks noGrp="1" noChangeAspect="1"/>
          </p:cNvPicPr>
          <p:nvPr>
            <p:ph sz="half"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37453" y="274927"/>
            <a:ext cx="914400" cy="914400"/>
          </a:xfrm>
        </p:spPr>
      </p:pic>
      <p:pic>
        <p:nvPicPr>
          <p:cNvPr id="12" name="Content Placeholder 10" descr="Table setting">
            <a:extLst>
              <a:ext uri="{FF2B5EF4-FFF2-40B4-BE49-F238E27FC236}">
                <a16:creationId xmlns:a16="http://schemas.microsoft.com/office/drawing/2014/main" id="{1E7274DA-FC35-4C04-8383-7F61658E82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4764" y="274927"/>
            <a:ext cx="914400" cy="914400"/>
          </a:xfrm>
          <a:prstGeom prst="rect">
            <a:avLst/>
          </a:prstGeom>
        </p:spPr>
      </p:pic>
      <p:graphicFrame>
        <p:nvGraphicFramePr>
          <p:cNvPr id="22" name="Diagram 21">
            <a:extLst>
              <a:ext uri="{FF2B5EF4-FFF2-40B4-BE49-F238E27FC236}">
                <a16:creationId xmlns:a16="http://schemas.microsoft.com/office/drawing/2014/main" id="{F6D11152-E8BB-4573-8025-BBC020314A50}"/>
              </a:ext>
            </a:extLst>
          </p:cNvPr>
          <p:cNvGraphicFramePr/>
          <p:nvPr>
            <p:extLst>
              <p:ext uri="{D42A27DB-BD31-4B8C-83A1-F6EECF244321}">
                <p14:modId xmlns:p14="http://schemas.microsoft.com/office/powerpoint/2010/main" val="2625761248"/>
              </p:ext>
            </p:extLst>
          </p:nvPr>
        </p:nvGraphicFramePr>
        <p:xfrm>
          <a:off x="1579418" y="1189327"/>
          <a:ext cx="9347200" cy="544238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451351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1C73E43-0032-4EDF-8B73-9F89D0D684E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37270" y="1340111"/>
            <a:ext cx="9917460" cy="4177778"/>
          </a:xfrm>
          <a:prstGeom prst="rect">
            <a:avLst/>
          </a:prstGeom>
        </p:spPr>
      </p:pic>
    </p:spTree>
    <p:extLst>
      <p:ext uri="{BB962C8B-B14F-4D97-AF65-F5344CB8AC3E}">
        <p14:creationId xmlns:p14="http://schemas.microsoft.com/office/powerpoint/2010/main" val="4246605070"/>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TM10001103[[fn=Headlines]]</Template>
  <TotalTime>83</TotalTime>
  <Words>454</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Andalus</vt:lpstr>
      <vt:lpstr>Arial</vt:lpstr>
      <vt:lpstr>Calibri</vt:lpstr>
      <vt:lpstr>Calibri Light</vt:lpstr>
      <vt:lpstr>Rockwell</vt:lpstr>
      <vt:lpstr>Symbol</vt:lpstr>
      <vt:lpstr>Times New Roman</vt:lpstr>
      <vt:lpstr>Office Theme</vt:lpstr>
      <vt:lpstr>Opening Middle Eastern Restaurant in Ottawa</vt:lpstr>
      <vt:lpstr>Opening Middle Eastern Restaurant in Ottawa</vt:lpstr>
      <vt:lpstr>Opening Middle Eastern Restaurant in Ottawa</vt:lpstr>
      <vt:lpstr>Opening Middle Eastern Restaurant in Ottawa</vt:lpstr>
      <vt:lpstr>Opening Middle Eastern Restaurant in Ottawa</vt:lpstr>
      <vt:lpstr>Opening Middle Eastern Restaurant in Ottawa</vt:lpstr>
      <vt:lpstr>Opening Middle Eastern Restaurant in Ottawa</vt:lpstr>
      <vt:lpstr>Opening Middle Eastern Restaurant in Ottawa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Middle Eastern Restaurant in Ottawa</dc:title>
  <dc:creator>Mohamed El-Kordy</dc:creator>
  <cp:lastModifiedBy>Mohamed El-Kordy</cp:lastModifiedBy>
  <cp:revision>9</cp:revision>
  <dcterms:created xsi:type="dcterms:W3CDTF">2020-05-05T01:42:28Z</dcterms:created>
  <dcterms:modified xsi:type="dcterms:W3CDTF">2020-05-05T03:06:02Z</dcterms:modified>
</cp:coreProperties>
</file>