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9" r:id="rId2"/>
    <p:sldId id="344" r:id="rId3"/>
    <p:sldId id="356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C107-534D-414E-BC3B-FC6744A74AA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F0FD7-B041-4E66-AB71-9BB63E8B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F7935-DA33-4E9C-936F-3C4A169C953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MS PGothic" pitchFamily="34" charset="-128"/>
              <a:cs typeface="+mn-cs"/>
            </a:endParaRP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F7935-DA33-4E9C-936F-3C4A169C953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MS PGothic" pitchFamily="34" charset="-128"/>
              <a:cs typeface="+mn-cs"/>
            </a:endParaRP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F7935-DA33-4E9C-936F-3C4A169C953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MS PGothic" pitchFamily="34" charset="-128"/>
              <a:cs typeface="+mn-cs"/>
            </a:endParaRP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0"/>
            <a:ext cx="11938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745067" y="2625726"/>
            <a:ext cx="429684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1100667" y="2625726"/>
            <a:ext cx="438151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755651" y="3048001"/>
            <a:ext cx="563033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1248833" y="3048001"/>
            <a:ext cx="491067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203200" y="2974976"/>
            <a:ext cx="747184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049867" y="2438401"/>
            <a:ext cx="42333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421218" y="3265489"/>
            <a:ext cx="11578167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2209800"/>
            <a:ext cx="1016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10160000" cy="9144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69600" y="6553200"/>
            <a:ext cx="1422400" cy="3048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1C22594-F343-480D-8704-C7D2B6271F07}" type="datetime5">
              <a:rPr lang="en-US"/>
              <a:pPr>
                <a:defRPr/>
              </a:pPr>
              <a:t>1-May-23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CD4C6-A49B-41B5-9095-B2C43803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9767" y="228601"/>
            <a:ext cx="2876551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428567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E1017-679A-4F96-A237-8A8278D49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49494-052D-4D4C-BA3A-307D0619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866-6C1B-48F7-8B94-088A3CEE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71601"/>
            <a:ext cx="56134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1"/>
            <a:ext cx="5615517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3FB3-EF7E-49D8-AD47-1A367F720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B8D6-96C4-42AD-8479-95654BE95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84D2-1F86-4A65-82E3-FB67E242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D543-5F49-40FF-AE10-BFAF32729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14DF-8131-4649-9593-223EDC50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704D-986F-4089-9FC6-8717517D7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ltGray">
          <a:xfrm>
            <a:off x="711201" y="260351"/>
            <a:ext cx="429684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ltGray">
          <a:xfrm>
            <a:off x="1066801" y="260351"/>
            <a:ext cx="438151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ltGray">
          <a:xfrm>
            <a:off x="721785" y="682626"/>
            <a:ext cx="563033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ltGray">
          <a:xfrm>
            <a:off x="1219200" y="685801"/>
            <a:ext cx="491067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ltGray">
          <a:xfrm>
            <a:off x="169333" y="609601"/>
            <a:ext cx="747184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gray">
          <a:xfrm>
            <a:off x="1016000" y="152401"/>
            <a:ext cx="42333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gray">
          <a:xfrm flipV="1">
            <a:off x="613834" y="990600"/>
            <a:ext cx="11578167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1800">
              <a:solidFill>
                <a:srgbClr val="9933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0"/>
            <a:ext cx="1039071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71601"/>
            <a:ext cx="11432117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803AA7A-ED9A-4A4A-A61A-24B79DC38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2FBA-2ED9-4203-B817-EFE388C7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5C83-A474-4EE6-9D89-DCE15561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 dirty="0"/>
              <a:t>Team Members</a:t>
            </a:r>
          </a:p>
          <a:p>
            <a:pPr marL="914400" lvl="2" indent="0">
              <a:buNone/>
            </a:pPr>
            <a:r>
              <a:rPr lang="en-US" sz="2800" dirty="0"/>
              <a:t>  1- </a:t>
            </a:r>
            <a:r>
              <a:rPr lang="ar-EG" sz="2800" dirty="0"/>
              <a:t>محمد فريد الشال </a:t>
            </a:r>
            <a:endParaRPr lang="en-US" sz="2800" dirty="0"/>
          </a:p>
          <a:p>
            <a:pPr marL="914400" lvl="2" indent="0">
              <a:buNone/>
            </a:pPr>
            <a:r>
              <a:rPr lang="ar-EG" sz="2800" dirty="0"/>
              <a:t>  </a:t>
            </a:r>
            <a:r>
              <a:rPr lang="en-US" sz="2800" dirty="0"/>
              <a:t>2-</a:t>
            </a:r>
            <a:r>
              <a:rPr lang="ar-EG" sz="2800" dirty="0"/>
              <a:t>يوساب يسري شوقي </a:t>
            </a:r>
            <a:r>
              <a:rPr lang="en-US" sz="2800" dirty="0"/>
              <a:t> </a:t>
            </a:r>
          </a:p>
          <a:p>
            <a:pPr marL="914400" lvl="2" indent="0">
              <a:buNone/>
            </a:pPr>
            <a:r>
              <a:rPr lang="en-US" sz="2800" dirty="0"/>
              <a:t>  3-</a:t>
            </a:r>
            <a:r>
              <a:rPr lang="ar-EG" sz="2800" dirty="0"/>
              <a:t>    كريم وائل ابراهيم (من سيكشن 13) </a:t>
            </a:r>
            <a:endParaRPr lang="en-US" sz="2800" dirty="0"/>
          </a:p>
          <a:p>
            <a:pPr lvl="2"/>
            <a:r>
              <a:rPr lang="en-US" sz="2800" dirty="0"/>
              <a:t>Project</a:t>
            </a:r>
          </a:p>
          <a:p>
            <a:pPr marL="914400" lvl="2" indent="0">
              <a:buNone/>
            </a:pPr>
            <a:r>
              <a:rPr lang="en-US" sz="2800" dirty="0"/>
              <a:t>   </a:t>
            </a:r>
            <a:r>
              <a:rPr lang="en-US" sz="2400" dirty="0"/>
              <a:t>Pac</a:t>
            </a:r>
            <a:r>
              <a:rPr lang="en-US" dirty="0"/>
              <a:t> </a:t>
            </a:r>
            <a:r>
              <a:rPr lang="en-US" sz="2400" dirty="0"/>
              <a:t>Man</a:t>
            </a:r>
          </a:p>
          <a:p>
            <a:pPr marL="914400" lvl="2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4615D-4901-4D61-AF00-700CFCD6B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49494-052D-4D4C-BA3A-307D06196A1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EC270-8B99-4893-9A74-A294C6CE2718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Pac Man :</a:t>
            </a:r>
          </a:p>
          <a:p>
            <a:pPr lvl="2"/>
            <a:r>
              <a:rPr lang="en-US" sz="2400" dirty="0"/>
              <a:t>P   </a:t>
            </a:r>
            <a:r>
              <a:rPr lang="en-US" sz="2400" dirty="0">
                <a:sym typeface="Wingdings" pitchFamily="2" charset="2"/>
              </a:rPr>
              <a:t>   score</a:t>
            </a:r>
          </a:p>
          <a:p>
            <a:pPr lvl="2"/>
            <a:r>
              <a:rPr lang="en-US" sz="2400" dirty="0">
                <a:sym typeface="Wingdings" pitchFamily="2" charset="2"/>
              </a:rPr>
              <a:t>E      ghost , wall</a:t>
            </a:r>
          </a:p>
          <a:p>
            <a:pPr lvl="2"/>
            <a:r>
              <a:rPr lang="en-US" sz="2400" dirty="0">
                <a:sym typeface="Wingdings" pitchFamily="2" charset="2"/>
              </a:rPr>
              <a:t>A      move up , left , down , right</a:t>
            </a:r>
          </a:p>
          <a:p>
            <a:pPr lvl="2"/>
            <a:r>
              <a:rPr lang="en-US" sz="2400" dirty="0">
                <a:sym typeface="Wingdings" pitchFamily="2" charset="2"/>
              </a:rPr>
              <a:t>S   </a:t>
            </a:r>
            <a:r>
              <a:rPr lang="en-US" sz="2400">
                <a:sym typeface="Wingdings" pitchFamily="2" charset="2"/>
              </a:rPr>
              <a:t>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8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EC270-8B99-4893-9A74-A294C6CE2718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Pac Man 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 Observability</a:t>
            </a:r>
          </a:p>
          <a:p>
            <a:pPr lvl="4">
              <a:buClr>
                <a:srgbClr val="0070C0"/>
              </a:buClr>
            </a:pP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Fully Observable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Deterministic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Deterministic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Episodic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Sequential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Static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static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Agent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Multi-agent</a:t>
            </a: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43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EC270-8B99-4893-9A74-A294C6CE2718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Pac Man:</a:t>
            </a:r>
          </a:p>
          <a:p>
            <a:endParaRPr lang="en-US" sz="400" b="1" dirty="0"/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Initial State: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All coins are not eaten and score 0</a:t>
            </a:r>
          </a:p>
          <a:p>
            <a:pPr lvl="4">
              <a:buClr>
                <a:srgbClr val="0070C0"/>
              </a:buClr>
            </a:pPr>
            <a:endParaRPr lang="en-US" sz="400" dirty="0">
              <a:sym typeface="Wingdings" pitchFamily="2" charset="2"/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Successor function: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Pac Man move left, right, up, down</a:t>
            </a:r>
          </a:p>
          <a:p>
            <a:pPr lvl="4">
              <a:buClr>
                <a:srgbClr val="0070C0"/>
              </a:buClr>
            </a:pPr>
            <a:endParaRPr lang="en-US" sz="400" dirty="0">
              <a:sym typeface="Wingdings" pitchFamily="2" charset="2"/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Goal test: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Pac Man eats all coins to get score 46</a:t>
            </a:r>
          </a:p>
          <a:p>
            <a:pPr lvl="4">
              <a:buClr>
                <a:srgbClr val="0070C0"/>
              </a:buClr>
            </a:pPr>
            <a:endParaRPr lang="en-US" sz="400" dirty="0">
              <a:sym typeface="Wingdings" pitchFamily="2" charset="2"/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Path cost: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Each move cost 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361940"/>
      </p:ext>
    </p:extLst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123</Words>
  <Application>Microsoft Office PowerPoint</Application>
  <PresentationFormat>Widescreen</PresentationFormat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</vt:lpstr>
      <vt:lpstr>Times New Roman</vt:lpstr>
      <vt:lpstr>Wingdings</vt:lpstr>
      <vt:lpstr>duke9</vt:lpstr>
      <vt:lpstr>PowerPoint Presentation</vt:lpstr>
      <vt:lpstr>PEAS</vt:lpstr>
      <vt:lpstr>ODESA </vt:lpstr>
      <vt:lpstr>Problem Formulation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CRIZMA MEGA STORE</dc:creator>
  <cp:lastModifiedBy>CRIZMA MEGA STORE</cp:lastModifiedBy>
  <cp:revision>7</cp:revision>
  <dcterms:created xsi:type="dcterms:W3CDTF">2023-04-30T22:53:14Z</dcterms:created>
  <dcterms:modified xsi:type="dcterms:W3CDTF">2023-05-01T12:54:36Z</dcterms:modified>
</cp:coreProperties>
</file>