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09AE8-1F54-431D-AC01-3C082583A419}" v="1" dt="2023-09-26T07:33:4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Hatem" userId="44798b163e9aeeea" providerId="LiveId" clId="{3C509AE8-1F54-431D-AC01-3C082583A419}"/>
    <pc:docChg chg="undo redo custSel addSld delSld modSld">
      <pc:chgData name="Mohamed Hatem" userId="44798b163e9aeeea" providerId="LiveId" clId="{3C509AE8-1F54-431D-AC01-3C082583A419}" dt="2023-09-26T07:33:58.284" v="13" actId="1076"/>
      <pc:docMkLst>
        <pc:docMk/>
      </pc:docMkLst>
      <pc:sldChg chg="modSp mod">
        <pc:chgData name="Mohamed Hatem" userId="44798b163e9aeeea" providerId="LiveId" clId="{3C509AE8-1F54-431D-AC01-3C082583A419}" dt="2023-09-25T23:42:41.515" v="2" actId="313"/>
        <pc:sldMkLst>
          <pc:docMk/>
          <pc:sldMk cId="2675434191" sldId="260"/>
        </pc:sldMkLst>
        <pc:spChg chg="mod">
          <ac:chgData name="Mohamed Hatem" userId="44798b163e9aeeea" providerId="LiveId" clId="{3C509AE8-1F54-431D-AC01-3C082583A419}" dt="2023-09-25T23:42:41.515" v="2" actId="313"/>
          <ac:spMkLst>
            <pc:docMk/>
            <pc:sldMk cId="2675434191" sldId="260"/>
            <ac:spMk id="2" creationId="{2BCD760D-FAC0-2239-C822-330F851C916E}"/>
          </ac:spMkLst>
        </pc:spChg>
      </pc:sldChg>
      <pc:sldChg chg="addSp delSp modSp new del mod">
        <pc:chgData name="Mohamed Hatem" userId="44798b163e9aeeea" providerId="LiveId" clId="{3C509AE8-1F54-431D-AC01-3C082583A419}" dt="2023-09-26T07:33:40.883" v="6" actId="47"/>
        <pc:sldMkLst>
          <pc:docMk/>
          <pc:sldMk cId="2191600544" sldId="264"/>
        </pc:sldMkLst>
        <pc:spChg chg="del">
          <ac:chgData name="Mohamed Hatem" userId="44798b163e9aeeea" providerId="LiveId" clId="{3C509AE8-1F54-431D-AC01-3C082583A419}" dt="2023-09-26T07:33:13.564" v="4" actId="22"/>
          <ac:spMkLst>
            <pc:docMk/>
            <pc:sldMk cId="2191600544" sldId="264"/>
            <ac:spMk id="3" creationId="{F6E74EB1-D7CC-F86B-54B0-0CE59A75980E}"/>
          </ac:spMkLst>
        </pc:spChg>
        <pc:picChg chg="add mod ord">
          <ac:chgData name="Mohamed Hatem" userId="44798b163e9aeeea" providerId="LiveId" clId="{3C509AE8-1F54-431D-AC01-3C082583A419}" dt="2023-09-26T07:33:13.564" v="4" actId="22"/>
          <ac:picMkLst>
            <pc:docMk/>
            <pc:sldMk cId="2191600544" sldId="264"/>
            <ac:picMk id="5" creationId="{C01BFE3D-C0EB-71C3-CC88-EBDAE562282A}"/>
          </ac:picMkLst>
        </pc:picChg>
      </pc:sldChg>
      <pc:sldChg chg="addSp delSp modSp add mod">
        <pc:chgData name="Mohamed Hatem" userId="44798b163e9aeeea" providerId="LiveId" clId="{3C509AE8-1F54-431D-AC01-3C082583A419}" dt="2023-09-26T07:33:58.284" v="13" actId="1076"/>
        <pc:sldMkLst>
          <pc:docMk/>
          <pc:sldMk cId="2082655347" sldId="265"/>
        </pc:sldMkLst>
        <pc:spChg chg="add del mod">
          <ac:chgData name="Mohamed Hatem" userId="44798b163e9aeeea" providerId="LiveId" clId="{3C509AE8-1F54-431D-AC01-3C082583A419}" dt="2023-09-26T07:33:50.096" v="10" actId="478"/>
          <ac:spMkLst>
            <pc:docMk/>
            <pc:sldMk cId="2082655347" sldId="265"/>
            <ac:spMk id="4" creationId="{5AF902AE-615C-616C-A0E1-C4C2ECB564E4}"/>
          </ac:spMkLst>
        </pc:spChg>
        <pc:picChg chg="del">
          <ac:chgData name="Mohamed Hatem" userId="44798b163e9aeeea" providerId="LiveId" clId="{3C509AE8-1F54-431D-AC01-3C082583A419}" dt="2023-09-26T07:33:44.555" v="7" actId="478"/>
          <ac:picMkLst>
            <pc:docMk/>
            <pc:sldMk cId="2082655347" sldId="265"/>
            <ac:picMk id="5" creationId="{198CF9E8-0484-A3AE-9303-E94813D2AF54}"/>
          </ac:picMkLst>
        </pc:picChg>
        <pc:picChg chg="add mod">
          <ac:chgData name="Mohamed Hatem" userId="44798b163e9aeeea" providerId="LiveId" clId="{3C509AE8-1F54-431D-AC01-3C082583A419}" dt="2023-09-26T07:33:58.284" v="13" actId="1076"/>
          <ac:picMkLst>
            <pc:docMk/>
            <pc:sldMk cId="2082655347" sldId="265"/>
            <ac:picMk id="6" creationId="{A130F5A8-0444-B313-0F2F-B6757425E7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C65C1-2588-4A4A-872A-69778AFA7B8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A0100-267F-45F9-B8FC-8002266771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Course Content</a:t>
          </a:r>
          <a:endParaRPr lang="en-US"/>
        </a:p>
      </dgm:t>
    </dgm:pt>
    <dgm:pt modelId="{8CEAE491-C22B-4961-88A1-5F19299E4F79}" type="parTrans" cxnId="{E3EAA79B-5F5C-4479-81B8-246A5BDACB9E}">
      <dgm:prSet/>
      <dgm:spPr/>
      <dgm:t>
        <a:bodyPr/>
        <a:lstStyle/>
        <a:p>
          <a:endParaRPr lang="en-US"/>
        </a:p>
      </dgm:t>
    </dgm:pt>
    <dgm:pt modelId="{F5292779-4F8D-4825-8361-08C947ACF4D1}" type="sibTrans" cxnId="{E3EAA79B-5F5C-4479-81B8-246A5BDACB9E}">
      <dgm:prSet/>
      <dgm:spPr/>
      <dgm:t>
        <a:bodyPr/>
        <a:lstStyle/>
        <a:p>
          <a:endParaRPr lang="en-US"/>
        </a:p>
      </dgm:t>
    </dgm:pt>
    <dgm:pt modelId="{EAC9857F-1B3B-4BE2-8AC4-31880E0C8C73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Python Basics</a:t>
          </a:r>
          <a:endParaRPr lang="en-US" dirty="0"/>
        </a:p>
      </dgm:t>
    </dgm:pt>
    <dgm:pt modelId="{581B26D0-CAC3-4ED9-95AD-701F3553593D}" type="parTrans" cxnId="{70777F63-D638-4E5D-8E70-65C112039D73}">
      <dgm:prSet/>
      <dgm:spPr/>
      <dgm:t>
        <a:bodyPr/>
        <a:lstStyle/>
        <a:p>
          <a:endParaRPr lang="en-US"/>
        </a:p>
      </dgm:t>
    </dgm:pt>
    <dgm:pt modelId="{78025BEB-F385-43BF-8720-5FD939A0C61B}" type="sibTrans" cxnId="{70777F63-D638-4E5D-8E70-65C112039D73}">
      <dgm:prSet/>
      <dgm:spPr/>
      <dgm:t>
        <a:bodyPr/>
        <a:lstStyle/>
        <a:p>
          <a:endParaRPr lang="en-US"/>
        </a:p>
      </dgm:t>
    </dgm:pt>
    <dgm:pt modelId="{95651ACC-CDAC-465F-97F8-C4FA7A0C5CBD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NumPy Library</a:t>
          </a:r>
          <a:endParaRPr lang="en-US" dirty="0"/>
        </a:p>
      </dgm:t>
    </dgm:pt>
    <dgm:pt modelId="{31319CC0-48F2-4EBB-934D-4C6B0A21BBED}" type="parTrans" cxnId="{D2EEB8DA-E189-4306-8FE4-E79FB6AE8E4A}">
      <dgm:prSet/>
      <dgm:spPr/>
      <dgm:t>
        <a:bodyPr/>
        <a:lstStyle/>
        <a:p>
          <a:endParaRPr lang="en-US"/>
        </a:p>
      </dgm:t>
    </dgm:pt>
    <dgm:pt modelId="{C0F39DA7-DFFE-4AE0-89C6-9AA3920618D4}" type="sibTrans" cxnId="{D2EEB8DA-E189-4306-8FE4-E79FB6AE8E4A}">
      <dgm:prSet/>
      <dgm:spPr/>
      <dgm:t>
        <a:bodyPr/>
        <a:lstStyle/>
        <a:p>
          <a:endParaRPr lang="en-US"/>
        </a:p>
      </dgm:t>
    </dgm:pt>
    <dgm:pt modelId="{DC7C6DC8-616D-4817-A676-CB1464B98E5E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Pandas Library</a:t>
          </a:r>
          <a:endParaRPr lang="en-US" dirty="0"/>
        </a:p>
      </dgm:t>
    </dgm:pt>
    <dgm:pt modelId="{76B57682-543C-4939-8261-2E3665A0EF2E}" type="parTrans" cxnId="{A164D7EC-6D67-417E-80E6-1409D1EC22DC}">
      <dgm:prSet/>
      <dgm:spPr/>
      <dgm:t>
        <a:bodyPr/>
        <a:lstStyle/>
        <a:p>
          <a:endParaRPr lang="en-US"/>
        </a:p>
      </dgm:t>
    </dgm:pt>
    <dgm:pt modelId="{D6B7F41A-34A6-42A2-91FE-489B0159A9C1}" type="sibTrans" cxnId="{A164D7EC-6D67-417E-80E6-1409D1EC22DC}">
      <dgm:prSet/>
      <dgm:spPr/>
      <dgm:t>
        <a:bodyPr/>
        <a:lstStyle/>
        <a:p>
          <a:endParaRPr lang="en-US"/>
        </a:p>
      </dgm:t>
    </dgm:pt>
    <dgm:pt modelId="{7E876819-9094-4442-8205-1EF41540A496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/>
            <a:t>Matplotlib Library</a:t>
          </a:r>
          <a:endParaRPr lang="en-US" dirty="0"/>
        </a:p>
      </dgm:t>
    </dgm:pt>
    <dgm:pt modelId="{8A160C22-F3F2-4062-AD51-293DA0CA6874}" type="parTrans" cxnId="{8C36ED3F-F79C-402E-8DB4-5D61B48E117A}">
      <dgm:prSet/>
      <dgm:spPr/>
      <dgm:t>
        <a:bodyPr/>
        <a:lstStyle/>
        <a:p>
          <a:endParaRPr lang="en-US"/>
        </a:p>
      </dgm:t>
    </dgm:pt>
    <dgm:pt modelId="{B66881B7-A21F-4712-93CC-30429F03C6ED}" type="sibTrans" cxnId="{8C36ED3F-F79C-402E-8DB4-5D61B48E117A}">
      <dgm:prSet/>
      <dgm:spPr/>
      <dgm:t>
        <a:bodyPr/>
        <a:lstStyle/>
        <a:p>
          <a:endParaRPr lang="en-US"/>
        </a:p>
      </dgm:t>
    </dgm:pt>
    <dgm:pt modelId="{8D7A33DD-0EE0-495E-9B0B-19A614FD6CBC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GB" dirty="0" err="1"/>
            <a:t>Librosa</a:t>
          </a:r>
          <a:r>
            <a:rPr lang="en-GB" dirty="0"/>
            <a:t> Library</a:t>
          </a:r>
          <a:endParaRPr lang="en-US" dirty="0"/>
        </a:p>
      </dgm:t>
    </dgm:pt>
    <dgm:pt modelId="{4F146930-F4EE-4E46-AD42-18713BD5297A}" type="parTrans" cxnId="{AF7E3601-452B-41C9-8BC2-C51253A31DCA}">
      <dgm:prSet/>
      <dgm:spPr/>
      <dgm:t>
        <a:bodyPr/>
        <a:lstStyle/>
        <a:p>
          <a:endParaRPr lang="en-US"/>
        </a:p>
      </dgm:t>
    </dgm:pt>
    <dgm:pt modelId="{4FE7148E-C425-4545-B911-974877B6D9C0}" type="sibTrans" cxnId="{AF7E3601-452B-41C9-8BC2-C51253A31DCA}">
      <dgm:prSet/>
      <dgm:spPr/>
      <dgm:t>
        <a:bodyPr/>
        <a:lstStyle/>
        <a:p>
          <a:endParaRPr lang="en-US"/>
        </a:p>
      </dgm:t>
    </dgm:pt>
    <dgm:pt modelId="{BD62976F-2E49-418D-97A6-20A5783D0A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Project</a:t>
          </a:r>
          <a:endParaRPr lang="en-US"/>
        </a:p>
      </dgm:t>
    </dgm:pt>
    <dgm:pt modelId="{AAD08967-6F39-48D6-B4AF-7671DABC25B7}" type="parTrans" cxnId="{9FEA94E8-3068-49F8-8E57-BFBAEF9D9D14}">
      <dgm:prSet/>
      <dgm:spPr/>
      <dgm:t>
        <a:bodyPr/>
        <a:lstStyle/>
        <a:p>
          <a:endParaRPr lang="en-US"/>
        </a:p>
      </dgm:t>
    </dgm:pt>
    <dgm:pt modelId="{C54DEF71-FFBC-47B9-8ACB-59EE5C8AB566}" type="sibTrans" cxnId="{9FEA94E8-3068-49F8-8E57-BFBAEF9D9D14}">
      <dgm:prSet/>
      <dgm:spPr/>
      <dgm:t>
        <a:bodyPr/>
        <a:lstStyle/>
        <a:p>
          <a:endParaRPr lang="en-US"/>
        </a:p>
      </dgm:t>
    </dgm:pt>
    <dgm:pt modelId="{A23FB341-36F8-48D0-904C-AEABB1623310}" type="pres">
      <dgm:prSet presAssocID="{A25C65C1-2588-4A4A-872A-69778AFA7B8F}" presName="root" presStyleCnt="0">
        <dgm:presLayoutVars>
          <dgm:dir/>
          <dgm:resizeHandles val="exact"/>
        </dgm:presLayoutVars>
      </dgm:prSet>
      <dgm:spPr/>
    </dgm:pt>
    <dgm:pt modelId="{CFD30383-A98A-4237-8DF2-C337A69BB951}" type="pres">
      <dgm:prSet presAssocID="{8A8A0100-267F-45F9-B8FC-800226677120}" presName="compNode" presStyleCnt="0"/>
      <dgm:spPr/>
    </dgm:pt>
    <dgm:pt modelId="{92B7E999-A198-4CB8-80D2-82C5DD633002}" type="pres">
      <dgm:prSet presAssocID="{8A8A0100-267F-45F9-B8FC-8002266771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A2D8C73-B410-4652-8592-5434C3A4875E}" type="pres">
      <dgm:prSet presAssocID="{8A8A0100-267F-45F9-B8FC-800226677120}" presName="iconSpace" presStyleCnt="0"/>
      <dgm:spPr/>
    </dgm:pt>
    <dgm:pt modelId="{7B27605F-B620-4540-B6AC-F1F3ABB38488}" type="pres">
      <dgm:prSet presAssocID="{8A8A0100-267F-45F9-B8FC-800226677120}" presName="parTx" presStyleLbl="revTx" presStyleIdx="0" presStyleCnt="4">
        <dgm:presLayoutVars>
          <dgm:chMax val="0"/>
          <dgm:chPref val="0"/>
        </dgm:presLayoutVars>
      </dgm:prSet>
      <dgm:spPr/>
    </dgm:pt>
    <dgm:pt modelId="{A5FC70DB-3079-4009-BF5A-CA1BE90FD299}" type="pres">
      <dgm:prSet presAssocID="{8A8A0100-267F-45F9-B8FC-800226677120}" presName="txSpace" presStyleCnt="0"/>
      <dgm:spPr/>
    </dgm:pt>
    <dgm:pt modelId="{3C409EF8-0486-462D-A170-D0F2850B4ED5}" type="pres">
      <dgm:prSet presAssocID="{8A8A0100-267F-45F9-B8FC-800226677120}" presName="desTx" presStyleLbl="revTx" presStyleIdx="1" presStyleCnt="4">
        <dgm:presLayoutVars/>
      </dgm:prSet>
      <dgm:spPr/>
    </dgm:pt>
    <dgm:pt modelId="{A829A679-C79E-4E2F-923D-8283B09E9CED}" type="pres">
      <dgm:prSet presAssocID="{F5292779-4F8D-4825-8361-08C947ACF4D1}" presName="sibTrans" presStyleCnt="0"/>
      <dgm:spPr/>
    </dgm:pt>
    <dgm:pt modelId="{16E9587A-DD0F-4174-93C0-0B39361252F0}" type="pres">
      <dgm:prSet presAssocID="{BD62976F-2E49-418D-97A6-20A5783D0AA1}" presName="compNode" presStyleCnt="0"/>
      <dgm:spPr/>
    </dgm:pt>
    <dgm:pt modelId="{B648A7CD-6F00-4042-BD1F-8A1757CF9136}" type="pres">
      <dgm:prSet presAssocID="{BD62976F-2E49-418D-97A6-20A5783D0A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7ADF858-56D4-40EC-90B7-D7643625DED0}" type="pres">
      <dgm:prSet presAssocID="{BD62976F-2E49-418D-97A6-20A5783D0AA1}" presName="iconSpace" presStyleCnt="0"/>
      <dgm:spPr/>
    </dgm:pt>
    <dgm:pt modelId="{C9148133-E38A-44AA-AA5F-66D0B43433D6}" type="pres">
      <dgm:prSet presAssocID="{BD62976F-2E49-418D-97A6-20A5783D0AA1}" presName="parTx" presStyleLbl="revTx" presStyleIdx="2" presStyleCnt="4">
        <dgm:presLayoutVars>
          <dgm:chMax val="0"/>
          <dgm:chPref val="0"/>
        </dgm:presLayoutVars>
      </dgm:prSet>
      <dgm:spPr/>
    </dgm:pt>
    <dgm:pt modelId="{FA30CB6A-C893-4983-A244-418F8A35C326}" type="pres">
      <dgm:prSet presAssocID="{BD62976F-2E49-418D-97A6-20A5783D0AA1}" presName="txSpace" presStyleCnt="0"/>
      <dgm:spPr/>
    </dgm:pt>
    <dgm:pt modelId="{E8BDB225-FA53-4891-8358-D0794AA65E64}" type="pres">
      <dgm:prSet presAssocID="{BD62976F-2E49-418D-97A6-20A5783D0AA1}" presName="desTx" presStyleLbl="revTx" presStyleIdx="3" presStyleCnt="4">
        <dgm:presLayoutVars/>
      </dgm:prSet>
      <dgm:spPr/>
    </dgm:pt>
  </dgm:ptLst>
  <dgm:cxnLst>
    <dgm:cxn modelId="{AF7E3601-452B-41C9-8BC2-C51253A31DCA}" srcId="{8A8A0100-267F-45F9-B8FC-800226677120}" destId="{8D7A33DD-0EE0-495E-9B0B-19A614FD6CBC}" srcOrd="4" destOrd="0" parTransId="{4F146930-F4EE-4E46-AD42-18713BD5297A}" sibTransId="{4FE7148E-C425-4545-B911-974877B6D9C0}"/>
    <dgm:cxn modelId="{12598102-7476-411C-9C11-99EB03E66341}" type="presOf" srcId="{95651ACC-CDAC-465F-97F8-C4FA7A0C5CBD}" destId="{3C409EF8-0486-462D-A170-D0F2850B4ED5}" srcOrd="0" destOrd="1" presId="urn:microsoft.com/office/officeart/2018/5/layout/CenteredIconLabelDescriptionList"/>
    <dgm:cxn modelId="{1B121103-9F3F-432C-BF5E-EB74B7E569DD}" type="presOf" srcId="{A25C65C1-2588-4A4A-872A-69778AFA7B8F}" destId="{A23FB341-36F8-48D0-904C-AEABB1623310}" srcOrd="0" destOrd="0" presId="urn:microsoft.com/office/officeart/2018/5/layout/CenteredIconLabelDescriptionList"/>
    <dgm:cxn modelId="{5C177615-6D5C-4521-8D5F-56EA2C250138}" type="presOf" srcId="{8A8A0100-267F-45F9-B8FC-800226677120}" destId="{7B27605F-B620-4540-B6AC-F1F3ABB38488}" srcOrd="0" destOrd="0" presId="urn:microsoft.com/office/officeart/2018/5/layout/CenteredIconLabelDescriptionList"/>
    <dgm:cxn modelId="{8C36ED3F-F79C-402E-8DB4-5D61B48E117A}" srcId="{8A8A0100-267F-45F9-B8FC-800226677120}" destId="{7E876819-9094-4442-8205-1EF41540A496}" srcOrd="3" destOrd="0" parTransId="{8A160C22-F3F2-4062-AD51-293DA0CA6874}" sibTransId="{B66881B7-A21F-4712-93CC-30429F03C6ED}"/>
    <dgm:cxn modelId="{70777F63-D638-4E5D-8E70-65C112039D73}" srcId="{8A8A0100-267F-45F9-B8FC-800226677120}" destId="{EAC9857F-1B3B-4BE2-8AC4-31880E0C8C73}" srcOrd="0" destOrd="0" parTransId="{581B26D0-CAC3-4ED9-95AD-701F3553593D}" sibTransId="{78025BEB-F385-43BF-8720-5FD939A0C61B}"/>
    <dgm:cxn modelId="{7204C06A-F467-4453-B38C-B417C129BDA9}" type="presOf" srcId="{7E876819-9094-4442-8205-1EF41540A496}" destId="{3C409EF8-0486-462D-A170-D0F2850B4ED5}" srcOrd="0" destOrd="3" presId="urn:microsoft.com/office/officeart/2018/5/layout/CenteredIconLabelDescriptionList"/>
    <dgm:cxn modelId="{F399AD52-2EA9-4AC0-812D-45B57E9BB56A}" type="presOf" srcId="{EAC9857F-1B3B-4BE2-8AC4-31880E0C8C73}" destId="{3C409EF8-0486-462D-A170-D0F2850B4ED5}" srcOrd="0" destOrd="0" presId="urn:microsoft.com/office/officeart/2018/5/layout/CenteredIconLabelDescriptionList"/>
    <dgm:cxn modelId="{2CDD699A-7F60-4CA8-9D65-DDD6DC72347A}" type="presOf" srcId="{BD62976F-2E49-418D-97A6-20A5783D0AA1}" destId="{C9148133-E38A-44AA-AA5F-66D0B43433D6}" srcOrd="0" destOrd="0" presId="urn:microsoft.com/office/officeart/2018/5/layout/CenteredIconLabelDescriptionList"/>
    <dgm:cxn modelId="{E3EAA79B-5F5C-4479-81B8-246A5BDACB9E}" srcId="{A25C65C1-2588-4A4A-872A-69778AFA7B8F}" destId="{8A8A0100-267F-45F9-B8FC-800226677120}" srcOrd="0" destOrd="0" parTransId="{8CEAE491-C22B-4961-88A1-5F19299E4F79}" sibTransId="{F5292779-4F8D-4825-8361-08C947ACF4D1}"/>
    <dgm:cxn modelId="{D2EEB8DA-E189-4306-8FE4-E79FB6AE8E4A}" srcId="{8A8A0100-267F-45F9-B8FC-800226677120}" destId="{95651ACC-CDAC-465F-97F8-C4FA7A0C5CBD}" srcOrd="1" destOrd="0" parTransId="{31319CC0-48F2-4EBB-934D-4C6B0A21BBED}" sibTransId="{C0F39DA7-DFFE-4AE0-89C6-9AA3920618D4}"/>
    <dgm:cxn modelId="{F044FDDB-4FBA-44E4-A4AE-62A9068BE7F7}" type="presOf" srcId="{DC7C6DC8-616D-4817-A676-CB1464B98E5E}" destId="{3C409EF8-0486-462D-A170-D0F2850B4ED5}" srcOrd="0" destOrd="2" presId="urn:microsoft.com/office/officeart/2018/5/layout/CenteredIconLabelDescriptionList"/>
    <dgm:cxn modelId="{A0574DE8-F190-4BF0-B8D7-5F12230874C3}" type="presOf" srcId="{8D7A33DD-0EE0-495E-9B0B-19A614FD6CBC}" destId="{3C409EF8-0486-462D-A170-D0F2850B4ED5}" srcOrd="0" destOrd="4" presId="urn:microsoft.com/office/officeart/2018/5/layout/CenteredIconLabelDescriptionList"/>
    <dgm:cxn modelId="{9FEA94E8-3068-49F8-8E57-BFBAEF9D9D14}" srcId="{A25C65C1-2588-4A4A-872A-69778AFA7B8F}" destId="{BD62976F-2E49-418D-97A6-20A5783D0AA1}" srcOrd="1" destOrd="0" parTransId="{AAD08967-6F39-48D6-B4AF-7671DABC25B7}" sibTransId="{C54DEF71-FFBC-47B9-8ACB-59EE5C8AB566}"/>
    <dgm:cxn modelId="{A164D7EC-6D67-417E-80E6-1409D1EC22DC}" srcId="{8A8A0100-267F-45F9-B8FC-800226677120}" destId="{DC7C6DC8-616D-4817-A676-CB1464B98E5E}" srcOrd="2" destOrd="0" parTransId="{76B57682-543C-4939-8261-2E3665A0EF2E}" sibTransId="{D6B7F41A-34A6-42A2-91FE-489B0159A9C1}"/>
    <dgm:cxn modelId="{471C739B-B257-4459-99B3-5185F18A54DB}" type="presParOf" srcId="{A23FB341-36F8-48D0-904C-AEABB1623310}" destId="{CFD30383-A98A-4237-8DF2-C337A69BB951}" srcOrd="0" destOrd="0" presId="urn:microsoft.com/office/officeart/2018/5/layout/CenteredIconLabelDescriptionList"/>
    <dgm:cxn modelId="{BA804257-11BF-4FD7-82F1-682375788315}" type="presParOf" srcId="{CFD30383-A98A-4237-8DF2-C337A69BB951}" destId="{92B7E999-A198-4CB8-80D2-82C5DD633002}" srcOrd="0" destOrd="0" presId="urn:microsoft.com/office/officeart/2018/5/layout/CenteredIconLabelDescriptionList"/>
    <dgm:cxn modelId="{D6273ABA-1369-443B-9F91-B99562727AC5}" type="presParOf" srcId="{CFD30383-A98A-4237-8DF2-C337A69BB951}" destId="{AA2D8C73-B410-4652-8592-5434C3A4875E}" srcOrd="1" destOrd="0" presId="urn:microsoft.com/office/officeart/2018/5/layout/CenteredIconLabelDescriptionList"/>
    <dgm:cxn modelId="{D486002A-147C-4109-99E6-2390985800B6}" type="presParOf" srcId="{CFD30383-A98A-4237-8DF2-C337A69BB951}" destId="{7B27605F-B620-4540-B6AC-F1F3ABB38488}" srcOrd="2" destOrd="0" presId="urn:microsoft.com/office/officeart/2018/5/layout/CenteredIconLabelDescriptionList"/>
    <dgm:cxn modelId="{C229A592-35CA-485F-B15B-4269F17C53B0}" type="presParOf" srcId="{CFD30383-A98A-4237-8DF2-C337A69BB951}" destId="{A5FC70DB-3079-4009-BF5A-CA1BE90FD299}" srcOrd="3" destOrd="0" presId="urn:microsoft.com/office/officeart/2018/5/layout/CenteredIconLabelDescriptionList"/>
    <dgm:cxn modelId="{ACF9ADE3-6E9A-4691-B3CD-C303098532C7}" type="presParOf" srcId="{CFD30383-A98A-4237-8DF2-C337A69BB951}" destId="{3C409EF8-0486-462D-A170-D0F2850B4ED5}" srcOrd="4" destOrd="0" presId="urn:microsoft.com/office/officeart/2018/5/layout/CenteredIconLabelDescriptionList"/>
    <dgm:cxn modelId="{341BCC0B-DC3C-4687-B686-D17BCDF3C380}" type="presParOf" srcId="{A23FB341-36F8-48D0-904C-AEABB1623310}" destId="{A829A679-C79E-4E2F-923D-8283B09E9CED}" srcOrd="1" destOrd="0" presId="urn:microsoft.com/office/officeart/2018/5/layout/CenteredIconLabelDescriptionList"/>
    <dgm:cxn modelId="{C517CE57-6C22-4C0A-8212-476382B66515}" type="presParOf" srcId="{A23FB341-36F8-48D0-904C-AEABB1623310}" destId="{16E9587A-DD0F-4174-93C0-0B39361252F0}" srcOrd="2" destOrd="0" presId="urn:microsoft.com/office/officeart/2018/5/layout/CenteredIconLabelDescriptionList"/>
    <dgm:cxn modelId="{3FA06BB9-86EB-4992-83B8-6260B62136B7}" type="presParOf" srcId="{16E9587A-DD0F-4174-93C0-0B39361252F0}" destId="{B648A7CD-6F00-4042-BD1F-8A1757CF9136}" srcOrd="0" destOrd="0" presId="urn:microsoft.com/office/officeart/2018/5/layout/CenteredIconLabelDescriptionList"/>
    <dgm:cxn modelId="{E7C36B4E-5E57-441A-83D0-4B1BCE938BCB}" type="presParOf" srcId="{16E9587A-DD0F-4174-93C0-0B39361252F0}" destId="{C7ADF858-56D4-40EC-90B7-D7643625DED0}" srcOrd="1" destOrd="0" presId="urn:microsoft.com/office/officeart/2018/5/layout/CenteredIconLabelDescriptionList"/>
    <dgm:cxn modelId="{F6164624-C8B6-48FC-8069-F91F4092EFE7}" type="presParOf" srcId="{16E9587A-DD0F-4174-93C0-0B39361252F0}" destId="{C9148133-E38A-44AA-AA5F-66D0B43433D6}" srcOrd="2" destOrd="0" presId="urn:microsoft.com/office/officeart/2018/5/layout/CenteredIconLabelDescriptionList"/>
    <dgm:cxn modelId="{F077B68B-5337-4520-9991-4FA6CCFC8F44}" type="presParOf" srcId="{16E9587A-DD0F-4174-93C0-0B39361252F0}" destId="{FA30CB6A-C893-4983-A244-418F8A35C326}" srcOrd="3" destOrd="0" presId="urn:microsoft.com/office/officeart/2018/5/layout/CenteredIconLabelDescriptionList"/>
    <dgm:cxn modelId="{CD9E8F2C-C690-4B91-97C1-7CFC989BBBF5}" type="presParOf" srcId="{16E9587A-DD0F-4174-93C0-0B39361252F0}" destId="{E8BDB225-FA53-4891-8358-D0794AA65E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999-A198-4CB8-80D2-82C5DD633002}">
      <dsp:nvSpPr>
        <dsp:cNvPr id="0" name=""/>
        <dsp:cNvSpPr/>
      </dsp:nvSpPr>
      <dsp:spPr>
        <a:xfrm>
          <a:off x="2224024" y="0"/>
          <a:ext cx="1510523" cy="1377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7605F-B620-4540-B6AC-F1F3ABB38488}">
      <dsp:nvSpPr>
        <dsp:cNvPr id="0" name=""/>
        <dsp:cNvSpPr/>
      </dsp:nvSpPr>
      <dsp:spPr>
        <a:xfrm>
          <a:off x="821395" y="1520051"/>
          <a:ext cx="4315781" cy="59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Course Content</a:t>
          </a:r>
          <a:endParaRPr lang="en-US" sz="3600" kern="1200"/>
        </a:p>
      </dsp:txBody>
      <dsp:txXfrm>
        <a:off x="821395" y="1520051"/>
        <a:ext cx="4315781" cy="590369"/>
      </dsp:txXfrm>
    </dsp:sp>
    <dsp:sp modelId="{3C409EF8-0486-462D-A170-D0F2850B4ED5}">
      <dsp:nvSpPr>
        <dsp:cNvPr id="0" name=""/>
        <dsp:cNvSpPr/>
      </dsp:nvSpPr>
      <dsp:spPr>
        <a:xfrm>
          <a:off x="821395" y="2176711"/>
          <a:ext cx="4315781" cy="145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Python Basics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NumPy Library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Pandas Library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/>
            <a:t>Matplotlib Library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GB" sz="1700" kern="1200" dirty="0" err="1"/>
            <a:t>Librosa</a:t>
          </a:r>
          <a:r>
            <a:rPr lang="en-GB" sz="1700" kern="1200" dirty="0"/>
            <a:t> Library</a:t>
          </a:r>
          <a:endParaRPr lang="en-US" sz="1700" kern="1200" dirty="0"/>
        </a:p>
      </dsp:txBody>
      <dsp:txXfrm>
        <a:off x="821395" y="2176711"/>
        <a:ext cx="4315781" cy="1457774"/>
      </dsp:txXfrm>
    </dsp:sp>
    <dsp:sp modelId="{B648A7CD-6F00-4042-BD1F-8A1757CF9136}">
      <dsp:nvSpPr>
        <dsp:cNvPr id="0" name=""/>
        <dsp:cNvSpPr/>
      </dsp:nvSpPr>
      <dsp:spPr>
        <a:xfrm>
          <a:off x="7295067" y="0"/>
          <a:ext cx="1510523" cy="1377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8133-E38A-44AA-AA5F-66D0B43433D6}">
      <dsp:nvSpPr>
        <dsp:cNvPr id="0" name=""/>
        <dsp:cNvSpPr/>
      </dsp:nvSpPr>
      <dsp:spPr>
        <a:xfrm>
          <a:off x="5892438" y="1520051"/>
          <a:ext cx="4315781" cy="59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Project</a:t>
          </a:r>
          <a:endParaRPr lang="en-US" sz="3600" kern="1200"/>
        </a:p>
      </dsp:txBody>
      <dsp:txXfrm>
        <a:off x="5892438" y="1520051"/>
        <a:ext cx="4315781" cy="590369"/>
      </dsp:txXfrm>
    </dsp:sp>
    <dsp:sp modelId="{E8BDB225-FA53-4891-8358-D0794AA65E64}">
      <dsp:nvSpPr>
        <dsp:cNvPr id="0" name=""/>
        <dsp:cNvSpPr/>
      </dsp:nvSpPr>
      <dsp:spPr>
        <a:xfrm>
          <a:off x="5892438" y="2176711"/>
          <a:ext cx="4315781" cy="145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0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6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5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3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7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lab.research.google.com/drive/1FF8b9llUpbLXnCGO6hlNUUKmg8bUzKc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749A2-A5FD-F44E-F05B-51DCA0E91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74" b="32836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FAFF5-0E8B-E97D-FEB8-148B8863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Internship Summary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CAC2-E7B6-2DE5-92B5-90CE12A6D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5" y="4436703"/>
            <a:ext cx="4320228" cy="161419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FFFFFF">
                    <a:alpha val="75000"/>
                  </a:srgbClr>
                </a:solidFill>
              </a:rPr>
              <a:t>Mohamed Hatem Dawood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2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A488-069F-E149-D500-DC26C94A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Internship Content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0F1CD-6A92-A571-DC5C-A8FDC4AFE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6160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9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73A-6703-7CE0-CD74-383DF2C0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9682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537B-E8FA-FCB0-3E7C-D289520A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The full content is available in the training Word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B890ABE6-5678-AE35-051D-21739E07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28266-0DC0-0CEA-AC6B-AEFF1FAD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GB" dirty="0"/>
              <a:t>Project</a:t>
            </a:r>
            <a:br>
              <a:rPr lang="en-GB" dirty="0"/>
            </a:br>
            <a:r>
              <a:rPr lang="en-GB" dirty="0"/>
              <a:t>(</a:t>
            </a:r>
            <a:r>
              <a:rPr lang="en-US" b="1" i="0" dirty="0">
                <a:effectLst/>
                <a:latin typeface="Söhne"/>
              </a:rPr>
              <a:t>Sales Data Analysis Project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1B9AC5-F240-591B-20F9-FB231518B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372" y="2499053"/>
            <a:ext cx="3405393" cy="3405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E58C-D650-E1A4-59A8-3FB2DC36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Data overview</a:t>
            </a:r>
          </a:p>
          <a:p>
            <a:r>
              <a:rPr lang="en-US" b="0" i="0" dirty="0">
                <a:effectLst/>
                <a:latin typeface="Söhne"/>
              </a:rPr>
              <a:t>Let's start by getting an overview of the dataset.</a:t>
            </a:r>
          </a:p>
          <a:p>
            <a:r>
              <a:rPr lang="en-US" sz="1800" b="1" i="1" dirty="0">
                <a:effectLst/>
                <a:latin typeface="Söhne"/>
              </a:rPr>
              <a:t>Dataset Details</a:t>
            </a:r>
            <a:endParaRPr lang="en-US" sz="1800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Dataset: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s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ales_data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Number of Rows: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[100]</a:t>
            </a:r>
            <a:br>
              <a:rPr lang="en-US" b="0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Number of Columns: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[5]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5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D760D-FAC0-2239-C822-330F851C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sample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data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6111D7-EE1B-FFD8-70F0-D4E8FE7D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92" y="1893570"/>
            <a:ext cx="7199319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FCDD-ACAF-67BB-4AA8-E8D1D625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  <a:latin typeface="Söhne"/>
              </a:rPr>
              <a:t>Dataset Insights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3905C30E-EE67-CBAD-20DB-F3B87226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372" y="2499053"/>
            <a:ext cx="3405393" cy="3405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2E8C-FC92-2DD4-8506-A36B9415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During our analysis, we focused on understanding: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Sales distribution across products and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Seasonal sales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Top-selling products and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Data visualization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7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EF6EC5-F6C3-4782-BBC2-1B0AB039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CF9E8-0484-A3AE-9303-E94813D2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091723"/>
            <a:ext cx="6764864" cy="46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8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EF6EC5-F6C3-4782-BBC2-1B0AB039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Sample output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130F5A8-0444-B313-0F2F-B6757425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618" y="767249"/>
            <a:ext cx="6588966" cy="51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4C8A-1F2B-7FFA-DF3E-F5C18B6B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Source code: </a:t>
            </a:r>
            <a:r>
              <a:rPr lang="en-GB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https://colab.research.google.com/drive/1FF8b9llUpbLXnCGO6hlNUUKmg8bUzKcw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F7B8C1D-3276-BFA0-0E20-FED0D98FE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830" y="936141"/>
            <a:ext cx="4968305" cy="4968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C8998-6EB5-B09E-7A41-E614CA7AC46A}"/>
              </a:ext>
            </a:extLst>
          </p:cNvPr>
          <p:cNvSpPr txBox="1"/>
          <p:nvPr/>
        </p:nvSpPr>
        <p:spPr>
          <a:xfrm>
            <a:off x="7043187" y="5231754"/>
            <a:ext cx="199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Thank you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6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6E2"/>
      </a:lt2>
      <a:accent1>
        <a:srgbClr val="295EE7"/>
      </a:accent1>
      <a:accent2>
        <a:srgbClr val="179CD5"/>
      </a:accent2>
      <a:accent3>
        <a:srgbClr val="21B7A6"/>
      </a:accent3>
      <a:accent4>
        <a:srgbClr val="14BB62"/>
      </a:accent4>
      <a:accent5>
        <a:srgbClr val="21BC2A"/>
      </a:accent5>
      <a:accent6>
        <a:srgbClr val="50B814"/>
      </a:accent6>
      <a:hlink>
        <a:srgbClr val="319547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Schoolbook</vt:lpstr>
      <vt:lpstr>Courier New</vt:lpstr>
      <vt:lpstr>Franklin Gothic Book</vt:lpstr>
      <vt:lpstr>Söhne</vt:lpstr>
      <vt:lpstr>Wingdings 2</vt:lpstr>
      <vt:lpstr>DividendVTI</vt:lpstr>
      <vt:lpstr>Internship Summary</vt:lpstr>
      <vt:lpstr>Internship Content</vt:lpstr>
      <vt:lpstr>Course content</vt:lpstr>
      <vt:lpstr>Project (Sales Data Analysis Project)</vt:lpstr>
      <vt:lpstr>sample data</vt:lpstr>
      <vt:lpstr>Dataset Insights</vt:lpstr>
      <vt:lpstr>Sample output</vt:lpstr>
      <vt:lpstr>Sample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Summary</dc:title>
  <dc:creator>Mohamed Hatem</dc:creator>
  <cp:lastModifiedBy>Mohamed Hatem</cp:lastModifiedBy>
  <cp:revision>1</cp:revision>
  <dcterms:created xsi:type="dcterms:W3CDTF">2023-09-25T21:01:44Z</dcterms:created>
  <dcterms:modified xsi:type="dcterms:W3CDTF">2023-09-26T07:34:00Z</dcterms:modified>
</cp:coreProperties>
</file>