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9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06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6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898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0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6184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9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6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3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3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4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7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1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33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3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8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7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41" y="352588"/>
            <a:ext cx="6600451" cy="2262781"/>
          </a:xfrm>
        </p:spPr>
        <p:txBody>
          <a:bodyPr/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dirty="0"/>
              <a:t>AI Powered Signboard Translation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3208150"/>
            <a:ext cx="6600451" cy="2695514"/>
          </a:xfrm>
        </p:spPr>
        <p:txBody>
          <a:bodyPr>
            <a:normAutofit fontScale="92500" lnSpcReduction="10000"/>
          </a:bodyPr>
          <a:lstStyle/>
          <a:p>
            <a:pPr>
              <a:defRPr sz="2400">
                <a:solidFill>
                  <a:srgbClr val="E6E6E6"/>
                </a:solidFill>
              </a:defRPr>
            </a:pPr>
            <a:r>
              <a:rPr lang="en-US" dirty="0" smtClean="0"/>
              <a:t>Presented </a:t>
            </a:r>
            <a:r>
              <a:rPr dirty="0" smtClean="0"/>
              <a:t>By</a:t>
            </a:r>
            <a:r>
              <a:rPr dirty="0"/>
              <a:t>: </a:t>
            </a:r>
            <a:endParaRPr lang="en-US" dirty="0" smtClean="0"/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US" dirty="0" smtClean="0"/>
              <a:t>            Youssef </a:t>
            </a:r>
            <a:r>
              <a:rPr lang="en-US" dirty="0" err="1" smtClean="0"/>
              <a:t>Yacoub</a:t>
            </a:r>
            <a:r>
              <a:rPr lang="en-US" dirty="0" smtClean="0"/>
              <a:t> 211001948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US" dirty="0" smtClean="0"/>
              <a:t>            </a:t>
            </a:r>
            <a:r>
              <a:rPr dirty="0" smtClean="0"/>
              <a:t>Ahmed </a:t>
            </a:r>
            <a:r>
              <a:rPr dirty="0" err="1" smtClean="0"/>
              <a:t>Hamdy</a:t>
            </a:r>
            <a:r>
              <a:rPr lang="en-US" dirty="0" smtClean="0"/>
              <a:t> 202000656 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US" dirty="0" smtClean="0"/>
              <a:t>            </a:t>
            </a:r>
            <a:r>
              <a:rPr dirty="0" err="1" smtClean="0"/>
              <a:t>Seif</a:t>
            </a:r>
            <a:r>
              <a:rPr dirty="0" smtClean="0"/>
              <a:t> Hashem</a:t>
            </a:r>
            <a:r>
              <a:rPr lang="en-US" dirty="0" smtClean="0"/>
              <a:t> 211001524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US" dirty="0" smtClean="0"/>
              <a:t>           </a:t>
            </a:r>
            <a:r>
              <a:rPr dirty="0" err="1" smtClean="0"/>
              <a:t>Adham</a:t>
            </a:r>
            <a:r>
              <a:rPr dirty="0" smtClean="0"/>
              <a:t> Hassan</a:t>
            </a:r>
            <a:r>
              <a:rPr lang="en-US" dirty="0" smtClean="0"/>
              <a:t> 211000633</a:t>
            </a:r>
          </a:p>
          <a:p>
            <a:pPr>
              <a:defRPr sz="2400">
                <a:solidFill>
                  <a:srgbClr val="E6E6E6"/>
                </a:solidFill>
              </a:defRPr>
            </a:pPr>
            <a:r>
              <a:rPr lang="en-US" dirty="0" smtClean="0"/>
              <a:t>           Mohamed </a:t>
            </a:r>
            <a:r>
              <a:rPr lang="en-US" dirty="0" err="1" smtClean="0"/>
              <a:t>Salama</a:t>
            </a:r>
            <a:r>
              <a:rPr lang="en-US" dirty="0" smtClean="0"/>
              <a:t> 211001298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Built a deep learning pipeline for real-time signboard translation.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Handles detection, recognition, translation, and overlay.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Accurate, real-time, and offline-capable.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Goal: Translate signboard text from one language to another in real-time.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Techniques: Computer Vision (CV) + Natural Language Processing (NLP).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Users: Tourists, travelers, language learners.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1. Detect text from signboards.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2. Translate to target language.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3. Overlay translated text on the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1. Text Detection: COCO-Text, TextOCR datasets.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2. OCR (Text Recognition): CRNN used.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3. Translation: MarianMT, M2M100 (Transformer models).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4. Overlay: Redrawing with OpenCV.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OCR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Tesseract: Fast but inaccurate.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EasyOCR: Better font support, but slower.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PaddleOCR: Best balance of accuracy and performance.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Google Vision: Most accurate, but paid and online.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Chosen OCR: PaddleOCR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Translation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Marefa: Strong Arabic-English, limited generalization.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Helsinki-NLP (MarianMT): Multilingual, open-source, fine-tuned.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Chosen Model: Fine-tuned Helsinki-NLP.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Translation loss reduced from 0.0733 to 0.0001 (3 epochs).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OCR evaluated qualitatively on real-world signs.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PaddleOCR showed strong multilingual performance.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Comparison with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Tesseract/EasyOCR: Limited on complex signs.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Google Vision: Great performance but online/paid.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Our system: End-to-end pipeline with real-time, offline support.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Integrated OCR + Translation + Overlay.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OCR noise: Incomplete/incorrect text.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Overlay alignment: Hard in varied lighting/shapes.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Multilingual support: Low-resource language issues.</a:t>
            </a:r>
          </a:p>
          <a:p>
            <a:pPr>
              <a:spcAft>
                <a:spcPts val="1000"/>
              </a:spcAft>
              <a:defRPr sz="1800">
                <a:solidFill>
                  <a:srgbClr val="E6E6E6"/>
                </a:solidFill>
              </a:defRPr>
            </a:pPr>
            <a:r>
              <a:t>Model tuning: Prevent overfitting on small datasets.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</TotalTime>
  <Words>318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AI Powered Signboard Translation</vt:lpstr>
      <vt:lpstr>Introduction</vt:lpstr>
      <vt:lpstr>Project Objective</vt:lpstr>
      <vt:lpstr>Methodology Overview</vt:lpstr>
      <vt:lpstr>OCR Comparison</vt:lpstr>
      <vt:lpstr>Translation Models</vt:lpstr>
      <vt:lpstr>Results</vt:lpstr>
      <vt:lpstr>Comparison with Related Work</vt:lpstr>
      <vt:lpstr>Challenges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Signboard Translation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2025-05-25T23:13:55Z</dcterms:modified>
  <cp:category/>
</cp:coreProperties>
</file>