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LAWY " initials="MF" lastIdx="4" clrIdx="0">
    <p:extLst>
      <p:ext uri="{19B8F6BF-5375-455C-9EA6-DF929625EA0E}">
        <p15:presenceInfo xmlns:p15="http://schemas.microsoft.com/office/powerpoint/2012/main" userId="e42d43bca13fde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72" autoAdjust="0"/>
    <p:restoredTop sz="94660"/>
  </p:normalViewPr>
  <p:slideViewPr>
    <p:cSldViewPr snapToGrid="0">
      <p:cViewPr varScale="1">
        <p:scale>
          <a:sx n="88" d="100"/>
          <a:sy n="88" d="100"/>
        </p:scale>
        <p:origin x="5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24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28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42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81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77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66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703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479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66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39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589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01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9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00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0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05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0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6177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5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9428" y="243840"/>
            <a:ext cx="8116390" cy="150658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sz="5000" dirty="0" smtClean="0">
                <a:latin typeface="Arial Rounded MT Bold" panose="020F0704030504030204" pitchFamily="34" charset="0"/>
              </a:rPr>
              <a:t>Computer Animation</a:t>
            </a:r>
            <a:r>
              <a:rPr lang="en-US" dirty="0">
                <a:latin typeface="Arial Rounded MT Bold" panose="020F0704030504030204" pitchFamily="34" charset="0"/>
              </a:rPr>
              <a:t/>
            </a:r>
            <a:br>
              <a:rPr lang="en-US" dirty="0">
                <a:latin typeface="Arial Rounded MT Bold" panose="020F0704030504030204" pitchFamily="34" charset="0"/>
              </a:rPr>
            </a:br>
            <a:endParaRPr lang="en-US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3645" y="5611505"/>
            <a:ext cx="533835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latin typeface="Arial Rounded MT Bold" panose="020F0704030504030204" pitchFamily="34" charset="0"/>
              </a:rPr>
              <a:t>Project Developers:</a:t>
            </a:r>
          </a:p>
          <a:p>
            <a:pPr algn="ctr"/>
            <a:r>
              <a:rPr lang="en-US" sz="2500" b="1" dirty="0" smtClean="0">
                <a:latin typeface="Arial Rounded MT Bold" panose="020F0704030504030204" pitchFamily="34" charset="0"/>
              </a:rPr>
              <a:t>Mohamed AbdElrahman Elkhlawy</a:t>
            </a:r>
          </a:p>
          <a:p>
            <a:pPr algn="ctr"/>
            <a:r>
              <a:rPr lang="en-US" sz="2500" b="1" dirty="0" smtClean="0">
                <a:latin typeface="Arial Rounded MT Bold" panose="020F0704030504030204" pitchFamily="34" charset="0"/>
              </a:rPr>
              <a:t>Waleed AbdElmeged Alassar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59428" y="1166949"/>
            <a:ext cx="8116390" cy="81860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i="1" dirty="0" smtClean="0">
                <a:solidFill>
                  <a:srgbClr val="00B0F0"/>
                </a:solidFill>
              </a:rPr>
              <a:t> </a:t>
            </a:r>
            <a:r>
              <a:rPr lang="en-US" sz="4400" dirty="0" smtClean="0">
                <a:solidFill>
                  <a:srgbClr val="00B0F0"/>
                </a:solidFill>
                <a:latin typeface="Arial Rounded MT Bold" panose="020F0704030504030204" pitchFamily="34" charset="0"/>
              </a:rPr>
              <a:t>Betrayal Project</a:t>
            </a:r>
            <a:endParaRPr lang="en-US" sz="44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611504"/>
            <a:ext cx="400594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latin typeface="Arial Rounded MT Bold" panose="020F0704030504030204" pitchFamily="34" charset="0"/>
              </a:rPr>
              <a:t>Project Advisors:</a:t>
            </a:r>
          </a:p>
          <a:p>
            <a:pPr algn="ctr"/>
            <a:r>
              <a:rPr lang="en-US" sz="2500" b="1" dirty="0">
                <a:latin typeface="Arial Rounded MT Bold" panose="020F0704030504030204" pitchFamily="34" charset="0"/>
              </a:rPr>
              <a:t>Dr. Hussein Alshafie</a:t>
            </a:r>
          </a:p>
          <a:p>
            <a:pPr algn="ctr"/>
            <a:r>
              <a:rPr lang="en-US" sz="2500" b="1" dirty="0">
                <a:latin typeface="Arial Rounded MT Bold" panose="020F0704030504030204" pitchFamily="34" charset="0"/>
              </a:rPr>
              <a:t>Dr. Mousa Elkhadr</a:t>
            </a:r>
            <a:endParaRPr lang="en-US" sz="2500" b="1" dirty="0" smtClean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15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09554" y="95795"/>
            <a:ext cx="49464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 smtClean="0">
                <a:solidFill>
                  <a:srgbClr val="00B0F0"/>
                </a:solidFill>
                <a:latin typeface="Arial Rounded MT Bold" panose="020F0704030504030204" pitchFamily="34" charset="0"/>
              </a:rPr>
              <a:t>Introduction</a:t>
            </a:r>
            <a:endParaRPr lang="en-US" sz="3300" b="1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005" y="1288868"/>
            <a:ext cx="1185236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 Rounded MT Bold" panose="020F0704030504030204" pitchFamily="34" charset="0"/>
              </a:rPr>
              <a:t>Project Concept Overview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Welcome to The </a:t>
            </a:r>
            <a:r>
              <a:rPr lang="en-US" sz="2000" b="1" dirty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Betrayal Project 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– an immersive fusion of visual storytelling and interactive experiences. This project brings together the creative realms of Blender scenes and Python's Tkinter to deliver a captivating narrative.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Arial Rounded MT Bold" panose="020F07040305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 Rounded MT Bold" panose="020F0704030504030204" pitchFamily="34" charset="0"/>
              </a:rPr>
              <a:t>The Betrayal Project in a Nutshell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Visual Storytelling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Unveil a gripping tale through carefully crafted Blender scenes.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Dynamic Interaction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Engage with the narrative using a user-friendly Tkinter GUI.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Seamless Fusion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Experience the synergy of 3D animation and interactive elements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lvl="1"/>
            <a:endParaRPr lang="en-US" sz="2000" dirty="0">
              <a:latin typeface="Arial Rounded MT Bold" panose="020F07040305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 Rounded MT Bold" panose="020F0704030504030204" pitchFamily="34" charset="0"/>
              </a:rPr>
              <a:t>Key Highlights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Witness the betrayal unfold through meticulously designed Blender scenes.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Navigate through the storyline effortlessly with the intuitive Tkinter GUI.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Discover a unique blend of artistic expression and user engagement.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 smtClean="0">
              <a:latin typeface="Arial Rounded MT Bold" panose="020F07040305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 Rounded MT Bold" panose="020F0704030504030204" pitchFamily="34" charset="0"/>
              </a:rPr>
              <a:t>Join </a:t>
            </a:r>
            <a:r>
              <a:rPr lang="en-US" sz="2000" dirty="0">
                <a:latin typeface="Arial Rounded MT Bold" panose="020F0704030504030204" pitchFamily="34" charset="0"/>
              </a:rPr>
              <a:t>us on this journey as we explore the convergence of artistry and technology in The Betrayal Project.</a:t>
            </a:r>
          </a:p>
        </p:txBody>
      </p:sp>
    </p:spTree>
    <p:extLst>
      <p:ext uri="{BB962C8B-B14F-4D97-AF65-F5344CB8AC3E}">
        <p14:creationId xmlns:p14="http://schemas.microsoft.com/office/powerpoint/2010/main" val="381319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09554" y="95795"/>
            <a:ext cx="49464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solidFill>
                  <a:srgbClr val="00B0F0"/>
                </a:solidFill>
                <a:latin typeface="Arial Rounded MT Bold" panose="020F0704030504030204" pitchFamily="34" charset="0"/>
              </a:rPr>
              <a:t>Project Components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9005" y="1288868"/>
            <a:ext cx="11852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 Rounded MT Bold" panose="020F0704030504030204" pitchFamily="34" charset="0"/>
              </a:rPr>
              <a:t>Blender Scenes</a:t>
            </a:r>
          </a:p>
          <a:p>
            <a:pPr lvl="1"/>
            <a:r>
              <a:rPr lang="en-US" sz="2000" dirty="0" smtClean="0">
                <a:latin typeface="Arial Rounded MT Bold" panose="020F0704030504030204" pitchFamily="34" charset="0"/>
              </a:rPr>
              <a:t>1.    Individual </a:t>
            </a:r>
            <a:r>
              <a:rPr lang="en-US" sz="2000" dirty="0">
                <a:latin typeface="Arial Rounded MT Bold" panose="020F0704030504030204" pitchFamily="34" charset="0"/>
              </a:rPr>
              <a:t>Character Scenes:</a:t>
            </a:r>
          </a:p>
        </p:txBody>
      </p:sp>
      <p:pic>
        <p:nvPicPr>
          <p:cNvPr id="2" name="video 1_low 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09005" y="3130681"/>
            <a:ext cx="5710891" cy="35052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49307" y="2589663"/>
            <a:ext cx="283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Scene 1: The Arc Thrower</a:t>
            </a:r>
          </a:p>
        </p:txBody>
      </p:sp>
      <p:pic>
        <p:nvPicPr>
          <p:cNvPr id="7" name="video 2_low 1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352417" y="3131771"/>
            <a:ext cx="5708954" cy="35040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91751" y="2589663"/>
            <a:ext cx="283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Scene 2: The Impact</a:t>
            </a:r>
          </a:p>
        </p:txBody>
      </p:sp>
    </p:spTree>
    <p:extLst>
      <p:ext uri="{BB962C8B-B14F-4D97-AF65-F5344CB8AC3E}">
        <p14:creationId xmlns:p14="http://schemas.microsoft.com/office/powerpoint/2010/main" val="106220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9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video>
              <p:cMediaNode vol="80000">
                <p:cTn id="30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  <p:bldLst>
      <p:bldP spid="5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52650" y="92168"/>
            <a:ext cx="57650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solidFill>
                  <a:srgbClr val="00B0F0"/>
                </a:solidFill>
                <a:latin typeface="Arial Rounded MT Bold" panose="020F0704030504030204" pitchFamily="34" charset="0"/>
              </a:rPr>
              <a:t>Project </a:t>
            </a:r>
            <a:r>
              <a:rPr lang="en-US" sz="3300" b="1" dirty="0" smtClean="0">
                <a:solidFill>
                  <a:srgbClr val="00B0F0"/>
                </a:solidFill>
                <a:latin typeface="Arial Rounded MT Bold" panose="020F0704030504030204" pitchFamily="34" charset="0"/>
              </a:rPr>
              <a:t>Components Con’t</a:t>
            </a:r>
            <a:endParaRPr lang="en-US" sz="3300" b="1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005" y="1288868"/>
            <a:ext cx="11852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2. Combined Scene: The Betrayal </a:t>
            </a:r>
            <a:r>
              <a:rPr lang="en-US" sz="2000" dirty="0" smtClean="0">
                <a:latin typeface="Arial Rounded MT Bold" panose="020F0704030504030204" pitchFamily="34" charset="0"/>
              </a:rPr>
              <a:t>Moment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pic>
        <p:nvPicPr>
          <p:cNvPr id="3" name="whole_scen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92777" y="2593290"/>
            <a:ext cx="10415451" cy="41030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20044" y="2091075"/>
            <a:ext cx="283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Scene 3: The Convergence</a:t>
            </a:r>
          </a:p>
        </p:txBody>
      </p:sp>
    </p:spTree>
    <p:extLst>
      <p:ext uri="{BB962C8B-B14F-4D97-AF65-F5344CB8AC3E}">
        <p14:creationId xmlns:p14="http://schemas.microsoft.com/office/powerpoint/2010/main" val="317092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6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09554" y="95795"/>
            <a:ext cx="49464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solidFill>
                  <a:srgbClr val="00B0F0"/>
                </a:solidFill>
                <a:latin typeface="Arial Rounded MT Bold" panose="020F0704030504030204" pitchFamily="34" charset="0"/>
              </a:rPr>
              <a:t>Python GUI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9005" y="1288868"/>
            <a:ext cx="11852366" cy="499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 Rounded MT Bold" panose="020F0704030504030204" pitchFamily="34" charset="0"/>
              </a:rPr>
              <a:t>Tkinter-based GUI Overview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1850" dirty="0">
                <a:latin typeface="Arial Rounded MT Bold" panose="020F0704030504030204" pitchFamily="34" charset="0"/>
              </a:rPr>
              <a:t>The Heart of </a:t>
            </a:r>
            <a:r>
              <a:rPr lang="en-US" sz="1850" dirty="0" smtClean="0">
                <a:latin typeface="Arial Rounded MT Bold" panose="020F0704030504030204" pitchFamily="34" charset="0"/>
              </a:rPr>
              <a:t>Interaction</a:t>
            </a:r>
            <a:endParaRPr lang="en-US" sz="1850" dirty="0">
              <a:latin typeface="Arial Rounded MT Bold" panose="020F070403050403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US" sz="2000" b="1" dirty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Betrayal Project 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features a user-friendly Python GUI built with Tkinter, enhancing the viewer's control and interaction with the narrative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 Rounded MT Bold" panose="020F0704030504030204" pitchFamily="34" charset="0"/>
              </a:rPr>
              <a:t>Four Buttons for User Interaction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1850" dirty="0">
                <a:latin typeface="Arial Rounded MT Bold" panose="020F0704030504030204" pitchFamily="34" charset="0"/>
              </a:rPr>
              <a:t>View </a:t>
            </a:r>
            <a:r>
              <a:rPr lang="en-US" sz="1850" dirty="0" smtClean="0">
                <a:latin typeface="Arial Rounded MT Bold" panose="020F0704030504030204" pitchFamily="34" charset="0"/>
              </a:rPr>
              <a:t>Individual </a:t>
            </a:r>
            <a:r>
              <a:rPr lang="en-US" sz="1850" dirty="0">
                <a:latin typeface="Arial Rounded MT Bold" panose="020F0704030504030204" pitchFamily="34" charset="0"/>
              </a:rPr>
              <a:t>Scenes</a:t>
            </a:r>
            <a:r>
              <a:rPr lang="en-US" sz="2000" dirty="0" smtClean="0">
                <a:latin typeface="Arial Rounded MT Bold" panose="020F0704030504030204" pitchFamily="34" charset="0"/>
              </a:rPr>
              <a:t>:</a:t>
            </a:r>
            <a:endParaRPr lang="en-US" sz="2000" dirty="0">
              <a:latin typeface="Arial Rounded MT Bold" panose="020F070403050403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Discover Characters individually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Navigate through the scenes of Character A and Character B separately.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Immerse in their stories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Witness the individual moments that lead to the betrayal.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1850" dirty="0">
                <a:latin typeface="Arial Rounded MT Bold" panose="020F0704030504030204" pitchFamily="34" charset="0"/>
              </a:rPr>
              <a:t>View </a:t>
            </a:r>
            <a:r>
              <a:rPr lang="en-US" sz="1850" dirty="0" smtClean="0">
                <a:latin typeface="Arial Rounded MT Bold" panose="020F0704030504030204" pitchFamily="34" charset="0"/>
              </a:rPr>
              <a:t>Whole </a:t>
            </a:r>
            <a:r>
              <a:rPr lang="en-US" sz="1850" dirty="0">
                <a:latin typeface="Arial Rounded MT Bold" panose="020F0704030504030204" pitchFamily="34" charset="0"/>
              </a:rPr>
              <a:t>Scene</a:t>
            </a:r>
            <a:r>
              <a:rPr lang="en-US" sz="2000" dirty="0" smtClean="0">
                <a:latin typeface="Arial Rounded MT Bold" panose="020F0704030504030204" pitchFamily="34" charset="0"/>
              </a:rPr>
              <a:t>:</a:t>
            </a:r>
            <a:endParaRPr lang="en-US" sz="2000" dirty="0">
              <a:latin typeface="Arial Rounded MT Bold" panose="020F070403050403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Culmination of Betrayal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Experience the betrayal moment with both characters in the same environment.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Captivating Unity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Witness the convergence of the narrative threads in a single, powerful scene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281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09554" y="95795"/>
            <a:ext cx="49464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solidFill>
                  <a:srgbClr val="00B0F0"/>
                </a:solidFill>
                <a:latin typeface="Arial Rounded MT Bold" panose="020F0704030504030204" pitchFamily="34" charset="0"/>
              </a:rPr>
              <a:t>Python </a:t>
            </a:r>
            <a:r>
              <a:rPr lang="en-US" sz="3300" b="1" dirty="0" smtClean="0">
                <a:solidFill>
                  <a:srgbClr val="00B0F0"/>
                </a:solidFill>
                <a:latin typeface="Arial Rounded MT Bold" panose="020F0704030504030204" pitchFamily="34" charset="0"/>
              </a:rPr>
              <a:t>GUI Con’t</a:t>
            </a:r>
            <a:endParaRPr lang="en-US" sz="3300" b="1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80" y="1924594"/>
            <a:ext cx="1185236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50" dirty="0">
                <a:latin typeface="Arial Rounded MT Bold" panose="020F0704030504030204" pitchFamily="34" charset="0"/>
              </a:rPr>
              <a:t>Restart GUI</a:t>
            </a:r>
            <a:r>
              <a:rPr lang="en-US" sz="2000" dirty="0">
                <a:latin typeface="Arial Rounded MT Bold" panose="020F0704030504030204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Seamless Transitions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Reset the GUI for smooth navigation between individual and combined scenes.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Explore at Your Pace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Conveniently restart to explore different facets of the narrative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50" dirty="0">
                <a:latin typeface="Arial Rounded MT Bold" panose="020F0704030504030204" pitchFamily="34" charset="0"/>
              </a:rPr>
              <a:t>Quit</a:t>
            </a:r>
            <a:r>
              <a:rPr lang="en-US" sz="2000" dirty="0">
                <a:latin typeface="Arial Rounded MT Bold" panose="020F0704030504030204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Graceful Exit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Close the Tkinter window and exit the application effortlessly.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Wrap up the Experience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Use this button when ready to conclude the Betrayal Project interaction.</a:t>
            </a:r>
          </a:p>
        </p:txBody>
      </p:sp>
    </p:spTree>
    <p:extLst>
      <p:ext uri="{BB962C8B-B14F-4D97-AF65-F5344CB8AC3E}">
        <p14:creationId xmlns:p14="http://schemas.microsoft.com/office/powerpoint/2010/main" val="220679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09554" y="95795"/>
            <a:ext cx="49464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solidFill>
                  <a:srgbClr val="00B0F0"/>
                </a:solidFill>
                <a:latin typeface="Arial Rounded MT Bold" panose="020F0704030504030204" pitchFamily="34" charset="0"/>
              </a:rPr>
              <a:t>Conclusion</a:t>
            </a:r>
            <a:endParaRPr lang="en-US" sz="3300" b="1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005" y="1288868"/>
            <a:ext cx="1185236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 Rounded MT Bold" panose="020F0704030504030204" pitchFamily="34" charset="0"/>
              </a:rPr>
              <a:t>The Betrayal Project: A Recap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1850" dirty="0">
                <a:latin typeface="Arial Rounded MT Bold" panose="020F0704030504030204" pitchFamily="34" charset="0"/>
              </a:rPr>
              <a:t>Blender Scenes</a:t>
            </a:r>
            <a:r>
              <a:rPr lang="en-US" sz="2000" dirty="0" smtClean="0">
                <a:latin typeface="Arial Rounded MT Bold" panose="020F0704030504030204" pitchFamily="34" charset="0"/>
              </a:rPr>
              <a:t>:</a:t>
            </a:r>
            <a:endParaRPr lang="en-US" sz="2000" dirty="0">
              <a:latin typeface="Arial Rounded MT Bold" panose="020F070403050403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Dive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into the meticulously crafted individual character scenes, witnessing the arc throw and its aftermath.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Experience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the pinnacle of betrayal as both characters converge in a powerful combined scene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000" dirty="0">
              <a:latin typeface="Arial Rounded MT Bold" panose="020F07040305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1850" dirty="0">
                <a:latin typeface="Arial Rounded MT Bold" panose="020F0704030504030204" pitchFamily="34" charset="0"/>
              </a:rPr>
              <a:t>Python GUI with Tkinter</a:t>
            </a:r>
            <a:r>
              <a:rPr lang="en-US" sz="2000" dirty="0" smtClean="0">
                <a:latin typeface="Arial Rounded MT Bold" panose="020F0704030504030204" pitchFamily="34" charset="0"/>
              </a:rPr>
              <a:t>:</a:t>
            </a:r>
            <a:endParaRPr lang="en-US" sz="2000" dirty="0">
              <a:latin typeface="Arial Rounded MT Bold" panose="020F070403050403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Engage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seamlessly with the narrative using the user-friendly Tkinter-based GUI.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Navigate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effortlessly through scenes, restart for a fresh experience, and gracefully exit the application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000" dirty="0">
              <a:latin typeface="Arial Rounded MT Bold" panose="020F07040305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 Rounded MT Bold" panose="020F0704030504030204" pitchFamily="34" charset="0"/>
              </a:rPr>
              <a:t>Thank You for Your Attention!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1850" dirty="0">
                <a:latin typeface="Arial Rounded MT Bold" panose="020F0704030504030204" pitchFamily="34" charset="0"/>
              </a:rPr>
              <a:t>We appreciate your time and involvement in experiencing The Betrayal Project.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1850" dirty="0">
                <a:latin typeface="Arial Rounded MT Bold" panose="020F0704030504030204" pitchFamily="34" charset="0"/>
              </a:rPr>
              <a:t>Your participation adds to the dynamic fusion of artistry and technology that defines this project.</a:t>
            </a:r>
            <a:endParaRPr lang="en-US" sz="185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947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ÙØªÙØ¬Ø© Ø¨Ø­Ø« Ø§ÙØµÙØ± Ø¹Ù âªthanks for listeningâ¬â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463"/>
            <a:ext cx="12192000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17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970</TotalTime>
  <Words>486</Words>
  <Application>Microsoft Office PowerPoint</Application>
  <PresentationFormat>Widescreen</PresentationFormat>
  <Paragraphs>66</Paragraphs>
  <Slides>8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 Unicode MS</vt:lpstr>
      <vt:lpstr>Arial</vt:lpstr>
      <vt:lpstr>Arial Rounded MT Bold</vt:lpstr>
      <vt:lpstr>Calibri</vt:lpstr>
      <vt:lpstr>Calibri Light</vt:lpstr>
      <vt:lpstr>Wingdings</vt:lpstr>
      <vt:lpstr>Celestial</vt:lpstr>
      <vt:lpstr> Computer Animation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COURSES</dc:title>
  <dc:creator>KHLAWY</dc:creator>
  <cp:lastModifiedBy>KHLAWY </cp:lastModifiedBy>
  <cp:revision>164</cp:revision>
  <dcterms:created xsi:type="dcterms:W3CDTF">2022-03-28T17:50:55Z</dcterms:created>
  <dcterms:modified xsi:type="dcterms:W3CDTF">2023-12-24T19:09:00Z</dcterms:modified>
</cp:coreProperties>
</file>