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92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6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C2C2-DE2D-4D76-B9FC-4A1E17605D5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3EB7-D9D2-45AB-A588-911EEF2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</p:spPr>
      </p:pic>
      <p:sp>
        <p:nvSpPr>
          <p:cNvPr id="5" name="TextBox 4"/>
          <p:cNvSpPr txBox="1"/>
          <p:nvPr/>
        </p:nvSpPr>
        <p:spPr>
          <a:xfrm>
            <a:off x="10807430" y="6322979"/>
            <a:ext cx="1284051" cy="437744"/>
          </a:xfrm>
          <a:prstGeom prst="rect">
            <a:avLst/>
          </a:prstGeom>
          <a:solidFill>
            <a:srgbClr val="E5692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6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7430" y="6322979"/>
            <a:ext cx="1284051" cy="437744"/>
          </a:xfrm>
          <a:prstGeom prst="rect">
            <a:avLst/>
          </a:prstGeom>
          <a:solidFill>
            <a:srgbClr val="E5692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6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28" y="111323"/>
            <a:ext cx="3159868" cy="78273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Mohamed Khlawy</a:t>
            </a:r>
            <a:endParaRPr lang="en-US" sz="3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15" y="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6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28" y="111323"/>
            <a:ext cx="3159868" cy="78273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Amina Younis</a:t>
            </a:r>
            <a:endParaRPr lang="en-US" sz="3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44" y="0"/>
            <a:ext cx="484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6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28" y="111323"/>
            <a:ext cx="3159868" cy="78273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Manar Hussien </a:t>
            </a:r>
            <a:endParaRPr lang="en-US" sz="3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15" y="0"/>
            <a:ext cx="4848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6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28" y="111323"/>
            <a:ext cx="3159868" cy="78273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Norhan Nageh </a:t>
            </a:r>
            <a:endParaRPr lang="en-US" sz="3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87" y="0"/>
            <a:ext cx="4843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6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28" y="111323"/>
            <a:ext cx="3159868" cy="78273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Omar Madany</a:t>
            </a:r>
            <a:endParaRPr lang="en-US" sz="3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87" y="0"/>
            <a:ext cx="4843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69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28" y="111323"/>
            <a:ext cx="3159868" cy="78273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Sarah Kamel</a:t>
            </a:r>
            <a:endParaRPr lang="en-US" sz="3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44" y="0"/>
            <a:ext cx="484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Mohamed Khlawy</vt:lpstr>
      <vt:lpstr>Amina Younis</vt:lpstr>
      <vt:lpstr>Manar Hussien </vt:lpstr>
      <vt:lpstr>Norhan Nageh </vt:lpstr>
      <vt:lpstr>Omar Madany</vt:lpstr>
      <vt:lpstr>Sarah Kamel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KHLAWY </dc:creator>
  <cp:lastModifiedBy>KHLAWY </cp:lastModifiedBy>
  <cp:revision>11</cp:revision>
  <dcterms:created xsi:type="dcterms:W3CDTF">2023-11-28T20:37:20Z</dcterms:created>
  <dcterms:modified xsi:type="dcterms:W3CDTF">2023-11-29T12:17:43Z</dcterms:modified>
</cp:coreProperties>
</file>