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5796401" y="3378954"/>
            <a:ext cx="6394567" cy="3479046"/>
          </a:xfrm>
          <a:custGeom>
            <a:rect b="b" l="l" r="r" t="t"/>
            <a:pathLst>
              <a:path extrusionOk="0" h="3479046" w="6394567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9000">
                <a:schemeClr val="lt2"/>
              </a:gs>
              <a:gs pos="100000">
                <a:srgbClr val="82C0D6"/>
              </a:gs>
            </a:gsLst>
            <a:lin ang="120011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066801" y="1122363"/>
            <a:ext cx="62112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066802" y="3549048"/>
            <a:ext cx="50292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 rot="5400000">
            <a:off x="10477396" y="4629753"/>
            <a:ext cx="265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8610602" y="631844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353800" y="6318446"/>
            <a:ext cx="6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1066800" y="936841"/>
            <a:ext cx="102393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4350686" y="-1141104"/>
            <a:ext cx="3677700" cy="10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 rot="5400000">
            <a:off x="10477396" y="4629753"/>
            <a:ext cx="265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8610602" y="631844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11353800" y="6318446"/>
            <a:ext cx="6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7782449" y="2143627"/>
            <a:ext cx="46338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2502750" y="-354773"/>
            <a:ext cx="4633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 rot="5400000">
            <a:off x="10477396" y="4629753"/>
            <a:ext cx="265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8610602" y="631844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11353800" y="6318446"/>
            <a:ext cx="6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066800" y="936841"/>
            <a:ext cx="88869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069848" y="2139696"/>
            <a:ext cx="88839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 rot="5400000">
            <a:off x="10477396" y="4629753"/>
            <a:ext cx="265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8610602" y="631844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353800" y="6318446"/>
            <a:ext cx="6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6284115" y="3378954"/>
            <a:ext cx="5907885" cy="3479046"/>
          </a:xfrm>
          <a:custGeom>
            <a:rect b="b" l="l" r="r" t="t"/>
            <a:pathLst>
              <a:path extrusionOk="0" h="3479046" w="5907885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23000">
                <a:schemeClr val="lt2"/>
              </a:gs>
              <a:gs pos="100000">
                <a:srgbClr val="82C0D6"/>
              </a:gs>
            </a:gsLst>
            <a:lin ang="480012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 rot="10800000">
            <a:off x="0" y="0"/>
            <a:ext cx="2923855" cy="1479128"/>
          </a:xfrm>
          <a:custGeom>
            <a:rect b="b" l="l" r="r" t="t"/>
            <a:pathLst>
              <a:path extrusionOk="0" h="1479128" w="2923855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3000">
                <a:schemeClr val="lt2"/>
              </a:gs>
              <a:gs pos="100000">
                <a:srgbClr val="82C0D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1066800" y="1709738"/>
            <a:ext cx="6455400" cy="29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066800" y="4759252"/>
            <a:ext cx="53973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 rot="5400000">
            <a:off x="10477396" y="4629753"/>
            <a:ext cx="265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8610602" y="631844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1353800" y="6318446"/>
            <a:ext cx="6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066799" y="936841"/>
            <a:ext cx="10092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066800" y="2117341"/>
            <a:ext cx="48096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349795" y="2117341"/>
            <a:ext cx="48096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 rot="5400000">
            <a:off x="10477396" y="4629753"/>
            <a:ext cx="265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8610602" y="631844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1353800" y="6318446"/>
            <a:ext cx="6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066800" y="963283"/>
            <a:ext cx="100965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066801" y="1879287"/>
            <a:ext cx="4739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 cap="none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1066801" y="2505075"/>
            <a:ext cx="4739700" cy="3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400330" y="1879287"/>
            <a:ext cx="47631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 cap="none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400330" y="2505075"/>
            <a:ext cx="4763100" cy="3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 rot="5400000">
            <a:off x="10477396" y="4629753"/>
            <a:ext cx="265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8610602" y="631844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1353800" y="6318446"/>
            <a:ext cx="6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066800" y="1357223"/>
            <a:ext cx="88869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 rot="5400000">
            <a:off x="10477396" y="4629753"/>
            <a:ext cx="265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8610602" y="631844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1353800" y="6318446"/>
            <a:ext cx="6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 rot="5400000">
            <a:off x="10477396" y="4629753"/>
            <a:ext cx="265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8610602" y="631844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11353800" y="6318446"/>
            <a:ext cx="6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1066800" y="770626"/>
            <a:ext cx="37053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183188" y="1075426"/>
            <a:ext cx="5980200" cy="4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1066800" y="2057400"/>
            <a:ext cx="3705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 rot="5400000">
            <a:off x="10477396" y="4629753"/>
            <a:ext cx="265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8610602" y="631844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11353800" y="6318446"/>
            <a:ext cx="6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1066800" y="782128"/>
            <a:ext cx="37053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5183188" y="1143000"/>
            <a:ext cx="5980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1066800" y="2057400"/>
            <a:ext cx="3705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 rot="5400000">
            <a:off x="10477396" y="4629753"/>
            <a:ext cx="265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8610602" y="631844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1353800" y="6318446"/>
            <a:ext cx="6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6800" y="936841"/>
            <a:ext cx="88869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9848" y="2139696"/>
            <a:ext cx="88839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 rot="5400000">
            <a:off x="10477396" y="4629753"/>
            <a:ext cx="265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8610602" y="631844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353800" y="6318446"/>
            <a:ext cx="6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5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5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4962940" y="1294642"/>
            <a:ext cx="81699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ar-EG"/>
              <a:t>start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5273" y="569259"/>
            <a:ext cx="2924583" cy="540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1192696" y="2199861"/>
            <a:ext cx="422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التدريبات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1192696" y="3299791"/>
            <a:ext cx="43599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الأرقام اللى بتتكون من رقمين بيكتب أول حاجة خانة الآحاد و لو صح بيخليه يكتب خانة العشرات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الحروف بتتعرض بالترتيب لغاية لما الدرس يخلص زى الدروس بالبظبط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بالنسبة للتدريب العشوائى فهو بيعرضله عشر حروف بنفس الطريقة من دروس مختلفة و كل مرة بيدخل بيتغيرو (الحروف ممكن تتكرر فى نفس المرة)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1192696" y="2199861"/>
            <a:ext cx="422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الاختبار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571" y="595764"/>
            <a:ext cx="2924583" cy="540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583096" y="2902226"/>
            <a:ext cx="3684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اللى موجود هنا حرف واحد بس و لازم يكتبه فى 10 ثوانى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بعد كدة ممكن نخليهم أكتر على حسب الملف اللى هيرفعه المدرس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64" y="476490"/>
            <a:ext cx="2924583" cy="540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5"/>
          <p:cNvCxnSpPr/>
          <p:nvPr/>
        </p:nvCxnSpPr>
        <p:spPr>
          <a:xfrm>
            <a:off x="3026047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" name="Google Shape;187;p25"/>
          <p:cNvCxnSpPr/>
          <p:nvPr/>
        </p:nvCxnSpPr>
        <p:spPr>
          <a:xfrm>
            <a:off x="7125521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784" y="396975"/>
            <a:ext cx="2756456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8746" y="556001"/>
            <a:ext cx="2924583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2605" y="556001"/>
            <a:ext cx="2924583" cy="540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ctrTitle"/>
          </p:nvPr>
        </p:nvSpPr>
        <p:spPr>
          <a:xfrm>
            <a:off x="4962940" y="1294642"/>
            <a:ext cx="81699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ar-EG"/>
              <a:t>ولى الأمر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27"/>
          <p:cNvCxnSpPr/>
          <p:nvPr/>
        </p:nvCxnSpPr>
        <p:spPr>
          <a:xfrm>
            <a:off x="3026047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1" name="Google Shape;201;p27"/>
          <p:cNvCxnSpPr/>
          <p:nvPr/>
        </p:nvCxnSpPr>
        <p:spPr>
          <a:xfrm>
            <a:off x="7125521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2" name="Google Shape;202;p27"/>
          <p:cNvSpPr txBox="1"/>
          <p:nvPr>
            <p:ph type="ctrTitle"/>
          </p:nvPr>
        </p:nvSpPr>
        <p:spPr>
          <a:xfrm>
            <a:off x="4377768" y="5917682"/>
            <a:ext cx="4996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ar-EG"/>
              <a:t>registration</a:t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65" y="516253"/>
            <a:ext cx="2924583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0938" y="516252"/>
            <a:ext cx="2924583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0412" y="516251"/>
            <a:ext cx="2924583" cy="540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8"/>
          <p:cNvCxnSpPr/>
          <p:nvPr/>
        </p:nvCxnSpPr>
        <p:spPr>
          <a:xfrm>
            <a:off x="3026047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7125521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2" name="Google Shape;212;p28"/>
          <p:cNvSpPr txBox="1"/>
          <p:nvPr>
            <p:ph type="ctrTitle"/>
          </p:nvPr>
        </p:nvSpPr>
        <p:spPr>
          <a:xfrm>
            <a:off x="4627485" y="5745401"/>
            <a:ext cx="4996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ar-EG"/>
              <a:t>Log in</a:t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64" y="343973"/>
            <a:ext cx="2924583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0939" y="1364974"/>
            <a:ext cx="2924583" cy="4380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0413" y="343972"/>
            <a:ext cx="2924583" cy="540142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4457281" y="343972"/>
            <a:ext cx="239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بيكتبله الرقم اللى بيدوس عليه و فى الآخر بيطلعله اليوزر أو الباسوورد اللى اتكتب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29"/>
          <p:cNvCxnSpPr/>
          <p:nvPr/>
        </p:nvCxnSpPr>
        <p:spPr>
          <a:xfrm>
            <a:off x="2924583" y="2915480"/>
            <a:ext cx="732900" cy="559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2" name="Google Shape;222;p29"/>
          <p:cNvCxnSpPr/>
          <p:nvPr/>
        </p:nvCxnSpPr>
        <p:spPr>
          <a:xfrm flipH="1" rot="10800000">
            <a:off x="2924583" y="3390579"/>
            <a:ext cx="4509900" cy="94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2511"/>
            <a:ext cx="2924583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826" y="-27088"/>
            <a:ext cx="2436344" cy="3737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5687" y="2876151"/>
            <a:ext cx="2155957" cy="39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0"/>
          <p:cNvCxnSpPr/>
          <p:nvPr/>
        </p:nvCxnSpPr>
        <p:spPr>
          <a:xfrm>
            <a:off x="3026047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30"/>
          <p:cNvCxnSpPr/>
          <p:nvPr/>
        </p:nvCxnSpPr>
        <p:spPr>
          <a:xfrm>
            <a:off x="7125521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746" y="556001"/>
            <a:ext cx="2924583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2605" y="556001"/>
            <a:ext cx="2924583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272" y="556001"/>
            <a:ext cx="2924583" cy="540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08" y="728285"/>
            <a:ext cx="2924583" cy="540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64" y="542754"/>
            <a:ext cx="2924583" cy="5401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4"/>
          <p:cNvCxnSpPr/>
          <p:nvPr/>
        </p:nvCxnSpPr>
        <p:spPr>
          <a:xfrm>
            <a:off x="3026047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" name="Google Shape;94;p14"/>
          <p:cNvSpPr txBox="1"/>
          <p:nvPr/>
        </p:nvSpPr>
        <p:spPr>
          <a:xfrm>
            <a:off x="3158568" y="2166714"/>
            <a:ext cx="909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r-E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تسجيل الدخول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0938" y="542753"/>
            <a:ext cx="2924583" cy="5401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4"/>
          <p:cNvCxnSpPr/>
          <p:nvPr/>
        </p:nvCxnSpPr>
        <p:spPr>
          <a:xfrm>
            <a:off x="7125521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0412" y="542753"/>
            <a:ext cx="2924583" cy="540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ctrTitle"/>
          </p:nvPr>
        </p:nvSpPr>
        <p:spPr>
          <a:xfrm>
            <a:off x="4962940" y="1294642"/>
            <a:ext cx="81699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ar-EG"/>
              <a:t>المعلم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33"/>
          <p:cNvCxnSpPr/>
          <p:nvPr/>
        </p:nvCxnSpPr>
        <p:spPr>
          <a:xfrm>
            <a:off x="3026047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0" name="Google Shape;250;p33"/>
          <p:cNvCxnSpPr/>
          <p:nvPr/>
        </p:nvCxnSpPr>
        <p:spPr>
          <a:xfrm>
            <a:off x="7125521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1" name="Google Shape;251;p33"/>
          <p:cNvSpPr txBox="1"/>
          <p:nvPr>
            <p:ph type="ctrTitle"/>
          </p:nvPr>
        </p:nvSpPr>
        <p:spPr>
          <a:xfrm>
            <a:off x="4377768" y="5917682"/>
            <a:ext cx="4996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ar-EG"/>
              <a:t>registration</a:t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938" y="516252"/>
            <a:ext cx="2924583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0412" y="516251"/>
            <a:ext cx="2924583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465" y="516250"/>
            <a:ext cx="2924583" cy="540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34"/>
          <p:cNvCxnSpPr/>
          <p:nvPr/>
        </p:nvCxnSpPr>
        <p:spPr>
          <a:xfrm>
            <a:off x="3026047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0" name="Google Shape;260;p34"/>
          <p:cNvCxnSpPr/>
          <p:nvPr/>
        </p:nvCxnSpPr>
        <p:spPr>
          <a:xfrm>
            <a:off x="7125521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1" name="Google Shape;261;p34"/>
          <p:cNvSpPr txBox="1"/>
          <p:nvPr>
            <p:ph type="ctrTitle"/>
          </p:nvPr>
        </p:nvSpPr>
        <p:spPr>
          <a:xfrm>
            <a:off x="4627485" y="5745401"/>
            <a:ext cx="4996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ar-EG"/>
              <a:t>Log in</a:t>
            </a:r>
            <a:endParaRPr/>
          </a:p>
        </p:txBody>
      </p:sp>
      <p:pic>
        <p:nvPicPr>
          <p:cNvPr id="262" name="Google Shape;2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64" y="343973"/>
            <a:ext cx="2924583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0939" y="1364974"/>
            <a:ext cx="2924583" cy="4380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0413" y="343972"/>
            <a:ext cx="2924583" cy="540142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 txBox="1"/>
          <p:nvPr/>
        </p:nvSpPr>
        <p:spPr>
          <a:xfrm>
            <a:off x="4457281" y="343972"/>
            <a:ext cx="239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بيكتبله الرقم اللى بيدوس عليه و فى الآخر بيطلعله اليوزر أو الباسوورد اللى اتكتب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35"/>
          <p:cNvCxnSpPr/>
          <p:nvPr/>
        </p:nvCxnSpPr>
        <p:spPr>
          <a:xfrm flipH="1" rot="10800000">
            <a:off x="2924583" y="2120480"/>
            <a:ext cx="958200" cy="79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1" name="Google Shape;271;p35"/>
          <p:cNvCxnSpPr/>
          <p:nvPr/>
        </p:nvCxnSpPr>
        <p:spPr>
          <a:xfrm flipH="1" rot="10800000">
            <a:off x="2924583" y="3942423"/>
            <a:ext cx="1938900" cy="35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72" name="Google Shape;2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4667"/>
            <a:ext cx="2924583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1" y="-12378"/>
            <a:ext cx="1888434" cy="348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3548" y="3683843"/>
            <a:ext cx="1718635" cy="317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39517" y="277711"/>
            <a:ext cx="2924583" cy="5401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5"/>
          <p:cNvCxnSpPr/>
          <p:nvPr/>
        </p:nvCxnSpPr>
        <p:spPr>
          <a:xfrm>
            <a:off x="5546035" y="1470991"/>
            <a:ext cx="2537700" cy="84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" name="Google Shape;277;p35"/>
          <p:cNvCxnSpPr>
            <a:endCxn id="275" idx="1"/>
          </p:cNvCxnSpPr>
          <p:nvPr/>
        </p:nvCxnSpPr>
        <p:spPr>
          <a:xfrm flipH="1" rot="10800000">
            <a:off x="6582117" y="2978426"/>
            <a:ext cx="1457400" cy="207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36"/>
          <p:cNvCxnSpPr/>
          <p:nvPr/>
        </p:nvCxnSpPr>
        <p:spPr>
          <a:xfrm>
            <a:off x="3317596" y="3922643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83" name="Google Shape;28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013" y="582511"/>
            <a:ext cx="2924583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488" y="728285"/>
            <a:ext cx="2924583" cy="540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Google Shape;289;p37"/>
          <p:cNvCxnSpPr/>
          <p:nvPr/>
        </p:nvCxnSpPr>
        <p:spPr>
          <a:xfrm>
            <a:off x="3026047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0" name="Google Shape;290;p37"/>
          <p:cNvCxnSpPr/>
          <p:nvPr/>
        </p:nvCxnSpPr>
        <p:spPr>
          <a:xfrm>
            <a:off x="7125521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91" name="Google Shape;29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746" y="556001"/>
            <a:ext cx="2924583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2605" y="556001"/>
            <a:ext cx="2924583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887" y="556001"/>
            <a:ext cx="2924583" cy="540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08" y="728285"/>
            <a:ext cx="2924583" cy="540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5"/>
          <p:cNvCxnSpPr/>
          <p:nvPr/>
        </p:nvCxnSpPr>
        <p:spPr>
          <a:xfrm>
            <a:off x="3026047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7125521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64" y="569259"/>
            <a:ext cx="2924583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0938" y="569259"/>
            <a:ext cx="2924583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0412" y="569259"/>
            <a:ext cx="2924583" cy="540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8306" y="608432"/>
            <a:ext cx="2924583" cy="540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4962940" y="1294642"/>
            <a:ext cx="81699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ar-EG"/>
              <a:t>student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8"/>
          <p:cNvCxnSpPr/>
          <p:nvPr/>
        </p:nvCxnSpPr>
        <p:spPr>
          <a:xfrm>
            <a:off x="3026047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8"/>
          <p:cNvCxnSpPr/>
          <p:nvPr/>
        </p:nvCxnSpPr>
        <p:spPr>
          <a:xfrm>
            <a:off x="7125521" y="2915478"/>
            <a:ext cx="117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18"/>
          <p:cNvSpPr txBox="1"/>
          <p:nvPr>
            <p:ph type="ctrTitle"/>
          </p:nvPr>
        </p:nvSpPr>
        <p:spPr>
          <a:xfrm>
            <a:off x="3158568" y="5904429"/>
            <a:ext cx="4996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None/>
            </a:pPr>
            <a:r>
              <a:rPr lang="ar-EG" sz="3240"/>
              <a:t>Log in and registration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64" y="343973"/>
            <a:ext cx="2924583" cy="5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0939" y="1364974"/>
            <a:ext cx="2924583" cy="4380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0413" y="343972"/>
            <a:ext cx="2924583" cy="540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4457281" y="343972"/>
            <a:ext cx="239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بيكتبله الرقم اللى بيدوس عليه و فى الآخر بيطلعله اليوزر أو الباسوورد اللى اتكتب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19"/>
          <p:cNvCxnSpPr/>
          <p:nvPr/>
        </p:nvCxnSpPr>
        <p:spPr>
          <a:xfrm flipH="1" rot="10800000">
            <a:off x="2924583" y="2398579"/>
            <a:ext cx="469200" cy="51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19"/>
          <p:cNvCxnSpPr/>
          <p:nvPr/>
        </p:nvCxnSpPr>
        <p:spPr>
          <a:xfrm>
            <a:off x="2905944" y="3511831"/>
            <a:ext cx="2527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241"/>
            <a:ext cx="2924583" cy="5401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9"/>
          <p:cNvCxnSpPr/>
          <p:nvPr/>
        </p:nvCxnSpPr>
        <p:spPr>
          <a:xfrm>
            <a:off x="2905944" y="4664766"/>
            <a:ext cx="725100" cy="157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4780" y="20449"/>
            <a:ext cx="1621317" cy="2994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8330" y="3783497"/>
            <a:ext cx="1608065" cy="296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2050" y="400082"/>
            <a:ext cx="2164226" cy="399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22148" y="860809"/>
            <a:ext cx="2924583" cy="540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1192696" y="2199861"/>
            <a:ext cx="422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الدروس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571" y="728285"/>
            <a:ext cx="2924583" cy="540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795130" y="3074504"/>
            <a:ext cx="335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الحروف بتتعرض بالترتيب و بيكتبهم كل أما يكتب واحد صح يجبلو اللى بعده لغاية أما يخلص الحروف اللى موجود فى الدرس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2753"/>
            <a:ext cx="2924583" cy="5401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1"/>
          <p:cNvCxnSpPr/>
          <p:nvPr/>
        </p:nvCxnSpPr>
        <p:spPr>
          <a:xfrm flipH="1" rot="10800000">
            <a:off x="2924583" y="1828880"/>
            <a:ext cx="587100" cy="108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" name="Google Shape;153;p21"/>
          <p:cNvCxnSpPr/>
          <p:nvPr/>
        </p:nvCxnSpPr>
        <p:spPr>
          <a:xfrm>
            <a:off x="2811883" y="3723022"/>
            <a:ext cx="1720500" cy="83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" name="Google Shape;154;p21"/>
          <p:cNvCxnSpPr/>
          <p:nvPr/>
        </p:nvCxnSpPr>
        <p:spPr>
          <a:xfrm>
            <a:off x="2905944" y="4664766"/>
            <a:ext cx="766200" cy="182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55" name="Google Shape;15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3796" y="54443"/>
            <a:ext cx="1290013" cy="2382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5482" y="2531756"/>
            <a:ext cx="1290013" cy="2382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9423" y="4914288"/>
            <a:ext cx="1290013" cy="1883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40422" y="81862"/>
            <a:ext cx="2594201" cy="47912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1"/>
          <p:cNvCxnSpPr/>
          <p:nvPr/>
        </p:nvCxnSpPr>
        <p:spPr>
          <a:xfrm>
            <a:off x="4683809" y="1126435"/>
            <a:ext cx="4102500" cy="91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21"/>
          <p:cNvCxnSpPr/>
          <p:nvPr/>
        </p:nvCxnSpPr>
        <p:spPr>
          <a:xfrm flipH="1" rot="10800000">
            <a:off x="5615495" y="2040691"/>
            <a:ext cx="3024900" cy="156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21"/>
          <p:cNvCxnSpPr>
            <a:endCxn id="158" idx="1"/>
          </p:cNvCxnSpPr>
          <p:nvPr/>
        </p:nvCxnSpPr>
        <p:spPr>
          <a:xfrm flipH="1" rot="10800000">
            <a:off x="4801922" y="2477484"/>
            <a:ext cx="3838500" cy="325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" name="Google Shape;162;p21"/>
          <p:cNvSpPr txBox="1"/>
          <p:nvPr/>
        </p:nvSpPr>
        <p:spPr>
          <a:xfrm>
            <a:off x="5529628" y="5125089"/>
            <a:ext cx="375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كل مادة بتفتح الدروس بتاعتها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ell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