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60" r:id="rId3"/>
    <p:sldId id="258" r:id="rId4"/>
    <p:sldId id="261" r:id="rId5"/>
    <p:sldId id="259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693D72A3-6601-D43A-BA7D-28C830AA0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>
            <a:extLst>
              <a:ext uri="{FF2B5EF4-FFF2-40B4-BE49-F238E27FC236}">
                <a16:creationId xmlns:a16="http://schemas.microsoft.com/office/drawing/2014/main" id="{92D3A595-06A2-D026-BD55-69C603A8CE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>
            <a:extLst>
              <a:ext uri="{FF2B5EF4-FFF2-40B4-BE49-F238E27FC236}">
                <a16:creationId xmlns:a16="http://schemas.microsoft.com/office/drawing/2014/main" id="{0F956E9D-5B9E-B4B1-3FDB-D438940F9A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64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ACE8731A-C3C7-AA57-862B-53C41CF81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>
            <a:extLst>
              <a:ext uri="{FF2B5EF4-FFF2-40B4-BE49-F238E27FC236}">
                <a16:creationId xmlns:a16="http://schemas.microsoft.com/office/drawing/2014/main" id="{F0B0B924-67D7-A3C2-BBD8-AB957AF260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>
            <a:extLst>
              <a:ext uri="{FF2B5EF4-FFF2-40B4-BE49-F238E27FC236}">
                <a16:creationId xmlns:a16="http://schemas.microsoft.com/office/drawing/2014/main" id="{A2794604-25CD-796D-701B-06BA30A7C5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97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894EB2D8-2EA7-ED37-8E30-959F60E9D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>
            <a:extLst>
              <a:ext uri="{FF2B5EF4-FFF2-40B4-BE49-F238E27FC236}">
                <a16:creationId xmlns:a16="http://schemas.microsoft.com/office/drawing/2014/main" id="{72BF5330-6D7F-5FF2-42DB-532DD53B8B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>
            <a:extLst>
              <a:ext uri="{FF2B5EF4-FFF2-40B4-BE49-F238E27FC236}">
                <a16:creationId xmlns:a16="http://schemas.microsoft.com/office/drawing/2014/main" id="{3711BEB8-7B8B-548B-0066-2E30899ADE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1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46639427-4225-EF8D-C769-3872BA999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>
            <a:extLst>
              <a:ext uri="{FF2B5EF4-FFF2-40B4-BE49-F238E27FC236}">
                <a16:creationId xmlns:a16="http://schemas.microsoft.com/office/drawing/2014/main" id="{16EA1A84-AC79-34C0-BE35-69D25980CD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>
            <a:extLst>
              <a:ext uri="{FF2B5EF4-FFF2-40B4-BE49-F238E27FC236}">
                <a16:creationId xmlns:a16="http://schemas.microsoft.com/office/drawing/2014/main" id="{C9025671-5BE2-D552-6D6D-EB415DD7F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98400" y="1155274"/>
            <a:ext cx="3591300" cy="359895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average costs spent on research and development by the companies under the healthcare sector is equal to $1,869,204,650 which is much higher than the average costs spent on research and development by the companies under the energy sector which is $100,950,000.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It seems that companies belonging to the healthcare sector have a higher average in costs spent on research and development than the companies belonging to the energy sector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Are The Costs Spent on Research and Development by The Healthcare and Energy Sectors Similar?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C5AF6-2F05-16A9-2A17-3DD6939DB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0" y="1950404"/>
            <a:ext cx="5105423" cy="20086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B74897C6-6DC4-7E53-63DF-23D703516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>
            <a:extLst>
              <a:ext uri="{FF2B5EF4-FFF2-40B4-BE49-F238E27FC236}">
                <a16:creationId xmlns:a16="http://schemas.microsoft.com/office/drawing/2014/main" id="{32ADB93A-8F27-8FBC-DF0B-9B823619B9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5834" y="1363428"/>
            <a:ext cx="3591300" cy="359895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median total revenue for Banks under the Financials sector ($10,172,000,000) was lower compared to the total revenue for the Property &amp; Casualty Insurance companies ($19,326,200,000).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It looks like 50% of the Casualty &amp; Insurance companies in the sector have a higher total revenue on average than 50% of the Banks.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>
            <a:extLst>
              <a:ext uri="{FF2B5EF4-FFF2-40B4-BE49-F238E27FC236}">
                <a16:creationId xmlns:a16="http://schemas.microsoft.com/office/drawing/2014/main" id="{17EAE6D6-6C89-B4B4-BDA4-8ABD525AEF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315844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 The Total Revenue Earned by Banks and Property and Casualty Insurance Companies Within The Financials Sector Similar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7B00DC-46EE-5871-19C9-AC74BC997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3" y="2078809"/>
            <a:ext cx="5154431" cy="174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7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24A11105-9D88-64EC-E852-9BDD920EE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>
            <a:extLst>
              <a:ext uri="{FF2B5EF4-FFF2-40B4-BE49-F238E27FC236}">
                <a16:creationId xmlns:a16="http://schemas.microsoft.com/office/drawing/2014/main" id="{74426434-D79C-BD32-D0FD-6D7004E7AF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2478" y="960637"/>
            <a:ext cx="3591300" cy="398822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range of costs spent on research and development by the companies under the healthcare sector is equal to $4,297,000,000 which is much higher than the range of costs spent on research and development by the companies under the energy sector which is $613,000,000.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It seems that companies belonging to the healthcare sector have a higher variability in the costs spent on research and development than the companies belonging to the energy sector because the range is high, allowing for more diversity.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>
            <a:extLst>
              <a:ext uri="{FF2B5EF4-FFF2-40B4-BE49-F238E27FC236}">
                <a16:creationId xmlns:a16="http://schemas.microsoft.com/office/drawing/2014/main" id="{0E20660C-4B2A-0E4A-1111-1FF881BE02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Much Are The Companies Under The Healthcare and Energy Sectors Willing to Spend on The Research and Development Costs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C9C10A-8563-8736-9CC2-010B5CFF5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0" y="1738395"/>
            <a:ext cx="4911104" cy="243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6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B91544B7-7785-23E8-3313-750088D8E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>
            <a:extLst>
              <a:ext uri="{FF2B5EF4-FFF2-40B4-BE49-F238E27FC236}">
                <a16:creationId xmlns:a16="http://schemas.microsoft.com/office/drawing/2014/main" id="{BB6CECC6-6FD9-E436-9D41-75340C63EE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2478" y="960637"/>
            <a:ext cx="3591300" cy="398822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Banks have a standard deviation of total revenue that equals to $39,937,192,405.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It means that the average change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of returns for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Banks is $39,937,192,405.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>
            <a:extLst>
              <a:ext uri="{FF2B5EF4-FFF2-40B4-BE49-F238E27FC236}">
                <a16:creationId xmlns:a16="http://schemas.microsoft.com/office/drawing/2014/main" id="{08C42ABB-EB19-DA6B-1707-95A86B5D6A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Average Change of Returns for Banks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749E85-B76D-3337-B96B-566BB546C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3" y="1775402"/>
            <a:ext cx="5119597" cy="172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6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9BBCBD58-24C0-5E4B-47F4-17EAEB92D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>
            <a:extLst>
              <a:ext uri="{FF2B5EF4-FFF2-40B4-BE49-F238E27FC236}">
                <a16:creationId xmlns:a16="http://schemas.microsoft.com/office/drawing/2014/main" id="{E362CCD3-60AD-8E94-3E83-45A493AFCD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Research &amp; Development Costs Under IT Sector in 2014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939C4F-723F-C7E4-1B17-48C9429C2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6499"/>
            <a:ext cx="9144000" cy="31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316</Words>
  <Application>Microsoft Office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Open Sans</vt:lpstr>
      <vt:lpstr>Simple Light</vt:lpstr>
      <vt:lpstr>Are The Costs Spent on Research and Development by The Healthcare and Energy Sectors Similar?</vt:lpstr>
      <vt:lpstr>Is The Total Revenue Earned by Banks and Property and Casualty Insurance Companies Within The Financials Sector Similar</vt:lpstr>
      <vt:lpstr>How Much Are The Companies Under The Healthcare and Energy Sectors Willing to Spend on The Research and Development Costs</vt:lpstr>
      <vt:lpstr>Average Change of Returns for Banks</vt:lpstr>
      <vt:lpstr>Research &amp; Development Costs Under IT Sector in 2014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momo</dc:creator>
  <cp:lastModifiedBy>محمد عبد المنعم عبد الرحمن عبده لاشين</cp:lastModifiedBy>
  <cp:revision>7</cp:revision>
  <dcterms:modified xsi:type="dcterms:W3CDTF">2024-12-02T23:00:44Z</dcterms:modified>
</cp:coreProperties>
</file>