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z Rehan" initials="MR" lastIdx="1" clrIdx="0">
    <p:extLst>
      <p:ext uri="{19B8F6BF-5375-455C-9EA6-DF929625EA0E}">
        <p15:presenceInfo xmlns:p15="http://schemas.microsoft.com/office/powerpoint/2012/main" userId="a168db0e9074fc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EB0B-AED2-ED26-2C41-F450BE26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396A-B469-B17B-5BE4-35B2C3C2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D609-9DC0-109B-2CFB-C8E58437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E117-C937-1655-4F6B-2AF2835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E2F2-1385-6FE8-54B0-638BDDC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59BC-D7E6-4E4A-2C69-B3CCE04D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1532A-2DBE-E01B-AD6E-6CF529443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6653-6F61-3703-076D-C0CC7352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4D8-A0B7-993B-007E-D55F472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DAEA-ED4E-1A52-39A0-56C5BE6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9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B421B-E12B-A03B-515D-8E6C26DF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D22CC-44E8-7ADB-9034-9AB0D7AE7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3F34-B746-69DA-E5D9-E3F36D1E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817C-7968-BFD6-FCE9-3550A02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2CC1-42E7-3324-E33D-F509859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8DC-81CF-DAED-793C-08BD4B5A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800-397E-08F0-9D09-9E040CF1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0F184-92BA-D88A-5B7D-5791067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D1BB-FB27-217A-E31E-303621B5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A854-CE0A-2943-3426-7CFFC2C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B699-84AC-16FA-0FBE-CDA9627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FB6A-EE16-24E1-4D89-B173116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1532-B537-79DF-EE26-75D28A0F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8E55-2D8F-66D0-7B1E-711383B0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0D91-0409-1343-B1A7-47E543A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283-D487-638D-1165-DB8602B2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889D-8CA9-55F2-0A4F-BC1FFDE75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2F07-E02B-891A-D0B9-0792A4E0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A997-ACBD-140B-6C6D-A521958D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11B26-595F-001C-97DD-54A979E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D20C-377B-2CF7-EB61-2499755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8EF-D99E-7264-A049-E9A9B6CC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D677-0532-E97B-A9C3-FE98992A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B65F4-53DE-3C10-39A4-85D33121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15F1-1D7D-D05C-785E-EAF2103D0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682E2-F1AC-5EB0-5CA4-FEBB92ED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A46E4-7D6F-66CC-5995-DE4F253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E5255-531A-79FD-FC4F-0B73C74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53858-29D3-A0BE-915F-0CC97751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5D58-D44F-2228-26BD-88C77CD3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75915-461B-3682-9BAE-B34429A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63A2-4287-9644-434B-49EDAECA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F5FCD-25BF-7E43-E2CB-F852C1C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7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6C8EF-91B3-1C04-03EC-1049CC0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56479-AF11-DF2D-65BC-859EB15B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B146-7938-8D66-8EAF-DED0A63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34B-9F59-F50D-4890-1479A486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E98-D425-2775-7742-377AFB97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32C98-FBA6-A936-A7EB-36A9EA72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0399-6AB3-A5A5-3DF5-E43A3248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B59B-BA98-9E97-AA71-BDE64B11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A51E1-EAB4-ADC3-D95B-24E1D05A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073C-40F6-6BE5-F2CA-E2753CD7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B3778-ED59-3FA0-DF93-4958F92D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6C30-3BC8-A35A-8816-0B14A1F2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7160-C413-91C5-C2B0-3FFFA5A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847B-809A-FA11-5A31-E7991296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135C-2914-F045-A922-A46925CF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9347-A176-8291-9E30-BB312B75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A2CB-E91C-9BBE-728B-8819A313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6CBF-FE31-45B2-0E38-1EB8448BB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7DF1-6603-4A54-B143-C88E953DA2EB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CCE2-3460-8E03-18C7-6C3BBB43F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2D6B-DA6E-7185-C852-05D0BC27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EAB8-FD4C-4FB5-9B8A-57ACDD80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4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5F50-5809-0463-0587-6D3A9BD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Customer Prediction </a:t>
            </a:r>
            <a:endParaRPr lang="en-IN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A8A72-1E3D-B433-99DE-4760F24EC069}"/>
              </a:ext>
            </a:extLst>
          </p:cNvPr>
          <p:cNvSpPr txBox="1"/>
          <p:nvPr/>
        </p:nvSpPr>
        <p:spPr>
          <a:xfrm>
            <a:off x="6541477" y="4220309"/>
            <a:ext cx="4614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sz="2800" dirty="0"/>
              <a:t>Mohamed Maaz Rehan </a:t>
            </a:r>
          </a:p>
          <a:p>
            <a:endParaRPr lang="en-US" sz="2800" dirty="0"/>
          </a:p>
          <a:p>
            <a:r>
              <a:rPr lang="en-US" sz="2800" dirty="0"/>
              <a:t>+91 9945263606</a:t>
            </a:r>
          </a:p>
          <a:p>
            <a:endParaRPr lang="en-US" sz="2800" dirty="0"/>
          </a:p>
          <a:p>
            <a:r>
              <a:rPr lang="en-US" sz="2800" dirty="0"/>
              <a:t>md.maaz.1992@gmail.com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88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C157BE-FD43-EB11-2F40-9BAE9EE3B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" y="154988"/>
            <a:ext cx="3811795" cy="280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0FA41-E69E-EB4C-3E33-C7BF13889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14" y="54756"/>
            <a:ext cx="4068153" cy="2990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4CF5F-49CD-F097-6FF4-FDBA3B969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" y="3342198"/>
            <a:ext cx="4238532" cy="3164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A8C7B-2180-971A-691D-B7C77093E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14" y="177915"/>
            <a:ext cx="3680900" cy="3164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FD15D-4B39-471F-65A5-E28D4799D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7" y="3465357"/>
            <a:ext cx="3327963" cy="272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4578EE-9029-A415-524A-CCC6DC1E5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0" y="3210562"/>
            <a:ext cx="4134942" cy="3427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638C6-F28C-8A70-5EB5-98C914D7935C}"/>
              </a:ext>
            </a:extLst>
          </p:cNvPr>
          <p:cNvSpPr txBox="1"/>
          <p:nvPr/>
        </p:nvSpPr>
        <p:spPr>
          <a:xfrm>
            <a:off x="120608" y="6391943"/>
            <a:ext cx="119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outperforms other machine learning algorithms in terms of accuracy.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74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Prediction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Maaz Rehan</dc:creator>
  <cp:lastModifiedBy>Maaz Rehan</cp:lastModifiedBy>
  <cp:revision>2</cp:revision>
  <dcterms:created xsi:type="dcterms:W3CDTF">2023-08-26T14:48:37Z</dcterms:created>
  <dcterms:modified xsi:type="dcterms:W3CDTF">2023-08-26T18:15:58Z</dcterms:modified>
</cp:coreProperties>
</file>