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67" r:id="rId5"/>
    <p:sldId id="257" r:id="rId6"/>
    <p:sldId id="269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58827-6B66-4658-ADD8-92A10EC23B57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81F9F3-046C-4C35-82C5-4C6838B1C41A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1. Business Problem Understanding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E7B10DFD-908B-45DF-AEDB-95D5550791FA}" type="parTrans" cxnId="{12EB5005-BF4D-40DB-8605-D75DD77DF97E}">
      <dgm:prSet/>
      <dgm:spPr/>
      <dgm:t>
        <a:bodyPr/>
        <a:lstStyle/>
        <a:p>
          <a:endParaRPr lang="en-IN"/>
        </a:p>
      </dgm:t>
    </dgm:pt>
    <dgm:pt modelId="{19C57185-771E-45BF-98D8-54E8FA544DE2}" type="sibTrans" cxnId="{12EB5005-BF4D-40DB-8605-D75DD77DF97E}">
      <dgm:prSet/>
      <dgm:spPr/>
      <dgm:t>
        <a:bodyPr/>
        <a:lstStyle/>
        <a:p>
          <a:endParaRPr lang="en-IN"/>
        </a:p>
      </dgm:t>
    </dgm:pt>
    <dgm:pt modelId="{3F974A18-A816-4649-851C-0E46D50E48C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3. Data Cleaning and Preparation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04884F17-339D-48DC-BCA1-8F6809D0486D}" type="parTrans" cxnId="{8A92F06E-7F8D-488D-87E0-1AE390CA3545}">
      <dgm:prSet/>
      <dgm:spPr/>
      <dgm:t>
        <a:bodyPr/>
        <a:lstStyle/>
        <a:p>
          <a:endParaRPr lang="en-IN"/>
        </a:p>
      </dgm:t>
    </dgm:pt>
    <dgm:pt modelId="{B4C4DFA5-0B80-4CC3-9578-D6A738D3B187}" type="sibTrans" cxnId="{8A92F06E-7F8D-488D-87E0-1AE390CA3545}">
      <dgm:prSet/>
      <dgm:spPr/>
      <dgm:t>
        <a:bodyPr/>
        <a:lstStyle/>
        <a:p>
          <a:endParaRPr lang="en-IN"/>
        </a:p>
      </dgm:t>
    </dgm:pt>
    <dgm:pt modelId="{F5514891-2703-489C-BE72-D643CA0D380B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4. Exploratory Data Analysis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DAD5DB2F-B8FC-4F63-81C1-E54CD55E4E8C}" type="parTrans" cxnId="{F8A54C29-E7B1-449F-81B9-9536C378445C}">
      <dgm:prSet/>
      <dgm:spPr/>
      <dgm:t>
        <a:bodyPr/>
        <a:lstStyle/>
        <a:p>
          <a:endParaRPr lang="en-IN"/>
        </a:p>
      </dgm:t>
    </dgm:pt>
    <dgm:pt modelId="{B05953DB-1B0A-4CE4-BB9F-70656A74360F}" type="sibTrans" cxnId="{F8A54C29-E7B1-449F-81B9-9536C378445C}">
      <dgm:prSet/>
      <dgm:spPr/>
      <dgm:t>
        <a:bodyPr/>
        <a:lstStyle/>
        <a:p>
          <a:endParaRPr lang="en-IN"/>
        </a:p>
      </dgm:t>
    </dgm:pt>
    <dgm:pt modelId="{6A8136B9-7189-464B-874C-C31F758CB247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5. Feature Learning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78740F8B-D764-4641-AC0A-85B3D7FB06C7}" type="parTrans" cxnId="{2B240ECB-97EA-4B8D-9542-0B61925417E3}">
      <dgm:prSet/>
      <dgm:spPr/>
      <dgm:t>
        <a:bodyPr/>
        <a:lstStyle/>
        <a:p>
          <a:endParaRPr lang="en-IN"/>
        </a:p>
      </dgm:t>
    </dgm:pt>
    <dgm:pt modelId="{706AA561-034C-4AB5-AC27-1640C067324C}" type="sibTrans" cxnId="{2B240ECB-97EA-4B8D-9542-0B61925417E3}">
      <dgm:prSet/>
      <dgm:spPr/>
      <dgm:t>
        <a:bodyPr/>
        <a:lstStyle/>
        <a:p>
          <a:endParaRPr lang="en-IN"/>
        </a:p>
      </dgm:t>
    </dgm:pt>
    <dgm:pt modelId="{0D134FFA-A19C-46D6-8E16-1FAFDA100F5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6. Predictive Modeling</a:t>
          </a:r>
        </a:p>
      </dgm:t>
    </dgm:pt>
    <dgm:pt modelId="{5819ADED-305D-4599-A47C-8464DD9203AE}" type="parTrans" cxnId="{C43B78AE-6CBD-4C59-9FB9-35BEC581D89B}">
      <dgm:prSet/>
      <dgm:spPr/>
      <dgm:t>
        <a:bodyPr/>
        <a:lstStyle/>
        <a:p>
          <a:endParaRPr lang="en-IN"/>
        </a:p>
      </dgm:t>
    </dgm:pt>
    <dgm:pt modelId="{DB6D0264-1B1A-4185-8AA1-F4B75C219477}" type="sibTrans" cxnId="{C43B78AE-6CBD-4C59-9FB9-35BEC581D89B}">
      <dgm:prSet/>
      <dgm:spPr/>
      <dgm:t>
        <a:bodyPr/>
        <a:lstStyle/>
        <a:p>
          <a:endParaRPr lang="en-IN"/>
        </a:p>
      </dgm:t>
    </dgm:pt>
    <dgm:pt modelId="{38AC8051-17FF-4C49-A9BA-193E00E518B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2. Data Collection</a:t>
          </a:r>
          <a:endParaRPr lang="en-IN" sz="1600" dirty="0">
            <a:solidFill>
              <a:schemeClr val="tx1"/>
            </a:solidFill>
            <a:latin typeface="Aptos Narrow" panose="020B0004020202020204" pitchFamily="34" charset="0"/>
          </a:endParaRPr>
        </a:p>
      </dgm:t>
    </dgm:pt>
    <dgm:pt modelId="{7DA626F4-FEF3-42A1-9AFE-1B740B3195A6}" type="parTrans" cxnId="{04246B60-DFB2-40CE-AA3F-DF159D8F2F9B}">
      <dgm:prSet/>
      <dgm:spPr/>
      <dgm:t>
        <a:bodyPr/>
        <a:lstStyle/>
        <a:p>
          <a:endParaRPr lang="en-IN"/>
        </a:p>
      </dgm:t>
    </dgm:pt>
    <dgm:pt modelId="{8A44F05C-8B8C-48DB-8129-B11374CACB63}" type="sibTrans" cxnId="{04246B60-DFB2-40CE-AA3F-DF159D8F2F9B}">
      <dgm:prSet/>
      <dgm:spPr/>
      <dgm:t>
        <a:bodyPr/>
        <a:lstStyle/>
        <a:p>
          <a:endParaRPr lang="en-IN"/>
        </a:p>
      </dgm:t>
    </dgm:pt>
    <dgm:pt modelId="{4BDF0B59-9979-4B7D-A04B-CEAF8483FA1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ptos Narrow" panose="020B0004020202020204" pitchFamily="34" charset="0"/>
            </a:rPr>
            <a:t>7. Data Visualization</a:t>
          </a:r>
        </a:p>
      </dgm:t>
    </dgm:pt>
    <dgm:pt modelId="{051D8B35-2583-4203-9B61-0D78509DB2CE}" type="parTrans" cxnId="{049FA049-A896-4E15-AADA-B64FE2A94ED9}">
      <dgm:prSet/>
      <dgm:spPr/>
      <dgm:t>
        <a:bodyPr/>
        <a:lstStyle/>
        <a:p>
          <a:endParaRPr lang="en-IN"/>
        </a:p>
      </dgm:t>
    </dgm:pt>
    <dgm:pt modelId="{5ED5AF6B-EEC7-44F0-A9A6-662377B348EE}" type="sibTrans" cxnId="{049FA049-A896-4E15-AADA-B64FE2A94ED9}">
      <dgm:prSet/>
      <dgm:spPr/>
      <dgm:t>
        <a:bodyPr/>
        <a:lstStyle/>
        <a:p>
          <a:endParaRPr lang="en-IN"/>
        </a:p>
      </dgm:t>
    </dgm:pt>
    <dgm:pt modelId="{6CF7FB03-D662-44BD-94F3-7DA667E94B5B}" type="pres">
      <dgm:prSet presAssocID="{90A58827-6B66-4658-ADD8-92A10EC23B57}" presName="cycle" presStyleCnt="0">
        <dgm:presLayoutVars>
          <dgm:dir/>
          <dgm:resizeHandles val="exact"/>
        </dgm:presLayoutVars>
      </dgm:prSet>
      <dgm:spPr/>
    </dgm:pt>
    <dgm:pt modelId="{BAD5C857-E64B-4F44-9BD3-41C6938FBAA1}" type="pres">
      <dgm:prSet presAssocID="{FB81F9F3-046C-4C35-82C5-4C6838B1C41A}" presName="node" presStyleLbl="node1" presStyleIdx="0" presStyleCnt="7" custScaleX="108232" custScaleY="89942" custRadScaleRad="100000" custRadScaleInc="0">
        <dgm:presLayoutVars>
          <dgm:bulletEnabled val="1"/>
        </dgm:presLayoutVars>
      </dgm:prSet>
      <dgm:spPr/>
    </dgm:pt>
    <dgm:pt modelId="{C5030EA1-7926-470F-8A21-1EAED4358F61}" type="pres">
      <dgm:prSet presAssocID="{19C57185-771E-45BF-98D8-54E8FA544DE2}" presName="sibTrans" presStyleLbl="sibTrans2D1" presStyleIdx="0" presStyleCnt="7"/>
      <dgm:spPr/>
    </dgm:pt>
    <dgm:pt modelId="{69D21972-2AAD-4384-AF20-D345713348F2}" type="pres">
      <dgm:prSet presAssocID="{19C57185-771E-45BF-98D8-54E8FA544DE2}" presName="connectorText" presStyleLbl="sibTrans2D1" presStyleIdx="0" presStyleCnt="7"/>
      <dgm:spPr/>
    </dgm:pt>
    <dgm:pt modelId="{DDF4F046-4337-4EF8-9544-293EF275EA7B}" type="pres">
      <dgm:prSet presAssocID="{38AC8051-17FF-4C49-A9BA-193E00E518B3}" presName="node" presStyleLbl="node1" presStyleIdx="1" presStyleCnt="7" custScaleX="108232" custScaleY="89942">
        <dgm:presLayoutVars>
          <dgm:bulletEnabled val="1"/>
        </dgm:presLayoutVars>
      </dgm:prSet>
      <dgm:spPr/>
    </dgm:pt>
    <dgm:pt modelId="{69ED67FE-0350-423C-ABC9-8483B8D101BB}" type="pres">
      <dgm:prSet presAssocID="{8A44F05C-8B8C-48DB-8129-B11374CACB63}" presName="sibTrans" presStyleLbl="sibTrans2D1" presStyleIdx="1" presStyleCnt="7"/>
      <dgm:spPr/>
    </dgm:pt>
    <dgm:pt modelId="{DD43704B-6BBD-47CF-B409-888B27A2B6ED}" type="pres">
      <dgm:prSet presAssocID="{8A44F05C-8B8C-48DB-8129-B11374CACB63}" presName="connectorText" presStyleLbl="sibTrans2D1" presStyleIdx="1" presStyleCnt="7"/>
      <dgm:spPr/>
    </dgm:pt>
    <dgm:pt modelId="{6735EAA1-E051-4546-BAD7-281DA1DEB4E3}" type="pres">
      <dgm:prSet presAssocID="{3F974A18-A816-4649-851C-0E46D50E48C6}" presName="node" presStyleLbl="node1" presStyleIdx="2" presStyleCnt="7" custScaleX="108232" custScaleY="89942">
        <dgm:presLayoutVars>
          <dgm:bulletEnabled val="1"/>
        </dgm:presLayoutVars>
      </dgm:prSet>
      <dgm:spPr/>
    </dgm:pt>
    <dgm:pt modelId="{01E92027-E2E9-4739-B393-9E5A3597E63B}" type="pres">
      <dgm:prSet presAssocID="{B4C4DFA5-0B80-4CC3-9578-D6A738D3B187}" presName="sibTrans" presStyleLbl="sibTrans2D1" presStyleIdx="2" presStyleCnt="7"/>
      <dgm:spPr/>
    </dgm:pt>
    <dgm:pt modelId="{705E084B-A72A-4484-8380-D2A3DA2090A4}" type="pres">
      <dgm:prSet presAssocID="{B4C4DFA5-0B80-4CC3-9578-D6A738D3B187}" presName="connectorText" presStyleLbl="sibTrans2D1" presStyleIdx="2" presStyleCnt="7"/>
      <dgm:spPr/>
    </dgm:pt>
    <dgm:pt modelId="{A160A687-6815-4A1C-8F9A-D87C208790C9}" type="pres">
      <dgm:prSet presAssocID="{F5514891-2703-489C-BE72-D643CA0D380B}" presName="node" presStyleLbl="node1" presStyleIdx="3" presStyleCnt="7" custScaleX="108232" custScaleY="89942">
        <dgm:presLayoutVars>
          <dgm:bulletEnabled val="1"/>
        </dgm:presLayoutVars>
      </dgm:prSet>
      <dgm:spPr/>
    </dgm:pt>
    <dgm:pt modelId="{D6488489-CBE1-4A7E-98B8-86A95BFED0AF}" type="pres">
      <dgm:prSet presAssocID="{B05953DB-1B0A-4CE4-BB9F-70656A74360F}" presName="sibTrans" presStyleLbl="sibTrans2D1" presStyleIdx="3" presStyleCnt="7"/>
      <dgm:spPr/>
    </dgm:pt>
    <dgm:pt modelId="{AF17342D-11F7-4538-90EB-71DD5314127B}" type="pres">
      <dgm:prSet presAssocID="{B05953DB-1B0A-4CE4-BB9F-70656A74360F}" presName="connectorText" presStyleLbl="sibTrans2D1" presStyleIdx="3" presStyleCnt="7"/>
      <dgm:spPr/>
    </dgm:pt>
    <dgm:pt modelId="{1637C35D-9EBD-44F1-AB55-1073E24ED51D}" type="pres">
      <dgm:prSet presAssocID="{6A8136B9-7189-464B-874C-C31F758CB247}" presName="node" presStyleLbl="node1" presStyleIdx="4" presStyleCnt="7" custScaleX="108232" custScaleY="89942">
        <dgm:presLayoutVars>
          <dgm:bulletEnabled val="1"/>
        </dgm:presLayoutVars>
      </dgm:prSet>
      <dgm:spPr/>
    </dgm:pt>
    <dgm:pt modelId="{A3C386DE-B482-4A18-8A82-3FA86FBEBDEC}" type="pres">
      <dgm:prSet presAssocID="{706AA561-034C-4AB5-AC27-1640C067324C}" presName="sibTrans" presStyleLbl="sibTrans2D1" presStyleIdx="4" presStyleCnt="7"/>
      <dgm:spPr/>
    </dgm:pt>
    <dgm:pt modelId="{DC2B48DE-0DEE-4F9A-812B-D56F0D0E2C89}" type="pres">
      <dgm:prSet presAssocID="{706AA561-034C-4AB5-AC27-1640C067324C}" presName="connectorText" presStyleLbl="sibTrans2D1" presStyleIdx="4" presStyleCnt="7"/>
      <dgm:spPr/>
    </dgm:pt>
    <dgm:pt modelId="{87BB5CAA-3B15-4DCB-BB81-A3FAB6301406}" type="pres">
      <dgm:prSet presAssocID="{0D134FFA-A19C-46D6-8E16-1FAFDA100F5E}" presName="node" presStyleLbl="node1" presStyleIdx="5" presStyleCnt="7" custScaleX="108232" custScaleY="89942">
        <dgm:presLayoutVars>
          <dgm:bulletEnabled val="1"/>
        </dgm:presLayoutVars>
      </dgm:prSet>
      <dgm:spPr/>
    </dgm:pt>
    <dgm:pt modelId="{F42068A6-289F-4023-B428-DFE9CA473912}" type="pres">
      <dgm:prSet presAssocID="{DB6D0264-1B1A-4185-8AA1-F4B75C219477}" presName="sibTrans" presStyleLbl="sibTrans2D1" presStyleIdx="5" presStyleCnt="7"/>
      <dgm:spPr/>
    </dgm:pt>
    <dgm:pt modelId="{B47067A7-2AFE-4BEB-9CBA-9907A733F016}" type="pres">
      <dgm:prSet presAssocID="{DB6D0264-1B1A-4185-8AA1-F4B75C219477}" presName="connectorText" presStyleLbl="sibTrans2D1" presStyleIdx="5" presStyleCnt="7"/>
      <dgm:spPr/>
    </dgm:pt>
    <dgm:pt modelId="{DAF55EFC-9F1D-45D3-A73F-0A784E8610BE}" type="pres">
      <dgm:prSet presAssocID="{4BDF0B59-9979-4B7D-A04B-CEAF8483FA18}" presName="node" presStyleLbl="node1" presStyleIdx="6" presStyleCnt="7" custScaleX="108232" custScaleY="89942">
        <dgm:presLayoutVars>
          <dgm:bulletEnabled val="1"/>
        </dgm:presLayoutVars>
      </dgm:prSet>
      <dgm:spPr/>
    </dgm:pt>
    <dgm:pt modelId="{F0366CF1-53F7-45EE-84FD-F3F35EE82F16}" type="pres">
      <dgm:prSet presAssocID="{5ED5AF6B-EEC7-44F0-A9A6-662377B348EE}" presName="sibTrans" presStyleLbl="sibTrans2D1" presStyleIdx="6" presStyleCnt="7"/>
      <dgm:spPr/>
    </dgm:pt>
    <dgm:pt modelId="{8CB311B2-14BA-4011-89D8-3BAA05D4CBFB}" type="pres">
      <dgm:prSet presAssocID="{5ED5AF6B-EEC7-44F0-A9A6-662377B348EE}" presName="connectorText" presStyleLbl="sibTrans2D1" presStyleIdx="6" presStyleCnt="7"/>
      <dgm:spPr/>
    </dgm:pt>
  </dgm:ptLst>
  <dgm:cxnLst>
    <dgm:cxn modelId="{B73D1D02-A9EA-45A6-BF84-8F1C33670EBA}" type="presOf" srcId="{19C57185-771E-45BF-98D8-54E8FA544DE2}" destId="{69D21972-2AAD-4384-AF20-D345713348F2}" srcOrd="1" destOrd="0" presId="urn:microsoft.com/office/officeart/2005/8/layout/cycle2"/>
    <dgm:cxn modelId="{12EB5005-BF4D-40DB-8605-D75DD77DF97E}" srcId="{90A58827-6B66-4658-ADD8-92A10EC23B57}" destId="{FB81F9F3-046C-4C35-82C5-4C6838B1C41A}" srcOrd="0" destOrd="0" parTransId="{E7B10DFD-908B-45DF-AEDB-95D5550791FA}" sibTransId="{19C57185-771E-45BF-98D8-54E8FA544DE2}"/>
    <dgm:cxn modelId="{BB403F25-DBBF-4D4D-B9E7-9DE5988DACCB}" type="presOf" srcId="{5ED5AF6B-EEC7-44F0-A9A6-662377B348EE}" destId="{8CB311B2-14BA-4011-89D8-3BAA05D4CBFB}" srcOrd="1" destOrd="0" presId="urn:microsoft.com/office/officeart/2005/8/layout/cycle2"/>
    <dgm:cxn modelId="{F8A54C29-E7B1-449F-81B9-9536C378445C}" srcId="{90A58827-6B66-4658-ADD8-92A10EC23B57}" destId="{F5514891-2703-489C-BE72-D643CA0D380B}" srcOrd="3" destOrd="0" parTransId="{DAD5DB2F-B8FC-4F63-81C1-E54CD55E4E8C}" sibTransId="{B05953DB-1B0A-4CE4-BB9F-70656A74360F}"/>
    <dgm:cxn modelId="{69B6A629-E133-4BF9-8333-725CAB5587EC}" type="presOf" srcId="{6A8136B9-7189-464B-874C-C31F758CB247}" destId="{1637C35D-9EBD-44F1-AB55-1073E24ED51D}" srcOrd="0" destOrd="0" presId="urn:microsoft.com/office/officeart/2005/8/layout/cycle2"/>
    <dgm:cxn modelId="{91FDDB2B-DF6A-408B-8215-A55CF74D739A}" type="presOf" srcId="{8A44F05C-8B8C-48DB-8129-B11374CACB63}" destId="{DD43704B-6BBD-47CF-B409-888B27A2B6ED}" srcOrd="1" destOrd="0" presId="urn:microsoft.com/office/officeart/2005/8/layout/cycle2"/>
    <dgm:cxn modelId="{04246B60-DFB2-40CE-AA3F-DF159D8F2F9B}" srcId="{90A58827-6B66-4658-ADD8-92A10EC23B57}" destId="{38AC8051-17FF-4C49-A9BA-193E00E518B3}" srcOrd="1" destOrd="0" parTransId="{7DA626F4-FEF3-42A1-9AFE-1B740B3195A6}" sibTransId="{8A44F05C-8B8C-48DB-8129-B11374CACB63}"/>
    <dgm:cxn modelId="{F8AE1341-F72E-4C81-BCC5-1701B5CA3A5A}" type="presOf" srcId="{B05953DB-1B0A-4CE4-BB9F-70656A74360F}" destId="{D6488489-CBE1-4A7E-98B8-86A95BFED0AF}" srcOrd="0" destOrd="0" presId="urn:microsoft.com/office/officeart/2005/8/layout/cycle2"/>
    <dgm:cxn modelId="{049FA049-A896-4E15-AADA-B64FE2A94ED9}" srcId="{90A58827-6B66-4658-ADD8-92A10EC23B57}" destId="{4BDF0B59-9979-4B7D-A04B-CEAF8483FA18}" srcOrd="6" destOrd="0" parTransId="{051D8B35-2583-4203-9B61-0D78509DB2CE}" sibTransId="{5ED5AF6B-EEC7-44F0-A9A6-662377B348EE}"/>
    <dgm:cxn modelId="{1FBBED6E-514A-4392-B9FC-BF7006F268E6}" type="presOf" srcId="{38AC8051-17FF-4C49-A9BA-193E00E518B3}" destId="{DDF4F046-4337-4EF8-9544-293EF275EA7B}" srcOrd="0" destOrd="0" presId="urn:microsoft.com/office/officeart/2005/8/layout/cycle2"/>
    <dgm:cxn modelId="{8A92F06E-7F8D-488D-87E0-1AE390CA3545}" srcId="{90A58827-6B66-4658-ADD8-92A10EC23B57}" destId="{3F974A18-A816-4649-851C-0E46D50E48C6}" srcOrd="2" destOrd="0" parTransId="{04884F17-339D-48DC-BCA1-8F6809D0486D}" sibTransId="{B4C4DFA5-0B80-4CC3-9578-D6A738D3B187}"/>
    <dgm:cxn modelId="{F0CED970-1359-4462-AF39-90FBD0BF5537}" type="presOf" srcId="{3F974A18-A816-4649-851C-0E46D50E48C6}" destId="{6735EAA1-E051-4546-BAD7-281DA1DEB4E3}" srcOrd="0" destOrd="0" presId="urn:microsoft.com/office/officeart/2005/8/layout/cycle2"/>
    <dgm:cxn modelId="{167EF871-CB21-4FCE-9D84-1F27D2E1E1B9}" type="presOf" srcId="{F5514891-2703-489C-BE72-D643CA0D380B}" destId="{A160A687-6815-4A1C-8F9A-D87C208790C9}" srcOrd="0" destOrd="0" presId="urn:microsoft.com/office/officeart/2005/8/layout/cycle2"/>
    <dgm:cxn modelId="{FC35C257-0ED6-408E-9765-5C95FCEEAB21}" type="presOf" srcId="{B4C4DFA5-0B80-4CC3-9578-D6A738D3B187}" destId="{705E084B-A72A-4484-8380-D2A3DA2090A4}" srcOrd="1" destOrd="0" presId="urn:microsoft.com/office/officeart/2005/8/layout/cycle2"/>
    <dgm:cxn modelId="{FF61E579-39A5-4865-A7BF-64B0BF6DC1B7}" type="presOf" srcId="{706AA561-034C-4AB5-AC27-1640C067324C}" destId="{A3C386DE-B482-4A18-8A82-3FA86FBEBDEC}" srcOrd="0" destOrd="0" presId="urn:microsoft.com/office/officeart/2005/8/layout/cycle2"/>
    <dgm:cxn modelId="{E23B487C-D504-4FCE-9C7F-A47D53624ED2}" type="presOf" srcId="{DB6D0264-1B1A-4185-8AA1-F4B75C219477}" destId="{B47067A7-2AFE-4BEB-9CBA-9907A733F016}" srcOrd="1" destOrd="0" presId="urn:microsoft.com/office/officeart/2005/8/layout/cycle2"/>
    <dgm:cxn modelId="{D2ECC67E-00BF-4DDE-9F90-46085FF594B2}" type="presOf" srcId="{8A44F05C-8B8C-48DB-8129-B11374CACB63}" destId="{69ED67FE-0350-423C-ABC9-8483B8D101BB}" srcOrd="0" destOrd="0" presId="urn:microsoft.com/office/officeart/2005/8/layout/cycle2"/>
    <dgm:cxn modelId="{4C664696-5011-46DB-A77E-B855627BC610}" type="presOf" srcId="{5ED5AF6B-EEC7-44F0-A9A6-662377B348EE}" destId="{F0366CF1-53F7-45EE-84FD-F3F35EE82F16}" srcOrd="0" destOrd="0" presId="urn:microsoft.com/office/officeart/2005/8/layout/cycle2"/>
    <dgm:cxn modelId="{0685EF9B-76C4-4688-A3FA-AA9FA2506E43}" type="presOf" srcId="{0D134FFA-A19C-46D6-8E16-1FAFDA100F5E}" destId="{87BB5CAA-3B15-4DCB-BB81-A3FAB6301406}" srcOrd="0" destOrd="0" presId="urn:microsoft.com/office/officeart/2005/8/layout/cycle2"/>
    <dgm:cxn modelId="{352446A1-94F6-4E28-A473-CEA576CB2DC6}" type="presOf" srcId="{19C57185-771E-45BF-98D8-54E8FA544DE2}" destId="{C5030EA1-7926-470F-8A21-1EAED4358F61}" srcOrd="0" destOrd="0" presId="urn:microsoft.com/office/officeart/2005/8/layout/cycle2"/>
    <dgm:cxn modelId="{C43B78AE-6CBD-4C59-9FB9-35BEC581D89B}" srcId="{90A58827-6B66-4658-ADD8-92A10EC23B57}" destId="{0D134FFA-A19C-46D6-8E16-1FAFDA100F5E}" srcOrd="5" destOrd="0" parTransId="{5819ADED-305D-4599-A47C-8464DD9203AE}" sibTransId="{DB6D0264-1B1A-4185-8AA1-F4B75C219477}"/>
    <dgm:cxn modelId="{A19BD2AF-B2F4-4135-9893-0ED576D5DC73}" type="presOf" srcId="{B4C4DFA5-0B80-4CC3-9578-D6A738D3B187}" destId="{01E92027-E2E9-4739-B393-9E5A3597E63B}" srcOrd="0" destOrd="0" presId="urn:microsoft.com/office/officeart/2005/8/layout/cycle2"/>
    <dgm:cxn modelId="{F5DD96B1-C548-4760-97A8-CC641300F2BE}" type="presOf" srcId="{4BDF0B59-9979-4B7D-A04B-CEAF8483FA18}" destId="{DAF55EFC-9F1D-45D3-A73F-0A784E8610BE}" srcOrd="0" destOrd="0" presId="urn:microsoft.com/office/officeart/2005/8/layout/cycle2"/>
    <dgm:cxn modelId="{272754B8-5B9E-4ED1-A8DB-9EAAD09E74FB}" type="presOf" srcId="{B05953DB-1B0A-4CE4-BB9F-70656A74360F}" destId="{AF17342D-11F7-4538-90EB-71DD5314127B}" srcOrd="1" destOrd="0" presId="urn:microsoft.com/office/officeart/2005/8/layout/cycle2"/>
    <dgm:cxn modelId="{7185B2BA-A47B-47F3-B0AB-1E51592F5547}" type="presOf" srcId="{706AA561-034C-4AB5-AC27-1640C067324C}" destId="{DC2B48DE-0DEE-4F9A-812B-D56F0D0E2C89}" srcOrd="1" destOrd="0" presId="urn:microsoft.com/office/officeart/2005/8/layout/cycle2"/>
    <dgm:cxn modelId="{C1B162C0-45AF-452B-A939-451098BA546E}" type="presOf" srcId="{90A58827-6B66-4658-ADD8-92A10EC23B57}" destId="{6CF7FB03-D662-44BD-94F3-7DA667E94B5B}" srcOrd="0" destOrd="0" presId="urn:microsoft.com/office/officeart/2005/8/layout/cycle2"/>
    <dgm:cxn modelId="{2B240ECB-97EA-4B8D-9542-0B61925417E3}" srcId="{90A58827-6B66-4658-ADD8-92A10EC23B57}" destId="{6A8136B9-7189-464B-874C-C31F758CB247}" srcOrd="4" destOrd="0" parTransId="{78740F8B-D764-4641-AC0A-85B3D7FB06C7}" sibTransId="{706AA561-034C-4AB5-AC27-1640C067324C}"/>
    <dgm:cxn modelId="{AE540ACF-50C4-4E0C-897D-748EBC829CA4}" type="presOf" srcId="{DB6D0264-1B1A-4185-8AA1-F4B75C219477}" destId="{F42068A6-289F-4023-B428-DFE9CA473912}" srcOrd="0" destOrd="0" presId="urn:microsoft.com/office/officeart/2005/8/layout/cycle2"/>
    <dgm:cxn modelId="{A465EEE3-067C-44A2-A6C5-C8E4DD998C61}" type="presOf" srcId="{FB81F9F3-046C-4C35-82C5-4C6838B1C41A}" destId="{BAD5C857-E64B-4F44-9BD3-41C6938FBAA1}" srcOrd="0" destOrd="0" presId="urn:microsoft.com/office/officeart/2005/8/layout/cycle2"/>
    <dgm:cxn modelId="{73A1AC57-3CA9-4B38-B269-5EDA471BDF8B}" type="presParOf" srcId="{6CF7FB03-D662-44BD-94F3-7DA667E94B5B}" destId="{BAD5C857-E64B-4F44-9BD3-41C6938FBAA1}" srcOrd="0" destOrd="0" presId="urn:microsoft.com/office/officeart/2005/8/layout/cycle2"/>
    <dgm:cxn modelId="{7E16037B-F238-4AA3-AA8A-4EE5F3F4324B}" type="presParOf" srcId="{6CF7FB03-D662-44BD-94F3-7DA667E94B5B}" destId="{C5030EA1-7926-470F-8A21-1EAED4358F61}" srcOrd="1" destOrd="0" presId="urn:microsoft.com/office/officeart/2005/8/layout/cycle2"/>
    <dgm:cxn modelId="{48A677F7-463A-4C5A-A82B-48F9510AB915}" type="presParOf" srcId="{C5030EA1-7926-470F-8A21-1EAED4358F61}" destId="{69D21972-2AAD-4384-AF20-D345713348F2}" srcOrd="0" destOrd="0" presId="urn:microsoft.com/office/officeart/2005/8/layout/cycle2"/>
    <dgm:cxn modelId="{06CE26AB-C277-4C3F-A695-97F0DA9F789D}" type="presParOf" srcId="{6CF7FB03-D662-44BD-94F3-7DA667E94B5B}" destId="{DDF4F046-4337-4EF8-9544-293EF275EA7B}" srcOrd="2" destOrd="0" presId="urn:microsoft.com/office/officeart/2005/8/layout/cycle2"/>
    <dgm:cxn modelId="{58DBB99E-FD26-4F43-9F67-68551200FA84}" type="presParOf" srcId="{6CF7FB03-D662-44BD-94F3-7DA667E94B5B}" destId="{69ED67FE-0350-423C-ABC9-8483B8D101BB}" srcOrd="3" destOrd="0" presId="urn:microsoft.com/office/officeart/2005/8/layout/cycle2"/>
    <dgm:cxn modelId="{E3EEE8A4-1D0C-4878-8C76-C5E80A329C03}" type="presParOf" srcId="{69ED67FE-0350-423C-ABC9-8483B8D101BB}" destId="{DD43704B-6BBD-47CF-B409-888B27A2B6ED}" srcOrd="0" destOrd="0" presId="urn:microsoft.com/office/officeart/2005/8/layout/cycle2"/>
    <dgm:cxn modelId="{44F1C0F2-60A7-4C2C-9AC5-98273BE0636D}" type="presParOf" srcId="{6CF7FB03-D662-44BD-94F3-7DA667E94B5B}" destId="{6735EAA1-E051-4546-BAD7-281DA1DEB4E3}" srcOrd="4" destOrd="0" presId="urn:microsoft.com/office/officeart/2005/8/layout/cycle2"/>
    <dgm:cxn modelId="{5F4B336D-0657-44DA-B0DA-073FF104F828}" type="presParOf" srcId="{6CF7FB03-D662-44BD-94F3-7DA667E94B5B}" destId="{01E92027-E2E9-4739-B393-9E5A3597E63B}" srcOrd="5" destOrd="0" presId="urn:microsoft.com/office/officeart/2005/8/layout/cycle2"/>
    <dgm:cxn modelId="{8C096744-8B70-48FA-99F3-317A749A8E7A}" type="presParOf" srcId="{01E92027-E2E9-4739-B393-9E5A3597E63B}" destId="{705E084B-A72A-4484-8380-D2A3DA2090A4}" srcOrd="0" destOrd="0" presId="urn:microsoft.com/office/officeart/2005/8/layout/cycle2"/>
    <dgm:cxn modelId="{6971C1D1-9A94-4BC0-9F1B-F36A1B0D6C1B}" type="presParOf" srcId="{6CF7FB03-D662-44BD-94F3-7DA667E94B5B}" destId="{A160A687-6815-4A1C-8F9A-D87C208790C9}" srcOrd="6" destOrd="0" presId="urn:microsoft.com/office/officeart/2005/8/layout/cycle2"/>
    <dgm:cxn modelId="{42F282D2-E8CC-431E-BFBD-C22D6C025581}" type="presParOf" srcId="{6CF7FB03-D662-44BD-94F3-7DA667E94B5B}" destId="{D6488489-CBE1-4A7E-98B8-86A95BFED0AF}" srcOrd="7" destOrd="0" presId="urn:microsoft.com/office/officeart/2005/8/layout/cycle2"/>
    <dgm:cxn modelId="{FD7291AB-EC55-4E32-BA6F-307420883383}" type="presParOf" srcId="{D6488489-CBE1-4A7E-98B8-86A95BFED0AF}" destId="{AF17342D-11F7-4538-90EB-71DD5314127B}" srcOrd="0" destOrd="0" presId="urn:microsoft.com/office/officeart/2005/8/layout/cycle2"/>
    <dgm:cxn modelId="{3B28CD13-055E-477A-AD24-2030C3BC10CC}" type="presParOf" srcId="{6CF7FB03-D662-44BD-94F3-7DA667E94B5B}" destId="{1637C35D-9EBD-44F1-AB55-1073E24ED51D}" srcOrd="8" destOrd="0" presId="urn:microsoft.com/office/officeart/2005/8/layout/cycle2"/>
    <dgm:cxn modelId="{F1EDCD29-9C71-48AB-A00F-8A2C9FE20E97}" type="presParOf" srcId="{6CF7FB03-D662-44BD-94F3-7DA667E94B5B}" destId="{A3C386DE-B482-4A18-8A82-3FA86FBEBDEC}" srcOrd="9" destOrd="0" presId="urn:microsoft.com/office/officeart/2005/8/layout/cycle2"/>
    <dgm:cxn modelId="{FD3CD7DC-2770-443A-9C16-E7603525FC36}" type="presParOf" srcId="{A3C386DE-B482-4A18-8A82-3FA86FBEBDEC}" destId="{DC2B48DE-0DEE-4F9A-812B-D56F0D0E2C89}" srcOrd="0" destOrd="0" presId="urn:microsoft.com/office/officeart/2005/8/layout/cycle2"/>
    <dgm:cxn modelId="{50302F9F-CC07-4293-9E04-ABBBCB1DD25C}" type="presParOf" srcId="{6CF7FB03-D662-44BD-94F3-7DA667E94B5B}" destId="{87BB5CAA-3B15-4DCB-BB81-A3FAB6301406}" srcOrd="10" destOrd="0" presId="urn:microsoft.com/office/officeart/2005/8/layout/cycle2"/>
    <dgm:cxn modelId="{D34AAEDC-6155-4668-A0CF-A52C99E7B5FD}" type="presParOf" srcId="{6CF7FB03-D662-44BD-94F3-7DA667E94B5B}" destId="{F42068A6-289F-4023-B428-DFE9CA473912}" srcOrd="11" destOrd="0" presId="urn:microsoft.com/office/officeart/2005/8/layout/cycle2"/>
    <dgm:cxn modelId="{D3EFF3DE-CAC5-4ED7-899D-E62A9E166109}" type="presParOf" srcId="{F42068A6-289F-4023-B428-DFE9CA473912}" destId="{B47067A7-2AFE-4BEB-9CBA-9907A733F016}" srcOrd="0" destOrd="0" presId="urn:microsoft.com/office/officeart/2005/8/layout/cycle2"/>
    <dgm:cxn modelId="{E4AC82AD-C634-46C9-B6B7-7EE42B415690}" type="presParOf" srcId="{6CF7FB03-D662-44BD-94F3-7DA667E94B5B}" destId="{DAF55EFC-9F1D-45D3-A73F-0A784E8610BE}" srcOrd="12" destOrd="0" presId="urn:microsoft.com/office/officeart/2005/8/layout/cycle2"/>
    <dgm:cxn modelId="{3FC9448A-77C3-4439-B63D-D5E57423A8A8}" type="presParOf" srcId="{6CF7FB03-D662-44BD-94F3-7DA667E94B5B}" destId="{F0366CF1-53F7-45EE-84FD-F3F35EE82F16}" srcOrd="13" destOrd="0" presId="urn:microsoft.com/office/officeart/2005/8/layout/cycle2"/>
    <dgm:cxn modelId="{73446237-F2BA-40E7-97DF-379837674DC0}" type="presParOf" srcId="{F0366CF1-53F7-45EE-84FD-F3F35EE82F16}" destId="{8CB311B2-14BA-4011-89D8-3BAA05D4CB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5C857-E64B-4F44-9BD3-41C6938FBAA1}">
      <dsp:nvSpPr>
        <dsp:cNvPr id="0" name=""/>
        <dsp:cNvSpPr/>
      </dsp:nvSpPr>
      <dsp:spPr>
        <a:xfrm>
          <a:off x="5391982" y="123640"/>
          <a:ext cx="1748502" cy="14530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1. Business Problem Understanding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5648044" y="336431"/>
        <a:ext cx="1236378" cy="1027443"/>
      </dsp:txXfrm>
    </dsp:sp>
    <dsp:sp modelId="{C5030EA1-7926-470F-8A21-1EAED4358F61}">
      <dsp:nvSpPr>
        <dsp:cNvPr id="0" name=""/>
        <dsp:cNvSpPr/>
      </dsp:nvSpPr>
      <dsp:spPr>
        <a:xfrm rot="1542857">
          <a:off x="7151269" y="1099192"/>
          <a:ext cx="396393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7157157" y="1182441"/>
        <a:ext cx="277475" cy="327141"/>
      </dsp:txXfrm>
    </dsp:sp>
    <dsp:sp modelId="{DDF4F046-4337-4EF8-9544-293EF275EA7B}">
      <dsp:nvSpPr>
        <dsp:cNvPr id="0" name=""/>
        <dsp:cNvSpPr/>
      </dsp:nvSpPr>
      <dsp:spPr>
        <a:xfrm>
          <a:off x="7578662" y="1176690"/>
          <a:ext cx="1748502" cy="14530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2. Data Collection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7834724" y="1389481"/>
        <a:ext cx="1236378" cy="1027443"/>
      </dsp:txXfrm>
    </dsp:sp>
    <dsp:sp modelId="{69ED67FE-0350-423C-ABC9-8483B8D101BB}">
      <dsp:nvSpPr>
        <dsp:cNvPr id="0" name=""/>
        <dsp:cNvSpPr/>
      </dsp:nvSpPr>
      <dsp:spPr>
        <a:xfrm rot="4628571">
          <a:off x="8464605" y="2799596"/>
          <a:ext cx="510255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8524112" y="2834024"/>
        <a:ext cx="357179" cy="327141"/>
      </dsp:txXfrm>
    </dsp:sp>
    <dsp:sp modelId="{6735EAA1-E051-4546-BAD7-281DA1DEB4E3}">
      <dsp:nvSpPr>
        <dsp:cNvPr id="0" name=""/>
        <dsp:cNvSpPr/>
      </dsp:nvSpPr>
      <dsp:spPr>
        <a:xfrm>
          <a:off x="8118727" y="3542870"/>
          <a:ext cx="1748502" cy="145302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3. Data Cleaning and Preparation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8374789" y="3755661"/>
        <a:ext cx="1236378" cy="1027443"/>
      </dsp:txXfrm>
    </dsp:sp>
    <dsp:sp modelId="{01E92027-E2E9-4739-B393-9E5A3597E63B}">
      <dsp:nvSpPr>
        <dsp:cNvPr id="0" name=""/>
        <dsp:cNvSpPr/>
      </dsp:nvSpPr>
      <dsp:spPr>
        <a:xfrm rot="7714286">
          <a:off x="8011943" y="4935235"/>
          <a:ext cx="465261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8125245" y="4989719"/>
        <a:ext cx="325683" cy="327141"/>
      </dsp:txXfrm>
    </dsp:sp>
    <dsp:sp modelId="{A160A687-6815-4A1C-8F9A-D87C208790C9}">
      <dsp:nvSpPr>
        <dsp:cNvPr id="0" name=""/>
        <dsp:cNvSpPr/>
      </dsp:nvSpPr>
      <dsp:spPr>
        <a:xfrm>
          <a:off x="6605498" y="5440400"/>
          <a:ext cx="1748502" cy="145302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4. Exploratory Data Analysis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6861560" y="5653191"/>
        <a:ext cx="1236378" cy="1027443"/>
      </dsp:txXfrm>
    </dsp:sp>
    <dsp:sp modelId="{D6488489-CBE1-4A7E-98B8-86A95BFED0AF}">
      <dsp:nvSpPr>
        <dsp:cNvPr id="0" name=""/>
        <dsp:cNvSpPr/>
      </dsp:nvSpPr>
      <dsp:spPr>
        <a:xfrm rot="10800000">
          <a:off x="6096601" y="5894295"/>
          <a:ext cx="359620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6204487" y="6003342"/>
        <a:ext cx="251734" cy="327141"/>
      </dsp:txXfrm>
    </dsp:sp>
    <dsp:sp modelId="{1637C35D-9EBD-44F1-AB55-1073E24ED51D}">
      <dsp:nvSpPr>
        <dsp:cNvPr id="0" name=""/>
        <dsp:cNvSpPr/>
      </dsp:nvSpPr>
      <dsp:spPr>
        <a:xfrm>
          <a:off x="4178467" y="5440400"/>
          <a:ext cx="1748502" cy="145302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5. Feature Learning</a:t>
          </a:r>
          <a:endParaRPr lang="en-IN" sz="1600" kern="1200" dirty="0">
            <a:solidFill>
              <a:schemeClr val="tx1"/>
            </a:solidFill>
            <a:latin typeface="Aptos Narrow" panose="020B0004020202020204" pitchFamily="34" charset="0"/>
          </a:endParaRPr>
        </a:p>
      </dsp:txBody>
      <dsp:txXfrm>
        <a:off x="4434529" y="5653191"/>
        <a:ext cx="1236378" cy="1027443"/>
      </dsp:txXfrm>
    </dsp:sp>
    <dsp:sp modelId="{A3C386DE-B482-4A18-8A82-3FA86FBEBDEC}">
      <dsp:nvSpPr>
        <dsp:cNvPr id="0" name=""/>
        <dsp:cNvSpPr/>
      </dsp:nvSpPr>
      <dsp:spPr>
        <a:xfrm rot="13885714">
          <a:off x="4071682" y="4955825"/>
          <a:ext cx="465261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 rot="10800000">
        <a:off x="4184984" y="5119435"/>
        <a:ext cx="325683" cy="327141"/>
      </dsp:txXfrm>
    </dsp:sp>
    <dsp:sp modelId="{87BB5CAA-3B15-4DCB-BB81-A3FAB6301406}">
      <dsp:nvSpPr>
        <dsp:cNvPr id="0" name=""/>
        <dsp:cNvSpPr/>
      </dsp:nvSpPr>
      <dsp:spPr>
        <a:xfrm>
          <a:off x="2665237" y="3542870"/>
          <a:ext cx="1748502" cy="14530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6. Predictive Modeling</a:t>
          </a:r>
        </a:p>
      </dsp:txBody>
      <dsp:txXfrm>
        <a:off x="2921299" y="3755661"/>
        <a:ext cx="1236378" cy="1027443"/>
      </dsp:txXfrm>
    </dsp:sp>
    <dsp:sp modelId="{F42068A6-289F-4023-B428-DFE9CA473912}">
      <dsp:nvSpPr>
        <dsp:cNvPr id="0" name=""/>
        <dsp:cNvSpPr/>
      </dsp:nvSpPr>
      <dsp:spPr>
        <a:xfrm rot="16971429">
          <a:off x="3551180" y="2827754"/>
          <a:ext cx="510255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3610687" y="3011420"/>
        <a:ext cx="357179" cy="327141"/>
      </dsp:txXfrm>
    </dsp:sp>
    <dsp:sp modelId="{DAF55EFC-9F1D-45D3-A73F-0A784E8610BE}">
      <dsp:nvSpPr>
        <dsp:cNvPr id="0" name=""/>
        <dsp:cNvSpPr/>
      </dsp:nvSpPr>
      <dsp:spPr>
        <a:xfrm>
          <a:off x="3205302" y="1176690"/>
          <a:ext cx="1748502" cy="14530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ptos Narrow" panose="020B0004020202020204" pitchFamily="34" charset="0"/>
            </a:rPr>
            <a:t>7. Data Visualization</a:t>
          </a:r>
        </a:p>
      </dsp:txBody>
      <dsp:txXfrm>
        <a:off x="3461364" y="1389481"/>
        <a:ext cx="1236378" cy="1027443"/>
      </dsp:txXfrm>
    </dsp:sp>
    <dsp:sp modelId="{F0366CF1-53F7-45EE-84FD-F3F35EE82F16}">
      <dsp:nvSpPr>
        <dsp:cNvPr id="0" name=""/>
        <dsp:cNvSpPr/>
      </dsp:nvSpPr>
      <dsp:spPr>
        <a:xfrm rot="20057143">
          <a:off x="4964589" y="1108927"/>
          <a:ext cx="396393" cy="545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970477" y="1243772"/>
        <a:ext cx="277475" cy="32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064A-1CC7-EC90-14DE-25D5866F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E3F4-3FDD-E360-62EF-318EE12C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CEF1-1802-1622-1FFA-CB49655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856E-3321-ADCE-4AA5-313FD21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D9E2-2BC2-C1C5-0274-7B34F2A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CBC8-9B26-83C1-9673-E580BDD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DA03-F0BE-6444-F246-C49681FE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ADD3-AE44-4169-6001-D37C7A0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6B5B-3B21-FD75-08AB-89079544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FFA1-067B-59F2-1CC5-EBA2635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B5D82-5635-27B6-B750-07788BEC9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0261-908A-D504-58F0-BC8E1B32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0F0C-68C3-92AC-1921-F9352C80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DB6F-A859-9FA1-D6CF-FFBB941A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05BA-E1BD-3D41-7D73-B00FF140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979A-CC33-85BC-95EA-284CAE28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8AD9-A2C0-37EF-A3D9-0F104FA0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43F7-FF5B-3AD6-16BD-0D1DC391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9969-9EC7-A3F0-59FC-52E422E5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FA4C-7E21-18FD-E4B9-3F59E996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1FAE-BA6D-225C-DBBA-3A7ECFC8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2176-1B8B-8AD5-DB76-65997B24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59C0-7FC8-F2BA-8593-5F7220E5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C87C-A12C-CE91-F7D7-E0E578AD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B40C-F94A-6A54-14E7-9050605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50E5-83CE-E9CE-C55A-464202EC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C51C-C649-06AF-FC5C-FFACD65C0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05B8-89BD-195D-2700-5BEBF9A6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A454-4C33-1E4A-07F5-3C30EFDB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6D76-619D-189A-5186-0A105D6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BD7D-1C4E-47AD-0C0A-F5B42A2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2EC6-1F2D-3C54-B3A9-437D1C7A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DF41-2607-4AF4-BCFA-95B08E08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BF5A-E9A8-1510-0047-6AC83012B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A27AD-E0F8-CF5F-ED33-1F816BDD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7D30-A482-B419-D098-7D6F0854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A70C1-BAA2-8B63-6486-130611CE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749FC-5459-A23C-E376-D08095B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64EB4-56EB-018B-25BB-1EF41CA2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BC1C-F6DF-B17A-BC77-3D3BB0E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72E69-0F0F-C201-B09E-1C53210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73973-5C2E-1B93-3E05-40E275F5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DB4D9-327D-608E-798B-AF43EA19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3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DCA29-D3E8-E5C8-3DED-B2AF591C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CFA2A-7CEE-F3A1-50CE-F8C6899F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46ED3-5094-0E9B-19DC-6F6A82F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F8B-0422-2097-34FD-B159BD4E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E16B-CA48-3EB1-42C2-7275C8A7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70BA9-6B47-BA21-0327-62B932CE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9283F-3143-9341-08B1-AF2BA686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6EC5-7553-BDA9-C375-7550167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0E03-B7A6-EDE4-73A0-F2107D82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37D3-C44D-4281-0199-36249E3A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A2358-E156-9881-415A-62CC89D2B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DF7A-5660-4968-B8FE-32429F104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98F1-EE6C-ECEF-4591-4CED849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5BFB-A9E0-C616-7504-7244B87E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137F-00E0-6C16-AB73-AFED3061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A5C4F-A87D-4603-36CF-7E7DFD75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608D-24D4-8FB1-EA5C-110B28B5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8B24-751C-780F-905F-5012E5B09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6541-1ED6-4135-98D1-3E29BC0BCB5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FE66-80C6-3DDE-977F-987E42002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B2D1-6583-1175-A8FF-24A28878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BF84-F902-4892-9673-457091D19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722F-2819-A276-341D-6D4880B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383"/>
            <a:ext cx="9144000" cy="1848911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TELECOM CHURN PREDICTION</a:t>
            </a:r>
            <a:endParaRPr lang="en-IN" u="sng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F4BB-696E-85C8-6664-AB248DC1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" y="3801795"/>
            <a:ext cx="10109200" cy="3885882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Bookman Old Style" panose="02050604050505020204" pitchFamily="18" charset="0"/>
              </a:rPr>
              <a:t>Group Members</a:t>
            </a:r>
            <a:r>
              <a:rPr lang="en-US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Mohamed Maaz Rehan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Saraka Sahaswin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Rahul Batherikal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Gaurav Singh Rawat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Comfort Iroha Onuoha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Fatemi Sadikbhai Lokhandwala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Vandit Kalathiya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33C41"/>
                </a:solidFill>
                <a:effectLst/>
                <a:latin typeface="Bell MT" panose="02020503060305020303" pitchFamily="18" charset="0"/>
              </a:rPr>
              <a:t>Dhiraj Dahal</a:t>
            </a:r>
          </a:p>
          <a:p>
            <a:endParaRPr lang="en-IN" b="1" i="0" dirty="0">
              <a:solidFill>
                <a:srgbClr val="333C41"/>
              </a:solidFill>
              <a:effectLst/>
              <a:latin typeface="Inter"/>
            </a:endParaRPr>
          </a:p>
          <a:p>
            <a:endParaRPr lang="en-IN" b="0" i="0" u="sng" dirty="0">
              <a:solidFill>
                <a:srgbClr val="C31A42"/>
              </a:solidFill>
              <a:effectLst/>
              <a:latin typeface="Inter"/>
            </a:endParaRPr>
          </a:p>
          <a:p>
            <a:endParaRPr lang="en-IN" b="1" i="0" dirty="0">
              <a:solidFill>
                <a:srgbClr val="333C41"/>
              </a:solidFill>
              <a:effectLst/>
              <a:latin typeface="Inter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1FF584-5721-E07D-7DBE-5E126C12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1606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F314-B1DD-99E4-E998-49D5D32D6F5E}"/>
              </a:ext>
            </a:extLst>
          </p:cNvPr>
          <p:cNvSpPr txBox="1"/>
          <p:nvPr/>
        </p:nvSpPr>
        <p:spPr>
          <a:xfrm>
            <a:off x="2235200" y="2597046"/>
            <a:ext cx="805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AISC1006 - Step Presentation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62A6-1B48-1CE2-34EF-D4E9DDC6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Contents </a:t>
            </a:r>
            <a:endParaRPr lang="en-IN" u="sng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67C2-2C95-6CA1-0EB8-B3B7A2A4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>
                <a:latin typeface="+mj-lt"/>
              </a:rPr>
              <a:t>Overview of the project.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+mj-lt"/>
              </a:rPr>
              <a:t>Data science lifecycle.</a:t>
            </a:r>
          </a:p>
          <a:p>
            <a:pPr>
              <a:lnSpc>
                <a:spcPct val="250000"/>
              </a:lnSpc>
            </a:pPr>
            <a:r>
              <a:rPr lang="en-IN" dirty="0">
                <a:latin typeface="+mj-lt"/>
              </a:rPr>
              <a:t>Understanding the data set.</a:t>
            </a:r>
          </a:p>
          <a:p>
            <a:pPr>
              <a:lnSpc>
                <a:spcPct val="250000"/>
              </a:lnSpc>
            </a:pPr>
            <a:r>
              <a:rPr lang="en-IN" dirty="0">
                <a:latin typeface="+mj-lt"/>
              </a:rPr>
              <a:t>Gantt Chart.</a:t>
            </a:r>
          </a:p>
        </p:txBody>
      </p:sp>
      <p:pic>
        <p:nvPicPr>
          <p:cNvPr id="7" name="Graphic 6" descr="Stack of books with pear">
            <a:extLst>
              <a:ext uri="{FF2B5EF4-FFF2-40B4-BE49-F238E27FC236}">
                <a16:creationId xmlns:a16="http://schemas.microsoft.com/office/drawing/2014/main" id="{11C467E4-53D6-1A5C-54D9-7B49A2303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906" y="-218873"/>
            <a:ext cx="7295745" cy="72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93F0-52C1-F9F4-83EA-96485F72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85" y="8958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sng" spc="600" dirty="0"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Overview of the Project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EFE4-95F3-C7B5-10F6-3F2857E7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04" y="2312441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4D5156"/>
                </a:solidFill>
                <a:highlight>
                  <a:srgbClr val="00FFFF"/>
                </a:highlight>
                <a:latin typeface="Google Sans"/>
              </a:rPr>
              <a:t>What is churn?</a:t>
            </a:r>
            <a:endParaRPr lang="en-US" b="0" i="0" dirty="0">
              <a:solidFill>
                <a:srgbClr val="4D5156"/>
              </a:solidFill>
              <a:effectLst/>
              <a:highlight>
                <a:srgbClr val="00FFFF"/>
              </a:highlight>
              <a:latin typeface="Google Sans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algn="l"/>
            <a:r>
              <a:rPr lang="en-US" dirty="0">
                <a:solidFill>
                  <a:srgbClr val="4D5156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he number of existing customers who may leave the service provider over a given period. 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The main aim of our project is to predicting customer churn using machine learning models.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 descr="Classroom with solid fill">
            <a:extLst>
              <a:ext uri="{FF2B5EF4-FFF2-40B4-BE49-F238E27FC236}">
                <a16:creationId xmlns:a16="http://schemas.microsoft.com/office/drawing/2014/main" id="{1C1E8D93-BA07-A014-EC66-DAAA74E01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6151" y="483754"/>
            <a:ext cx="1413753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C70-FCF2-4861-908C-2EDE4ED9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pc="6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About our Project</a:t>
            </a:r>
            <a:endParaRPr lang="en-IN" b="1" u="sng" spc="600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3E0B-E2DA-7E44-1E51-9F75E7AB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Our project is targeting the number of customers who are leaving </a:t>
            </a:r>
            <a:r>
              <a:rPr lang="en-US" dirty="0">
                <a:highlight>
                  <a:srgbClr val="00FFFF"/>
                </a:highlight>
              </a:rPr>
              <a:t>telecom industry.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Our project has dataset consisting of approximately 7000+ customers.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DA93DC5F-18CB-02D3-2F32-295F9750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067" y="459640"/>
            <a:ext cx="1136531" cy="11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C8C33D-E0CC-AFD8-63B7-86102AF20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10477"/>
              </p:ext>
            </p:extLst>
          </p:nvPr>
        </p:nvGraphicFramePr>
        <p:xfrm>
          <a:off x="-184827" y="-77821"/>
          <a:ext cx="12532468" cy="693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DBD749-B846-44A5-D6CE-4929D0D35928}"/>
              </a:ext>
            </a:extLst>
          </p:cNvPr>
          <p:cNvSpPr/>
          <p:nvPr/>
        </p:nvSpPr>
        <p:spPr>
          <a:xfrm>
            <a:off x="3929480" y="2714416"/>
            <a:ext cx="4371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SCIENCE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64000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B10-2F60-B61A-D46A-3D3BAC2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47"/>
            <a:ext cx="9298021" cy="1009651"/>
          </a:xfrm>
        </p:spPr>
        <p:txBody>
          <a:bodyPr/>
          <a:lstStyle/>
          <a:p>
            <a:r>
              <a:rPr lang="en-US" u="sng" spc="3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Understanding the dataset</a:t>
            </a:r>
            <a:endParaRPr lang="en-IN" u="sng" spc="300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B445-29BB-0F40-E197-6DF9015C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498"/>
            <a:ext cx="11097638" cy="508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Bell MT" panose="02020503060305020303" pitchFamily="18" charset="0"/>
              </a:rPr>
              <a:t>There are 7043 rows and 21 Features (Target Variable - Churn)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F270D-F95B-80FF-37C2-2B6E14C5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32" y="1818640"/>
            <a:ext cx="4041038" cy="475107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242F89-AA82-D320-FDB1-F8C7ECB802AB}"/>
              </a:ext>
            </a:extLst>
          </p:cNvPr>
          <p:cNvSpPr/>
          <p:nvPr/>
        </p:nvSpPr>
        <p:spPr>
          <a:xfrm>
            <a:off x="6391197" y="3525520"/>
            <a:ext cx="1270000" cy="741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C5740D-179A-7E48-A204-4993DCC09C9F}"/>
              </a:ext>
            </a:extLst>
          </p:cNvPr>
          <p:cNvSpPr/>
          <p:nvPr/>
        </p:nvSpPr>
        <p:spPr>
          <a:xfrm>
            <a:off x="8249920" y="2956560"/>
            <a:ext cx="2885440" cy="179832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0BC26-B2DF-CDD3-8D8C-02747EB4846D}"/>
              </a:ext>
            </a:extLst>
          </p:cNvPr>
          <p:cNvSpPr txBox="1"/>
          <p:nvPr/>
        </p:nvSpPr>
        <p:spPr>
          <a:xfrm>
            <a:off x="8392160" y="332232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ookman Old Style" panose="02050604050505020204" pitchFamily="18" charset="0"/>
              </a:rPr>
              <a:t>21. Churn - Whether the customer churned or not (Yes or No)</a:t>
            </a:r>
          </a:p>
          <a:p>
            <a:endParaRPr lang="en-IN" dirty="0"/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DEF2E187-4A4F-B59B-DC0C-97FB9B36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25686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E7C5-2D0D-C133-0B28-75B120DD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pPr algn="just"/>
            <a:r>
              <a:rPr lang="en-US" dirty="0"/>
              <a:t>			</a:t>
            </a:r>
            <a:r>
              <a:rPr lang="en-US" u="sng" spc="6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GANTT CHART</a:t>
            </a:r>
            <a:endParaRPr lang="en-IN" u="sng" spc="600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DBBE6-9870-59F5-373D-4A5B71C98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7" y="1365224"/>
            <a:ext cx="8087806" cy="4918743"/>
          </a:xfrm>
        </p:spPr>
      </p:pic>
    </p:spTree>
    <p:extLst>
      <p:ext uri="{BB962C8B-B14F-4D97-AF65-F5344CB8AC3E}">
        <p14:creationId xmlns:p14="http://schemas.microsoft.com/office/powerpoint/2010/main" val="22032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EA3B-D9EF-1153-55DE-8C9BC0E8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80" y="8502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THANK YOU</a:t>
            </a:r>
          </a:p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ANY QUESTIONS?</a:t>
            </a:r>
            <a:endParaRPr lang="en-IN" sz="9600" dirty="0">
              <a:solidFill>
                <a:schemeClr val="accent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3287</TotalTime>
  <Words>195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 Narrow</vt:lpstr>
      <vt:lpstr>Arial</vt:lpstr>
      <vt:lpstr>Arial</vt:lpstr>
      <vt:lpstr>Bahnschrift</vt:lpstr>
      <vt:lpstr>Bell MT</vt:lpstr>
      <vt:lpstr>Bookman Old Style</vt:lpstr>
      <vt:lpstr>Calibri</vt:lpstr>
      <vt:lpstr>Calibri Light</vt:lpstr>
      <vt:lpstr>Century Schoolbook</vt:lpstr>
      <vt:lpstr>Google Sans</vt:lpstr>
      <vt:lpstr>Inter</vt:lpstr>
      <vt:lpstr>Office Theme</vt:lpstr>
      <vt:lpstr>TELECOM CHURN PREDICTION</vt:lpstr>
      <vt:lpstr>Contents </vt:lpstr>
      <vt:lpstr>Overview of the Project </vt:lpstr>
      <vt:lpstr>About our Project</vt:lpstr>
      <vt:lpstr>PowerPoint Presentation</vt:lpstr>
      <vt:lpstr>Understanding the dataset</vt:lpstr>
      <vt:lpstr>   GANTT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gaurav singh</dc:creator>
  <cp:lastModifiedBy>Gaurav Singh Rawat</cp:lastModifiedBy>
  <cp:revision>6</cp:revision>
  <dcterms:created xsi:type="dcterms:W3CDTF">2024-01-31T22:09:56Z</dcterms:created>
  <dcterms:modified xsi:type="dcterms:W3CDTF">2024-02-03T04:58:39Z</dcterms:modified>
</cp:coreProperties>
</file>