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6D0D-0CD5-C745-A290-B796AD5DD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7AAF1-DF55-B782-FA7B-0BA54DE6C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1AA3E-8F2D-7F2E-899E-E95F7703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6B3F-F75B-4155-99C2-B64DD26B001F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EE0E1-48A2-B014-7C08-43A03B54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CAAEB-0762-4B18-4648-F04BD80A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2E4A-BED8-4891-9428-302B6AD0A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98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3918B-0ED7-5F6B-8AD3-64A030F1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05A63-BEDA-8447-71A8-793CB5E4A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F35A4-4304-0EEE-6830-165989F4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6B3F-F75B-4155-99C2-B64DD26B001F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CF7AE-CF82-7D09-45FC-128E88E9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5D995-9B61-F2FF-A7DA-93FD39BE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2E4A-BED8-4891-9428-302B6AD0A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17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9FE24-608A-63B3-5157-F1875139E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F7B41-66DB-38F3-76AF-96689F8FC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9172B-BF14-8791-3FC8-6F66E130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6B3F-F75B-4155-99C2-B64DD26B001F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C5413-139B-09EF-FD27-9B99B427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B5AED-552C-1261-81DD-01C0DAD7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2E4A-BED8-4891-9428-302B6AD0A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07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BE2EF-8819-7196-3E1A-65768FCD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93C3C-A14D-CF7B-71F4-3C5F4A769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52E6A-81F4-978C-5B31-A20CA721D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6B3F-F75B-4155-99C2-B64DD26B001F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6BBF1-788A-2B1F-7CBF-8472ABF1B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02E4D-5DE3-0AD0-8D41-5C13F571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2E4A-BED8-4891-9428-302B6AD0A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43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0384-794E-570D-18E9-8E8B44B5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E129F-0211-9D35-9257-80466B53F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AE38C-6CA9-AA63-87FE-C365A3733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6B3F-F75B-4155-99C2-B64DD26B001F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502A6-967B-0DF1-9480-08ABEFBC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116B1-84D0-646C-2096-BA6EBF9F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2E4A-BED8-4891-9428-302B6AD0A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74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AB58-BFC2-94AB-4C2B-6EA76762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78E3F-E40D-BD10-7382-AC2B8E66C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4C52E-B665-4E0D-A1E1-491E88844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54FEC-E8BD-496B-E7EC-47C94D92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6B3F-F75B-4155-99C2-B64DD26B001F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C7C92-8F93-1A59-2B99-73D9A383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ECCDC-A160-D795-53EE-60B5512C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2E4A-BED8-4891-9428-302B6AD0A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44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2BCEB-70F9-0017-A360-9FD86EEE2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C62D3-86FB-80CF-1890-3214CD893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F91E8-CA4B-9DA8-365B-F19759CD4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AB902-1403-35AF-1711-38A2A15FA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46B6F-99B7-EB88-326B-9FE3F5053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C252BA-CC9C-D657-B04A-C0343E548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6B3F-F75B-4155-99C2-B64DD26B001F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6E3AB-B27B-B93C-7886-13B6785E8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80B339-52BA-AD1D-F6F2-D82E3549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2E4A-BED8-4891-9428-302B6AD0A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75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E9C5-B2AF-646E-CCA2-1F7862C66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0D760D-89E0-7EDC-F119-5637FE3C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6B3F-F75B-4155-99C2-B64DD26B001F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C87E3-75B2-2904-CE25-94A50A336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7CEBB-BB59-CD10-2599-B69B2A8F9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2E4A-BED8-4891-9428-302B6AD0A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4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55195A-354C-2622-BD70-C674F60B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6B3F-F75B-4155-99C2-B64DD26B001F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0981AA-DCE9-12DE-8C7D-1CCD18D1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0DD9B-BF2C-FFE3-A576-70F2657A8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2E4A-BED8-4891-9428-302B6AD0A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71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CC60-2C78-8585-0030-6C844527D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6A047-BE15-86CC-64BC-550D21435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43DF6-1E44-0440-EF88-EA4A40EED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91A71-2C72-BDEB-F7E8-6A8D12DA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6B3F-F75B-4155-99C2-B64DD26B001F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89A12-4D2E-B5D4-4C79-354DA988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A99E1-0EFD-E996-1CB3-784B1977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2E4A-BED8-4891-9428-302B6AD0A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98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0D7D-028A-B657-EBC3-B102C2C74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64AF9B-CEAF-5467-B3C8-405B31D41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2656B-0C1B-8C26-58C4-B6F3756A4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9C8F2-97CE-6C70-7FA7-91A9EC51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6B3F-F75B-4155-99C2-B64DD26B001F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79837-5C5A-7DF2-0CDF-61C6946F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34832-4925-2F6A-8C61-6E5C76CF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2E4A-BED8-4891-9428-302B6AD0A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966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C98943-F035-DC69-8FC2-6DD302D0A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B01A5-10AD-924E-C56F-68CFF449D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767C7-A675-BA9B-8966-E66EF82E7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F6B3F-F75B-4155-99C2-B64DD26B001F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64D4D-0F42-D559-F42E-ECA5310EA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93A04-AC13-0AA7-DD52-C8060058F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F2E4A-BED8-4891-9428-302B6AD0A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82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E9156-DEB5-0EA0-185A-436B949A3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9145"/>
            <a:ext cx="9144000" cy="889317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 – Week 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A9547-9053-EC15-1854-5DE6ADCD0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3551" y="2236763"/>
            <a:ext cx="10353821" cy="302103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GitHub </a:t>
            </a:r>
            <a:r>
              <a:rPr lang="en-US" sz="3600" dirty="0" err="1"/>
              <a:t>Explaination</a:t>
            </a:r>
            <a:r>
              <a:rPr lang="en-US" sz="3600" dirty="0"/>
              <a:t> and Repo Creation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Anaconda Installation and Walkthrough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Understanding and Exploring the features of the Dataset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Data Science Life Cycle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67384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82E064-657D-37E1-E708-AAC4B1312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502" y="363394"/>
            <a:ext cx="6105378" cy="6131212"/>
          </a:xfrm>
        </p:spPr>
      </p:pic>
    </p:spTree>
    <p:extLst>
      <p:ext uri="{BB962C8B-B14F-4D97-AF65-F5344CB8AC3E}">
        <p14:creationId xmlns:p14="http://schemas.microsoft.com/office/powerpoint/2010/main" val="75759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Agenda – Week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– Week 2</dc:title>
  <dc:creator>Maaz Rehan</dc:creator>
  <cp:lastModifiedBy>Maaz Rehan</cp:lastModifiedBy>
  <cp:revision>1</cp:revision>
  <dcterms:created xsi:type="dcterms:W3CDTF">2024-01-27T16:30:10Z</dcterms:created>
  <dcterms:modified xsi:type="dcterms:W3CDTF">2024-01-27T16:36:46Z</dcterms:modified>
</cp:coreProperties>
</file>