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d.maaz.199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WORDCLOULD OF 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8974" y="4907756"/>
            <a:ext cx="9144000" cy="1655762"/>
          </a:xfrm>
        </p:spPr>
        <p:txBody>
          <a:bodyPr/>
          <a:lstStyle/>
          <a:p>
            <a:r>
              <a:rPr lang="en-GB" dirty="0"/>
              <a:t>-Mohamed Maaz Rehan </a:t>
            </a:r>
          </a:p>
          <a:p>
            <a:r>
              <a:rPr lang="en-GB" dirty="0">
                <a:hlinkClick r:id="rId2"/>
              </a:rPr>
              <a:t>md.maaz.1992@gmail.com</a:t>
            </a:r>
            <a:r>
              <a:rPr lang="en-GB" dirty="0"/>
              <a:t> </a:t>
            </a:r>
          </a:p>
          <a:p>
            <a:r>
              <a:rPr lang="en-GB" dirty="0"/>
              <a:t>+91 9945263606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WORDCLOULD OF BRITISH AIRWAYS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8C1184-8496-DA2B-9F62-25F5F7AAD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095" y="1350858"/>
            <a:ext cx="5393635" cy="5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WORDCLOULD OF BRITISH AIRWAYS</vt:lpstr>
      <vt:lpstr>WORDCLOULD OF BRITISH AIRWAYS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Maaz Rehan</cp:lastModifiedBy>
  <cp:revision>2</cp:revision>
  <dcterms:created xsi:type="dcterms:W3CDTF">2022-12-06T11:13:27Z</dcterms:created>
  <dcterms:modified xsi:type="dcterms:W3CDTF">2023-07-09T16:26:03Z</dcterms:modified>
</cp:coreProperties>
</file>