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13" y="505968"/>
            <a:ext cx="7699684" cy="325526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Our Presentation and project steps</a:t>
            </a:r>
            <a:endParaRPr lang="en-GB" sz="4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7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494" y="2596026"/>
            <a:ext cx="7315200" cy="3255264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  import the libraries that we will use</a:t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2-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categorical variables such as the names of fruits and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vegetables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into numerical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codes</a:t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 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 the number of image files in each subdirectory under the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training,test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validation directories</a:t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  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 the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size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image files in each subdirectory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storing them in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training_size,test_size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validation_size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directories</a:t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5-  we specify the size of the images with 150px</a:t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6-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reads images from the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training,test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validation dataset and split them to images and it’s labels,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resizes them to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150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px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then append them in X_ and y_</a:t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7- print the length of all images in train , test and validation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4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585" y="357922"/>
            <a:ext cx="7315200" cy="325526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8- display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random selection of 36 images from the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 , test and validation dataset.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9- converts the train , test and validation images to arrays</a:t>
            </a:r>
            <a:b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10-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the shape of each array, which is the number of images in each dataset (the first dimension) and the size of each image (the remaining dimensions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1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31" y="-1878644"/>
            <a:ext cx="7315200" cy="325526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11- Then we applied our model which contains :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7037" y="2976283"/>
            <a:ext cx="8148918" cy="3146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1-  Add a Conv2D layer with 32 filters and 5x5 kernel size, with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activation function and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input_shape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 specified above.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2- Add a second Conv2D layer with 32 filters and 5x5 kernel size, with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activation function.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3- Add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BatchNormalization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layer to normalize the activations of the previous layer.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4- Add MaxPooling2D layer with pool size of 2x2 to reduce the spatial dimensions of the feature map.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5- Add Dropout layer to randomly drop out 25% of the neurons in the layer to prevent overfitting.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6- Add another two Conv2D layers with 64 filters and 3x3 kernel size, with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activation function. 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7- Add another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BatchNormalization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layer.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8- Add another MaxPooling2D layer.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9- Add another Dropout layer.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10 - Flatten the output of the previous layer for use in a fully connected neural network.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11- Add a Dense layer with 256 neurons and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ReLU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activation function.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12- Add another Dropout layer.</a:t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13- Add a final Dense layer with 15 neurons, corresponding to the number of classes in the dataset, and </a:t>
            </a:r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Softmax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activation function to output the class probabilities.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2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24" y="3118276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12- then we provide our code with </a:t>
            </a:r>
            <a:r>
              <a:rPr lang="en-US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hyperparameters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like :</a:t>
            </a:r>
            <a:b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rate is set to 0.001, which determines how quickly the model tries to converge on the optimal solution during training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The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epochs is set to 50, which indicates the number of times the entire dataset is passed through the model during training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The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optimizer used for training is Adam, with the learning rate set to decay over time according to a predefined schedule. This helps the model make smaller weight updates as it gets closer to the optimal solution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The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 function for the model is set to sparse categorical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crossentropy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is commonly used for multi-class classification problems.</a:t>
            </a:r>
            <a:r>
              <a:rPr lang="en-US" dirty="0"/>
              <a:t/>
            </a:r>
            <a:br>
              <a:rPr lang="en-US" dirty="0"/>
            </a:b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13-  we provide our code with Aug function to augment our data and optimize the ACC</a:t>
            </a:r>
            <a:b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14- fit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to the training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b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15- display the  Test ACC for the model</a:t>
            </a:r>
            <a:b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16- Save the model</a:t>
            </a:r>
            <a:b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2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751" y="148917"/>
            <a:ext cx="7315200" cy="3255264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17-  plots the training accuracy and validation accuracy </a:t>
            </a:r>
            <a:b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18-  plots the training Loss and validation Loss</a:t>
            </a:r>
            <a:b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19- give the images in the  test to a predication and  make the model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pridect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 then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with the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y_test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 precision, recall , f1_score and  support</a:t>
            </a:r>
            <a:b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20-  display the confusion matrix of the test</a:t>
            </a:r>
            <a:b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21-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finaly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we  give the model some  photos and make him predict them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603148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56</TotalTime>
  <Words>688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Our Presentation and project steps</vt:lpstr>
      <vt:lpstr>1-  import the libraries that we will use  2- convert categorical variables such as the names of fruits and  vegetables into numerical codes  3-  count the number of image files in each subdirectory under the training,test and validation directories  4-   count the size of image files in each subdirectory and storing them in the training_size,test_size and validation_size directories  5-  we specify the size of the images with 150px  6- reads images from the training,test and validation dataset and split them to images and it’s labels, resizes them to 150 px  then append them in X_ and y_  7- print the length of all images in train , test and validation</vt:lpstr>
      <vt:lpstr>8- display a random selection of 36 images from the training  , test and validation dataset.  9- converts the train , test and validation images to arrays  10- display the shape of each array, which is the number of images in each dataset (the first dimension) and the size of each image (the remaining dimensions). </vt:lpstr>
      <vt:lpstr>11- Then we applied our model which contains : </vt:lpstr>
      <vt:lpstr>12- then we provide our code with hyperparameters like :  - The learning rate is set to 0.001, which determines how quickly the model tries to converge on the optimal solution during training.  - The number of epochs is set to 50, which indicates the number of times the entire dataset is passed through the model during training.  - The optimizer used for training is Adam, with the learning rate set to decay over time according to a predefined schedule. This helps the model make smaller weight updates as it gets closer to the optimal solution.  - The loss function for the model is set to sparse categorical crossentropy, which is commonly used for multi-class classification problems.   13-  we provide our code with Aug function to augment our data and optimize the ACC  14- fit the model to the training data  15- display the  Test ACC for the model  16- Save the model   </vt:lpstr>
      <vt:lpstr>17-  plots the training accuracy and validation accuracy   18-  plots the training Loss and validation Loss  19- give the images in the  test to a predication and  make the model pridect it then compare it with the y_test and comput the  precision, recall , f1_score and  support  20-  display the confusion matrix of the test  21- finaly  we  give the model some  photos and make him predict them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 import the libraries that we will use 2- convert categorical variables such as the names of fruits and vegetables into numerical codes 3-  count the number of image files in each subdirectory under the training,test and validation directories 4-  5-  we specify the size of the images with 150px</dc:title>
  <dc:creator>active</dc:creator>
  <cp:lastModifiedBy>active</cp:lastModifiedBy>
  <cp:revision>7</cp:revision>
  <dcterms:created xsi:type="dcterms:W3CDTF">2023-05-05T19:55:57Z</dcterms:created>
  <dcterms:modified xsi:type="dcterms:W3CDTF">2023-05-05T20:52:48Z</dcterms:modified>
</cp:coreProperties>
</file>