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60" r:id="rId5"/>
    <p:sldId id="266" r:id="rId6"/>
    <p:sldId id="267" r:id="rId7"/>
    <p:sldId id="261" r:id="rId8"/>
    <p:sldId id="259" r:id="rId9"/>
    <p:sldId id="263" r:id="rId10"/>
    <p:sldId id="262" r:id="rId11"/>
    <p:sldId id="264" r:id="rId12"/>
    <p:sldId id="271" r:id="rId13"/>
    <p:sldId id="265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am" initials="D" lastIdx="1" clrIdx="0">
    <p:extLst>
      <p:ext uri="{19B8F6BF-5375-455C-9EA6-DF929625EA0E}">
        <p15:presenceInfo xmlns:p15="http://schemas.microsoft.com/office/powerpoint/2012/main" userId="f3b81cf2099bd3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 showGuides="1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9T21:56:33.511" idx="1">
    <p:pos x="7027" y="263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DA2E4-8C72-4BF2-A2EE-688A262AD89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8123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DNA </a:t>
            </a:r>
            <a:r>
              <a:rPr lang="en-US" sz="6000" dirty="0" err="1" smtClean="0"/>
              <a:t>Secuencing</a:t>
            </a:r>
            <a:r>
              <a:rPr lang="en-US" sz="6000" dirty="0" smtClean="0"/>
              <a:t> Classifier using Machine learning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Team Members:</a:t>
            </a:r>
          </a:p>
          <a:p>
            <a:r>
              <a:rPr lang="en-US" sz="3200" dirty="0"/>
              <a:t>Mohamed </a:t>
            </a:r>
            <a:r>
              <a:rPr lang="en-US" sz="3200" dirty="0" err="1"/>
              <a:t>Medhat</a:t>
            </a:r>
            <a:r>
              <a:rPr lang="en-US" sz="3200" dirty="0"/>
              <a:t> Mohamed Ali</a:t>
            </a:r>
          </a:p>
          <a:p>
            <a:r>
              <a:rPr lang="en-US" sz="3200" dirty="0"/>
              <a:t>Mohamed </a:t>
            </a:r>
            <a:r>
              <a:rPr lang="en-US" sz="3200" dirty="0" err="1"/>
              <a:t>Fathi</a:t>
            </a:r>
            <a:r>
              <a:rPr lang="en-US" sz="3200" dirty="0"/>
              <a:t> Said</a:t>
            </a:r>
          </a:p>
          <a:p>
            <a:r>
              <a:rPr lang="en-US" sz="3200" dirty="0" err="1"/>
              <a:t>Alaa</a:t>
            </a:r>
            <a:r>
              <a:rPr lang="en-US" sz="3200" dirty="0"/>
              <a:t> Ahmed 			                           </a:t>
            </a:r>
            <a:r>
              <a:rPr lang="en-US" sz="5400" dirty="0"/>
              <a:t>DR\Sara Salah</a:t>
            </a:r>
          </a:p>
          <a:p>
            <a:r>
              <a:rPr lang="en-US" sz="3200" dirty="0"/>
              <a:t>Ata Ahmed Ata</a:t>
            </a:r>
          </a:p>
          <a:p>
            <a:r>
              <a:rPr lang="en-US" sz="3200" dirty="0"/>
              <a:t>Mahmoud </a:t>
            </a:r>
            <a:r>
              <a:rPr lang="en-US" sz="3200" dirty="0" err="1"/>
              <a:t>Abdelghany</a:t>
            </a:r>
            <a:r>
              <a:rPr lang="en-US" sz="3200" dirty="0"/>
              <a:t> Mostafa</a:t>
            </a:r>
          </a:p>
          <a:p>
            <a:r>
              <a:rPr lang="en-US" sz="3200" dirty="0"/>
              <a:t>Mahmoud </a:t>
            </a:r>
            <a:r>
              <a:rPr lang="en-US" sz="3200" dirty="0" err="1"/>
              <a:t>Medhat</a:t>
            </a:r>
            <a:r>
              <a:rPr lang="en-US" sz="3200" dirty="0"/>
              <a:t> Mohamed</a:t>
            </a:r>
          </a:p>
          <a:p>
            <a:r>
              <a:rPr lang="en-US" sz="3200" dirty="0" err="1"/>
              <a:t>Galal</a:t>
            </a:r>
            <a:r>
              <a:rPr lang="en-US" sz="3200" dirty="0"/>
              <a:t> Mostafa</a:t>
            </a:r>
          </a:p>
        </p:txBody>
      </p:sp>
    </p:spTree>
    <p:extLst>
      <p:ext uri="{BB962C8B-B14F-4D97-AF65-F5344CB8AC3E}">
        <p14:creationId xmlns:p14="http://schemas.microsoft.com/office/powerpoint/2010/main" val="8510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16071"/>
          </a:xfrm>
        </p:spPr>
        <p:txBody>
          <a:bodyPr>
            <a:no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we need </a:t>
            </a:r>
            <a:r>
              <a:rPr lang="en-US" sz="3200" dirty="0" smtClean="0"/>
              <a:t>to </a:t>
            </a:r>
            <a:r>
              <a:rPr lang="en-US" sz="3200" dirty="0"/>
              <a:t>convert the lists of k-</a:t>
            </a:r>
            <a:r>
              <a:rPr lang="en-US" sz="3200" dirty="0" err="1"/>
              <a:t>mers</a:t>
            </a:r>
            <a:r>
              <a:rPr lang="en-US" sz="3200" dirty="0"/>
              <a:t> for each gene into string sentences of words that the count </a:t>
            </a:r>
            <a:r>
              <a:rPr lang="en-US" sz="3200" dirty="0" err="1"/>
              <a:t>vectorizer</a:t>
            </a:r>
            <a:r>
              <a:rPr lang="en-US" sz="3200" dirty="0"/>
              <a:t> can </a:t>
            </a:r>
            <a:r>
              <a:rPr lang="en-US" sz="3200" dirty="0" smtClean="0"/>
              <a:t>use.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2674"/>
            <a:ext cx="10058400" cy="3955989"/>
          </a:xfrm>
        </p:spPr>
      </p:pic>
    </p:spTree>
    <p:extLst>
      <p:ext uri="{BB962C8B-B14F-4D97-AF65-F5344CB8AC3E}">
        <p14:creationId xmlns:p14="http://schemas.microsoft.com/office/powerpoint/2010/main" val="41590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also make a y variable to hold the class labels.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2660"/>
            <a:ext cx="10058400" cy="79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12151"/>
            <a:ext cx="10058400" cy="166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523263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We will perform the same steps for chimpanzee and </a:t>
            </a:r>
            <a:r>
              <a:rPr lang="en-US" sz="3200" dirty="0" smtClean="0">
                <a:latin typeface="+mj-lt"/>
              </a:rPr>
              <a:t>dog.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9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Natural </a:t>
            </a:r>
            <a:r>
              <a:rPr lang="en-US" sz="2400" b="1" dirty="0"/>
              <a:t>language processing:</a:t>
            </a:r>
            <a:r>
              <a:rPr lang="en-US" dirty="0"/>
              <a:t>  </a:t>
            </a:r>
            <a:r>
              <a:rPr lang="en-US" dirty="0" smtClean="0"/>
              <a:t>Aims </a:t>
            </a:r>
            <a:r>
              <a:rPr lang="en-US" dirty="0"/>
              <a:t>to build machines that understand and respond to text or voice data—and respond with text or speech of their own—in much the same way humans do.</a:t>
            </a:r>
          </a:p>
          <a:p>
            <a:endParaRPr lang="en-US" dirty="0" smtClean="0"/>
          </a:p>
          <a:p>
            <a:r>
              <a:rPr lang="en-US" sz="2400" b="1" dirty="0" err="1" smtClean="0"/>
              <a:t>Scikit</a:t>
            </a:r>
            <a:r>
              <a:rPr lang="en-US" sz="2400" b="1" dirty="0" smtClean="0"/>
              <a:t>-learn:</a:t>
            </a:r>
            <a:r>
              <a:rPr lang="en-US" b="1" dirty="0" smtClean="0"/>
              <a:t> </a:t>
            </a:r>
            <a:r>
              <a:rPr lang="en-US" dirty="0"/>
              <a:t>is an open source data analysis library, and the gold standard for Machine Learning (ML) in the Python </a:t>
            </a:r>
            <a:r>
              <a:rPr lang="en-US" dirty="0" smtClean="0"/>
              <a:t>ecosystem</a:t>
            </a:r>
            <a:r>
              <a:rPr lang="en-US" dirty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sz="2400" b="1" dirty="0" err="1"/>
              <a:t>CountVectorizer</a:t>
            </a:r>
            <a:r>
              <a:rPr lang="en-US" sz="2400" b="1" dirty="0"/>
              <a:t> </a:t>
            </a:r>
            <a:r>
              <a:rPr lang="en-US" sz="2400" b="1" dirty="0" smtClean="0"/>
              <a:t>(): </a:t>
            </a:r>
            <a:r>
              <a:rPr lang="en-US" dirty="0" smtClean="0"/>
              <a:t>Convert </a:t>
            </a:r>
            <a:r>
              <a:rPr lang="en-US" dirty="0"/>
              <a:t>a collection of text documents to a matrix of token 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we will apply the BAG of WORDS using </a:t>
            </a:r>
            <a:r>
              <a:rPr lang="en-US" sz="3200" dirty="0" err="1"/>
              <a:t>CountVectorizer</a:t>
            </a:r>
            <a:r>
              <a:rPr lang="en-US" sz="3200" dirty="0"/>
              <a:t> using </a:t>
            </a:r>
            <a:r>
              <a:rPr lang="en-US" sz="3200" dirty="0" smtClean="0"/>
              <a:t>NLP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62" y="1802674"/>
            <a:ext cx="9283337" cy="4476206"/>
          </a:xfrm>
        </p:spPr>
      </p:pic>
      <p:sp>
        <p:nvSpPr>
          <p:cNvPr id="7" name="Rounded Rectangle 6"/>
          <p:cNvSpPr/>
          <p:nvPr/>
        </p:nvSpPr>
        <p:spPr>
          <a:xfrm>
            <a:off x="0" y="1898468"/>
            <a:ext cx="2838994" cy="4162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 Creating </a:t>
            </a:r>
            <a:r>
              <a:rPr lang="en-US" sz="2400" dirty="0">
                <a:solidFill>
                  <a:schemeClr val="tx1"/>
                </a:solidFill>
              </a:rPr>
              <a:t>the Bag of Words model using </a:t>
            </a:r>
            <a:r>
              <a:rPr lang="en-US" sz="2400" dirty="0" err="1">
                <a:solidFill>
                  <a:schemeClr val="tx1"/>
                </a:solidFill>
              </a:rPr>
              <a:t>CountVectorizer</a:t>
            </a:r>
            <a:r>
              <a:rPr lang="en-US" sz="2400" dirty="0" smtClean="0">
                <a:solidFill>
                  <a:schemeClr val="tx1"/>
                </a:solidFill>
              </a:rPr>
              <a:t>().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dirty="0">
                <a:solidFill>
                  <a:schemeClr val="tx1"/>
                </a:solidFill>
              </a:rPr>
              <a:t>This is equivalent to k-</a:t>
            </a:r>
            <a:r>
              <a:rPr lang="en-US" sz="2400" dirty="0" err="1">
                <a:solidFill>
                  <a:schemeClr val="tx1"/>
                </a:solidFill>
              </a:rPr>
              <a:t>mer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counting.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dirty="0">
                <a:solidFill>
                  <a:schemeClr val="tx1"/>
                </a:solidFill>
              </a:rPr>
              <a:t>The n-gram size of 4 was previously determined by </a:t>
            </a:r>
            <a:r>
              <a:rPr lang="en-US" sz="2400" dirty="0" smtClean="0">
                <a:solidFill>
                  <a:schemeClr val="tx1"/>
                </a:solidFill>
              </a:rPr>
              <a:t>testing.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Splitting </a:t>
            </a:r>
            <a:r>
              <a:rPr lang="en-US" sz="2800" dirty="0"/>
              <a:t>the human dataset into the training set </a:t>
            </a:r>
            <a:r>
              <a:rPr lang="en-US" sz="2800" dirty="0" smtClean="0"/>
              <a:t>(80%)and </a:t>
            </a:r>
            <a:r>
              <a:rPr lang="en-US" sz="2800" dirty="0"/>
              <a:t>test </a:t>
            </a:r>
            <a:r>
              <a:rPr lang="en-US" sz="2800" dirty="0" smtClean="0"/>
              <a:t>set(20%)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81645"/>
            <a:ext cx="10058401" cy="2969623"/>
          </a:xfrm>
        </p:spPr>
      </p:pic>
    </p:spTree>
    <p:extLst>
      <p:ext uri="{BB962C8B-B14F-4D97-AF65-F5344CB8AC3E}">
        <p14:creationId xmlns:p14="http://schemas.microsoft.com/office/powerpoint/2010/main" val="40835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</a:t>
            </a:r>
            <a:r>
              <a:rPr lang="en-US" dirty="0" smtClean="0"/>
              <a:t>models</a:t>
            </a:r>
            <a:r>
              <a:rPr lang="ar-E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used to assess how well machine learning classification models perform in a given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performance metrics include</a:t>
            </a:r>
            <a:r>
              <a:rPr lang="en-US" sz="2800" b="1" dirty="0"/>
              <a:t> accuracy, precision, recall, and F1-score</a:t>
            </a:r>
            <a:r>
              <a:rPr lang="en-US" sz="2800" dirty="0"/>
              <a:t>. Because it helps us understand the strengths and limitations of these models when making predictions in new situations, model performance is essential for machine learning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4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multinomial naive Bayes classifier will be created. I previously did some parameter tuning and found the </a:t>
            </a:r>
            <a:r>
              <a:rPr lang="en-US" sz="3200" dirty="0" err="1"/>
              <a:t>ngram</a:t>
            </a:r>
            <a:r>
              <a:rPr lang="en-US" sz="3200" dirty="0"/>
              <a:t> size of 4 (reflected in the </a:t>
            </a:r>
            <a:r>
              <a:rPr lang="en-US" sz="3200" dirty="0" err="1"/>
              <a:t>Countvectorizer</a:t>
            </a:r>
            <a:r>
              <a:rPr lang="en-US" sz="3200" dirty="0"/>
              <a:t>() instance) and a model alpha of 0.1 did the best.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80865"/>
            <a:ext cx="10058401" cy="2360505"/>
          </a:xfrm>
        </p:spPr>
      </p:pic>
      <p:sp>
        <p:nvSpPr>
          <p:cNvPr id="4" name="Rounded Rectangle 3"/>
          <p:cNvSpPr/>
          <p:nvPr/>
        </p:nvSpPr>
        <p:spPr>
          <a:xfrm>
            <a:off x="1097279" y="4728754"/>
            <a:ext cx="10058401" cy="1053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/>
              <a:t>Multinomial Naive Bayes </a:t>
            </a:r>
            <a:r>
              <a:rPr lang="en-US" dirty="0" smtClean="0"/>
              <a:t>Classifier: </a:t>
            </a:r>
            <a:r>
              <a:rPr lang="en-US" dirty="0"/>
              <a:t>is suitable for classification with discrete features</a:t>
            </a:r>
          </a:p>
          <a:p>
            <a:r>
              <a:rPr lang="en-US" dirty="0" smtClean="0"/>
              <a:t>* </a:t>
            </a:r>
            <a:r>
              <a:rPr lang="en-US" dirty="0"/>
              <a:t>The alpha parameter was determined by grid search </a:t>
            </a:r>
            <a:r>
              <a:rPr lang="en-US" dirty="0" smtClean="0"/>
              <a:t>previously.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odel </a:t>
            </a:r>
            <a:r>
              <a:rPr lang="en-US" sz="2400" dirty="0" err="1"/>
              <a:t>performce</a:t>
            </a:r>
            <a:r>
              <a:rPr lang="en-US" sz="2400" dirty="0"/>
              <a:t> metrics like the confusion matrix, accuracy, precision, recall and f1 score. We are getting really good results on </a:t>
            </a:r>
            <a:r>
              <a:rPr lang="en-US" sz="2400" dirty="0" smtClean="0"/>
              <a:t>our data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</p:spTree>
    <p:extLst>
      <p:ext uri="{BB962C8B-B14F-4D97-AF65-F5344CB8AC3E}">
        <p14:creationId xmlns:p14="http://schemas.microsoft.com/office/powerpoint/2010/main" val="20292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69" y="235131"/>
            <a:ext cx="10783982" cy="593924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Import </a:t>
            </a:r>
            <a:r>
              <a:rPr lang="en-US" sz="3600" dirty="0" err="1" smtClean="0"/>
              <a:t>numpy</a:t>
            </a:r>
            <a:r>
              <a:rPr lang="en-US" sz="3600" dirty="0" smtClean="0"/>
              <a:t> ,pandas and </a:t>
            </a:r>
            <a:r>
              <a:rPr lang="en-US" sz="3600" dirty="0" err="1" smtClean="0"/>
              <a:t>matplotlib</a:t>
            </a:r>
            <a:r>
              <a:rPr lang="en-US" sz="3600" dirty="0" smtClean="0"/>
              <a:t> libraries for reading data ,visualization and other functions.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 </a:t>
            </a:r>
            <a:r>
              <a:rPr lang="en-US" sz="3600" dirty="0"/>
              <a:t>have some data for human DNA sequence coding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regions and a class </a:t>
            </a:r>
            <a:r>
              <a:rPr lang="en-US" sz="3600" dirty="0" smtClean="0"/>
              <a:t>label </a:t>
            </a:r>
            <a:r>
              <a:rPr lang="en-US" sz="3600" dirty="0"/>
              <a:t>(kaggle.com)</a:t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1517745"/>
            <a:ext cx="10783982" cy="90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3706261"/>
            <a:ext cx="10783982" cy="21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Chimpanzee  DNA data and dog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4857"/>
            <a:ext cx="10215471" cy="3196045"/>
          </a:xfrm>
        </p:spPr>
      </p:pic>
    </p:spTree>
    <p:extLst>
      <p:ext uri="{BB962C8B-B14F-4D97-AF65-F5344CB8AC3E}">
        <p14:creationId xmlns:p14="http://schemas.microsoft.com/office/powerpoint/2010/main" val="18379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Here are the definitions for each of the 7 classes and how many there are in the human training data. They are gene sequence function groups</a:t>
            </a:r>
            <a:r>
              <a:rPr lang="en-US" sz="3200" b="1" dirty="0" smtClean="0"/>
              <a:t>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78" y="1933307"/>
            <a:ext cx="8745170" cy="3848637"/>
          </a:xfrm>
        </p:spPr>
      </p:pic>
    </p:spTree>
    <p:extLst>
      <p:ext uri="{BB962C8B-B14F-4D97-AF65-F5344CB8AC3E}">
        <p14:creationId xmlns:p14="http://schemas.microsoft.com/office/powerpoint/2010/main" val="18408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If we have a look at class balance we can see we have relatively balanced dataset</a:t>
            </a:r>
            <a:r>
              <a:rPr lang="en-US" sz="3200" b="1" dirty="0" smtClean="0"/>
              <a:t>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94349"/>
            <a:ext cx="10058400" cy="3126552"/>
          </a:xfrm>
        </p:spPr>
      </p:pic>
    </p:spTree>
    <p:extLst>
      <p:ext uri="{BB962C8B-B14F-4D97-AF65-F5344CB8AC3E}">
        <p14:creationId xmlns:p14="http://schemas.microsoft.com/office/powerpoint/2010/main" val="5094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Champ and dog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35481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method </a:t>
            </a:r>
            <a:r>
              <a:rPr lang="en-US" sz="2800" dirty="0" smtClean="0"/>
              <a:t>we </a:t>
            </a:r>
            <a:r>
              <a:rPr lang="en-US" sz="2800" dirty="0"/>
              <a:t>use here is simple and easy. </a:t>
            </a:r>
            <a:r>
              <a:rPr lang="en-US" sz="2800" dirty="0" smtClean="0"/>
              <a:t>we </a:t>
            </a:r>
            <a:r>
              <a:rPr lang="en-US" sz="2800" dirty="0"/>
              <a:t>first take the long biological sequence and break it down into k-</a:t>
            </a:r>
            <a:r>
              <a:rPr lang="en-US" sz="2800" dirty="0" err="1"/>
              <a:t>mer</a:t>
            </a:r>
            <a:r>
              <a:rPr lang="en-US" sz="2800" dirty="0"/>
              <a:t> length overlapping “words”. For example, if I use "words" of length 6 (hexamers), “ATGCATGCA” becomes: ‘ATGCAT’, ‘TGCATG’, ‘GCATGC’, ‘CATGCA’. Hence our example sequence is broken down into 4 hexamer words.</a:t>
            </a:r>
          </a:p>
        </p:txBody>
      </p:sp>
    </p:spTree>
    <p:extLst>
      <p:ext uri="{BB962C8B-B14F-4D97-AF65-F5344CB8AC3E}">
        <p14:creationId xmlns:p14="http://schemas.microsoft.com/office/powerpoint/2010/main" val="2820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027611"/>
          </a:xfrm>
        </p:spPr>
        <p:txBody>
          <a:bodyPr>
            <a:no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efine </a:t>
            </a:r>
            <a:r>
              <a:rPr lang="en-US" sz="3200" dirty="0"/>
              <a:t>a function to collect all possible overlapping k-</a:t>
            </a:r>
            <a:r>
              <a:rPr lang="en-US" sz="3200" dirty="0" err="1"/>
              <a:t>mers</a:t>
            </a:r>
            <a:r>
              <a:rPr lang="en-US" sz="3200" dirty="0"/>
              <a:t> of a specified length from any sequence </a:t>
            </a:r>
            <a:r>
              <a:rPr lang="en-US" sz="3200" dirty="0" smtClean="0"/>
              <a:t>string. 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25219"/>
            <a:ext cx="10058400" cy="11487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27610"/>
            <a:ext cx="10058400" cy="801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2429691"/>
            <a:ext cx="10058400" cy="109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Then convert our training data sequences into </a:t>
            </a:r>
            <a:r>
              <a:rPr lang="en-US" sz="3200" dirty="0" smtClean="0">
                <a:latin typeface="+mj-lt"/>
              </a:rPr>
              <a:t>short overlapping </a:t>
            </a:r>
            <a:r>
              <a:rPr lang="en-US" sz="3200" dirty="0">
                <a:latin typeface="+mj-lt"/>
              </a:rPr>
              <a:t>k-</a:t>
            </a:r>
            <a:r>
              <a:rPr lang="en-US" sz="3200" dirty="0" err="1">
                <a:latin typeface="+mj-lt"/>
              </a:rPr>
              <a:t>mers</a:t>
            </a:r>
            <a:r>
              <a:rPr lang="en-US" sz="3200" dirty="0">
                <a:latin typeface="+mj-lt"/>
              </a:rPr>
              <a:t> of </a:t>
            </a:r>
            <a:r>
              <a:rPr lang="en-US" sz="3200" dirty="0" err="1">
                <a:latin typeface="+mj-lt"/>
              </a:rPr>
              <a:t>legth</a:t>
            </a:r>
            <a:r>
              <a:rPr lang="en-US" sz="3200" dirty="0">
                <a:latin typeface="+mj-lt"/>
              </a:rPr>
              <a:t> 6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4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Now, our coding sequence data is changed to lowercase, split up into all possible k-</a:t>
            </a:r>
            <a:r>
              <a:rPr lang="en-US" sz="3200" b="1" dirty="0" err="1"/>
              <a:t>mer</a:t>
            </a:r>
            <a:r>
              <a:rPr lang="en-US" sz="3200" b="1" dirty="0"/>
              <a:t> words of length 6 and ready for the next </a:t>
            </a:r>
            <a:r>
              <a:rPr lang="en-US" sz="3200" b="1" dirty="0" smtClean="0"/>
              <a:t>step.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4971"/>
            <a:ext cx="10136777" cy="4022725"/>
          </a:xfrm>
        </p:spPr>
      </p:pic>
    </p:spTree>
    <p:extLst>
      <p:ext uri="{BB962C8B-B14F-4D97-AF65-F5344CB8AC3E}">
        <p14:creationId xmlns:p14="http://schemas.microsoft.com/office/powerpoint/2010/main" val="7661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829</TotalTime>
  <Words>599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Times New Roman</vt:lpstr>
      <vt:lpstr>Retrospect</vt:lpstr>
      <vt:lpstr>DNA Secuencing Classifier using Machine learning</vt:lpstr>
      <vt:lpstr>Import numpy ,pandas and matplotlib libraries for reading data ,visualization and other functions.     We have some data for human DNA sequence coding  regions and a class label (kaggle.com)       </vt:lpstr>
      <vt:lpstr>Load Chimpanzee  DNA data and dog</vt:lpstr>
      <vt:lpstr>Here are the definitions for each of the 7 classes and how many there are in the human training data. They are gene sequence function groups.</vt:lpstr>
      <vt:lpstr>If we have a look at class balance we can see we have relatively balanced dataset.</vt:lpstr>
      <vt:lpstr>For Champ and dog</vt:lpstr>
      <vt:lpstr>k-mer counting</vt:lpstr>
      <vt:lpstr>Define a function to collect all possible overlapping k-mers of a specified length from any sequence string. </vt:lpstr>
      <vt:lpstr>Now, our coding sequence data is changed to lowercase, split up into all possible k-mer words of length 6 and ready for the next step.</vt:lpstr>
      <vt:lpstr> we need to convert the lists of k-mers for each gene into string sentences of words that the count vectorizer can use.</vt:lpstr>
      <vt:lpstr>We can also make a y variable to hold the class labels.</vt:lpstr>
      <vt:lpstr>NLP Concepts</vt:lpstr>
      <vt:lpstr>Now we will apply the BAG of WORDS using CountVectorizer using NLP</vt:lpstr>
      <vt:lpstr>Splitting the human dataset into the training set (80%)and test set(20%)</vt:lpstr>
      <vt:lpstr>classification models: used to assess how well machine learning classification models perform in a given context</vt:lpstr>
      <vt:lpstr>A multinomial naive Bayes classifier will be created. I previously did some parameter tuning and found the ngram size of 4 (reflected in the Countvectorizer() instance) and a model alpha of 0.1 did the best.</vt:lpstr>
      <vt:lpstr>Model performce metrics like the confusion matrix, accuracy, precision, recall and f1 score. We are getting really good results on 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Secuencing Classifier using Machine learning</dc:title>
  <dc:creator>Dream</dc:creator>
  <cp:lastModifiedBy>Dream</cp:lastModifiedBy>
  <cp:revision>32</cp:revision>
  <dcterms:created xsi:type="dcterms:W3CDTF">2022-12-19T18:21:08Z</dcterms:created>
  <dcterms:modified xsi:type="dcterms:W3CDTF">2022-12-21T18:11:53Z</dcterms:modified>
</cp:coreProperties>
</file>