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71" r:id="rId8"/>
    <p:sldId id="269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0F0"/>
    <a:srgbClr val="0099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FE417-8EB3-45F9-9722-6CC03E8BCE4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066F97-102C-42C0-8D3B-45B48D520A01}">
      <dgm:prSet/>
      <dgm:spPr/>
      <dgm:t>
        <a:bodyPr/>
        <a:lstStyle/>
        <a:p>
          <a:r>
            <a:rPr lang="ar-EG" dirty="0"/>
            <a:t> محمد فتحي سيد احمد</a:t>
          </a:r>
          <a:endParaRPr lang="en-US" dirty="0"/>
        </a:p>
      </dgm:t>
    </dgm:pt>
    <dgm:pt modelId="{D15E69A7-7610-49A6-82B7-8C120B9AA87C}" type="parTrans" cxnId="{E1E443CA-CBD6-4D73-ACB6-8C44D30F4F56}">
      <dgm:prSet/>
      <dgm:spPr/>
      <dgm:t>
        <a:bodyPr/>
        <a:lstStyle/>
        <a:p>
          <a:endParaRPr lang="en-US"/>
        </a:p>
      </dgm:t>
    </dgm:pt>
    <dgm:pt modelId="{6A7444F2-47A0-48A9-ABE8-22745CC4D88D}" type="sibTrans" cxnId="{E1E443CA-CBD6-4D73-ACB6-8C44D30F4F56}">
      <dgm:prSet/>
      <dgm:spPr/>
      <dgm:t>
        <a:bodyPr/>
        <a:lstStyle/>
        <a:p>
          <a:endParaRPr lang="en-US"/>
        </a:p>
      </dgm:t>
    </dgm:pt>
    <dgm:pt modelId="{1C0DD947-6326-4627-A599-6AA23B524B3C}">
      <dgm:prSet/>
      <dgm:spPr/>
      <dgm:t>
        <a:bodyPr/>
        <a:lstStyle/>
        <a:p>
          <a:r>
            <a:rPr lang="ar-EG" dirty="0"/>
            <a:t>  محمد مدحت محمد علي</a:t>
          </a:r>
          <a:endParaRPr lang="en-US" dirty="0"/>
        </a:p>
      </dgm:t>
    </dgm:pt>
    <dgm:pt modelId="{23952E68-5567-49AF-AE23-C528DA8E5912}" type="parTrans" cxnId="{BC5DE50D-3DC7-47B5-A621-A87AE99B81A4}">
      <dgm:prSet/>
      <dgm:spPr/>
      <dgm:t>
        <a:bodyPr/>
        <a:lstStyle/>
        <a:p>
          <a:endParaRPr lang="en-US"/>
        </a:p>
      </dgm:t>
    </dgm:pt>
    <dgm:pt modelId="{7EFD678D-5C4C-483A-8886-719C6B7EE7BA}" type="sibTrans" cxnId="{BC5DE50D-3DC7-47B5-A621-A87AE99B81A4}">
      <dgm:prSet/>
      <dgm:spPr/>
      <dgm:t>
        <a:bodyPr/>
        <a:lstStyle/>
        <a:p>
          <a:endParaRPr lang="en-US"/>
        </a:p>
      </dgm:t>
    </dgm:pt>
    <dgm:pt modelId="{67F4B52D-8732-4833-AF8D-4CDACF1E2956}">
      <dgm:prSet/>
      <dgm:spPr/>
      <dgm:t>
        <a:bodyPr/>
        <a:lstStyle/>
        <a:p>
          <a:r>
            <a:rPr lang="ar-EG"/>
            <a:t>محمد عماد حسين عبد الباري</a:t>
          </a:r>
          <a:endParaRPr lang="en-US"/>
        </a:p>
      </dgm:t>
    </dgm:pt>
    <dgm:pt modelId="{A230A803-65A7-4A43-BE4B-679A5B9206F5}" type="parTrans" cxnId="{496142FC-DD2A-474C-BD48-541BD5D84FC1}">
      <dgm:prSet/>
      <dgm:spPr/>
      <dgm:t>
        <a:bodyPr/>
        <a:lstStyle/>
        <a:p>
          <a:endParaRPr lang="en-US"/>
        </a:p>
      </dgm:t>
    </dgm:pt>
    <dgm:pt modelId="{3B74A292-937A-4A21-82B5-66AEEEA23C6D}" type="sibTrans" cxnId="{496142FC-DD2A-474C-BD48-541BD5D84FC1}">
      <dgm:prSet/>
      <dgm:spPr/>
      <dgm:t>
        <a:bodyPr/>
        <a:lstStyle/>
        <a:p>
          <a:endParaRPr lang="en-US"/>
        </a:p>
      </dgm:t>
    </dgm:pt>
    <dgm:pt modelId="{E0FA2F56-E2C5-43E9-87E7-839FE1B7AAB0}">
      <dgm:prSet/>
      <dgm:spPr/>
      <dgm:t>
        <a:bodyPr/>
        <a:lstStyle/>
        <a:p>
          <a:r>
            <a:rPr lang="ar-EG" dirty="0"/>
            <a:t>محمد عبد الله محمد علي</a:t>
          </a:r>
        </a:p>
      </dgm:t>
    </dgm:pt>
    <dgm:pt modelId="{2733F29E-56AD-4FA5-A63D-0BAFDEA3EE25}" type="parTrans" cxnId="{C4E477FB-6BDE-45FF-A8B6-D48133C0E8E8}">
      <dgm:prSet/>
      <dgm:spPr/>
      <dgm:t>
        <a:bodyPr/>
        <a:lstStyle/>
        <a:p>
          <a:endParaRPr lang="en-US"/>
        </a:p>
      </dgm:t>
    </dgm:pt>
    <dgm:pt modelId="{F5853D09-4085-42FA-8DDF-E56F0BCCA1D5}" type="sibTrans" cxnId="{C4E477FB-6BDE-45FF-A8B6-D48133C0E8E8}">
      <dgm:prSet/>
      <dgm:spPr/>
      <dgm:t>
        <a:bodyPr/>
        <a:lstStyle/>
        <a:p>
          <a:endParaRPr lang="en-US"/>
        </a:p>
      </dgm:t>
    </dgm:pt>
    <dgm:pt modelId="{C13E17CF-A1AC-45BE-8DF8-AC13A39B6298}">
      <dgm:prSet/>
      <dgm:spPr/>
      <dgm:t>
        <a:bodyPr/>
        <a:lstStyle/>
        <a:p>
          <a:r>
            <a:rPr lang="ar-EG" dirty="0"/>
            <a:t>مجموعه 3 </a:t>
          </a:r>
          <a:r>
            <a:rPr lang="ar-EG" dirty="0" err="1"/>
            <a:t>سكشن</a:t>
          </a:r>
          <a:r>
            <a:rPr lang="ar-EG" dirty="0"/>
            <a:t> 4 </a:t>
          </a:r>
        </a:p>
      </dgm:t>
    </dgm:pt>
    <dgm:pt modelId="{4CDA7572-1601-4390-B7BB-D25AD2D2966C}" type="parTrans" cxnId="{D8B5AC29-F10E-42EC-8AB0-FEDA040C6137}">
      <dgm:prSet/>
      <dgm:spPr/>
      <dgm:t>
        <a:bodyPr/>
        <a:lstStyle/>
        <a:p>
          <a:pPr rtl="1"/>
          <a:endParaRPr lang="ar-EG"/>
        </a:p>
      </dgm:t>
    </dgm:pt>
    <dgm:pt modelId="{424428FE-FB20-4427-9EDE-E8AE5363F054}" type="sibTrans" cxnId="{D8B5AC29-F10E-42EC-8AB0-FEDA040C6137}">
      <dgm:prSet/>
      <dgm:spPr/>
      <dgm:t>
        <a:bodyPr/>
        <a:lstStyle/>
        <a:p>
          <a:pPr rtl="1"/>
          <a:endParaRPr lang="ar-EG"/>
        </a:p>
      </dgm:t>
    </dgm:pt>
    <dgm:pt modelId="{47A6A14A-75AF-4544-850A-D7A08ABF1318}" type="pres">
      <dgm:prSet presAssocID="{FEBFE417-8EB3-45F9-9722-6CC03E8BCE4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F692F1-BF0F-4EA4-8565-8AD14DCACE98}" type="pres">
      <dgm:prSet presAssocID="{FEBFE417-8EB3-45F9-9722-6CC03E8BCE43}" presName="dummyMaxCanvas" presStyleCnt="0">
        <dgm:presLayoutVars/>
      </dgm:prSet>
      <dgm:spPr/>
    </dgm:pt>
    <dgm:pt modelId="{DE7F296F-8855-48E2-B707-FB3BB96911F0}" type="pres">
      <dgm:prSet presAssocID="{FEBFE417-8EB3-45F9-9722-6CC03E8BCE43}" presName="FiveNodes_1" presStyleLbl="node1" presStyleIdx="0" presStyleCnt="5" custLinFactY="200000" custLinFactNeighborX="29422" custLinFactNeighborY="2470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E6E4B7-1FC9-4CA6-BBB2-4119F77DAA05}" type="pres">
      <dgm:prSet presAssocID="{FEBFE417-8EB3-45F9-9722-6CC03E8BCE4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B1E15-2CE8-4D14-B6A7-FFFCB432EC3B}" type="pres">
      <dgm:prSet presAssocID="{FEBFE417-8EB3-45F9-9722-6CC03E8BCE4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45AF9-7B3F-486B-B8D7-B90D2F61C4AC}" type="pres">
      <dgm:prSet presAssocID="{FEBFE417-8EB3-45F9-9722-6CC03E8BCE4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72876-85EB-4DC4-A1B7-1BE5932FA25B}" type="pres">
      <dgm:prSet presAssocID="{FEBFE417-8EB3-45F9-9722-6CC03E8BCE43}" presName="FiveNodes_5" presStyleLbl="node1" presStyleIdx="4" presStyleCnt="5" custLinFactY="-200000" custLinFactNeighborX="-27063" custLinFactNeighborY="-2569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B0175-AEFD-41B5-B09B-7415E1FB6019}" type="pres">
      <dgm:prSet presAssocID="{FEBFE417-8EB3-45F9-9722-6CC03E8BCE4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123C25-D708-434F-A6CF-A937FB17DB5E}" type="pres">
      <dgm:prSet presAssocID="{FEBFE417-8EB3-45F9-9722-6CC03E8BCE4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13D30-69C9-4C23-B0AB-A461C5044DAB}" type="pres">
      <dgm:prSet presAssocID="{FEBFE417-8EB3-45F9-9722-6CC03E8BCE4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B751B-BEAC-4C62-A648-ECD101F0A469}" type="pres">
      <dgm:prSet presAssocID="{FEBFE417-8EB3-45F9-9722-6CC03E8BCE4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91013-2FF2-4B6E-93B9-D672928870C9}" type="pres">
      <dgm:prSet presAssocID="{FEBFE417-8EB3-45F9-9722-6CC03E8BCE4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7DCB3-BE10-4A89-A44A-C4D214DAB00E}" type="pres">
      <dgm:prSet presAssocID="{FEBFE417-8EB3-45F9-9722-6CC03E8BCE4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648D20-629E-4706-AC0E-BF50669CF1FA}" type="pres">
      <dgm:prSet presAssocID="{FEBFE417-8EB3-45F9-9722-6CC03E8BCE4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2EE15-5181-4EC3-8158-A352EC766D1C}" type="pres">
      <dgm:prSet presAssocID="{FEBFE417-8EB3-45F9-9722-6CC03E8BCE4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1644D-C269-4450-ABA6-D54B1D0DED2D}" type="pres">
      <dgm:prSet presAssocID="{FEBFE417-8EB3-45F9-9722-6CC03E8BCE4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66915-9AB3-4A63-839C-105BDF3E74A2}" type="presOf" srcId="{FEBFE417-8EB3-45F9-9722-6CC03E8BCE43}" destId="{47A6A14A-75AF-4544-850A-D7A08ABF1318}" srcOrd="0" destOrd="0" presId="urn:microsoft.com/office/officeart/2005/8/layout/vProcess5"/>
    <dgm:cxn modelId="{C4E477FB-6BDE-45FF-A8B6-D48133C0E8E8}" srcId="{FEBFE417-8EB3-45F9-9722-6CC03E8BCE43}" destId="{E0FA2F56-E2C5-43E9-87E7-839FE1B7AAB0}" srcOrd="3" destOrd="0" parTransId="{2733F29E-56AD-4FA5-A63D-0BAFDEA3EE25}" sibTransId="{F5853D09-4085-42FA-8DDF-E56F0BCCA1D5}"/>
    <dgm:cxn modelId="{8599E7BC-DE30-4F8B-B7D5-780671DD56D5}" type="presOf" srcId="{C13E17CF-A1AC-45BE-8DF8-AC13A39B6298}" destId="{32072876-85EB-4DC4-A1B7-1BE5932FA25B}" srcOrd="0" destOrd="0" presId="urn:microsoft.com/office/officeart/2005/8/layout/vProcess5"/>
    <dgm:cxn modelId="{496142FC-DD2A-474C-BD48-541BD5D84FC1}" srcId="{FEBFE417-8EB3-45F9-9722-6CC03E8BCE43}" destId="{67F4B52D-8732-4833-AF8D-4CDACF1E2956}" srcOrd="2" destOrd="0" parTransId="{A230A803-65A7-4A43-BE4B-679A5B9206F5}" sibTransId="{3B74A292-937A-4A21-82B5-66AEEEA23C6D}"/>
    <dgm:cxn modelId="{CF52211E-9873-4250-9C21-244C16755D99}" type="presOf" srcId="{67F4B52D-8732-4833-AF8D-4CDACF1E2956}" destId="{5FDB1E15-2CE8-4D14-B6A7-FFFCB432EC3B}" srcOrd="0" destOrd="0" presId="urn:microsoft.com/office/officeart/2005/8/layout/vProcess5"/>
    <dgm:cxn modelId="{BC5DE50D-3DC7-47B5-A621-A87AE99B81A4}" srcId="{FEBFE417-8EB3-45F9-9722-6CC03E8BCE43}" destId="{1C0DD947-6326-4627-A599-6AA23B524B3C}" srcOrd="1" destOrd="0" parTransId="{23952E68-5567-49AF-AE23-C528DA8E5912}" sibTransId="{7EFD678D-5C4C-483A-8886-719C6B7EE7BA}"/>
    <dgm:cxn modelId="{EF94A4F8-066C-4726-AF59-A20ADFD47DC9}" type="presOf" srcId="{67F4B52D-8732-4833-AF8D-4CDACF1E2956}" destId="{5B648D20-629E-4706-AC0E-BF50669CF1FA}" srcOrd="1" destOrd="0" presId="urn:microsoft.com/office/officeart/2005/8/layout/vProcess5"/>
    <dgm:cxn modelId="{77D9F19D-6E84-4363-B64D-C4B1E908F733}" type="presOf" srcId="{F5853D09-4085-42FA-8DDF-E56F0BCCA1D5}" destId="{99CB751B-BEAC-4C62-A648-ECD101F0A469}" srcOrd="0" destOrd="0" presId="urn:microsoft.com/office/officeart/2005/8/layout/vProcess5"/>
    <dgm:cxn modelId="{3A3CFB3F-07AB-4BA6-B2AC-1DAB2B46D654}" type="presOf" srcId="{C13E17CF-A1AC-45BE-8DF8-AC13A39B6298}" destId="{69F1644D-C269-4450-ABA6-D54B1D0DED2D}" srcOrd="1" destOrd="0" presId="urn:microsoft.com/office/officeart/2005/8/layout/vProcess5"/>
    <dgm:cxn modelId="{D8B5AC29-F10E-42EC-8AB0-FEDA040C6137}" srcId="{FEBFE417-8EB3-45F9-9722-6CC03E8BCE43}" destId="{C13E17CF-A1AC-45BE-8DF8-AC13A39B6298}" srcOrd="4" destOrd="0" parTransId="{4CDA7572-1601-4390-B7BB-D25AD2D2966C}" sibTransId="{424428FE-FB20-4427-9EDE-E8AE5363F054}"/>
    <dgm:cxn modelId="{1C82F3D9-ED67-427B-927D-B9E8621C9D90}" type="presOf" srcId="{18066F97-102C-42C0-8D3B-45B48D520A01}" destId="{1B091013-2FF2-4B6E-93B9-D672928870C9}" srcOrd="1" destOrd="0" presId="urn:microsoft.com/office/officeart/2005/8/layout/vProcess5"/>
    <dgm:cxn modelId="{6595AEF4-6DF6-4FD8-9F05-C7160E490886}" type="presOf" srcId="{1C0DD947-6326-4627-A599-6AA23B524B3C}" destId="{67E6E4B7-1FC9-4CA6-BBB2-4119F77DAA05}" srcOrd="0" destOrd="0" presId="urn:microsoft.com/office/officeart/2005/8/layout/vProcess5"/>
    <dgm:cxn modelId="{A0B8D50C-210E-4665-B8FD-4E6042630B39}" type="presOf" srcId="{E0FA2F56-E2C5-43E9-87E7-839FE1B7AAB0}" destId="{ADD45AF9-7B3F-486B-B8D7-B90D2F61C4AC}" srcOrd="0" destOrd="0" presId="urn:microsoft.com/office/officeart/2005/8/layout/vProcess5"/>
    <dgm:cxn modelId="{119BBCE0-1650-426B-9AAF-91F72DF7FB3B}" type="presOf" srcId="{1C0DD947-6326-4627-A599-6AA23B524B3C}" destId="{2537DCB3-BE10-4A89-A44A-C4D214DAB00E}" srcOrd="1" destOrd="0" presId="urn:microsoft.com/office/officeart/2005/8/layout/vProcess5"/>
    <dgm:cxn modelId="{5067B2BB-901F-4AE3-B4F1-C0175EDFB8D3}" type="presOf" srcId="{3B74A292-937A-4A21-82B5-66AEEEA23C6D}" destId="{B4B13D30-69C9-4C23-B0AB-A461C5044DAB}" srcOrd="0" destOrd="0" presId="urn:microsoft.com/office/officeart/2005/8/layout/vProcess5"/>
    <dgm:cxn modelId="{17438BE4-4B71-4262-81B3-3870FF259BD4}" type="presOf" srcId="{18066F97-102C-42C0-8D3B-45B48D520A01}" destId="{DE7F296F-8855-48E2-B707-FB3BB96911F0}" srcOrd="0" destOrd="0" presId="urn:microsoft.com/office/officeart/2005/8/layout/vProcess5"/>
    <dgm:cxn modelId="{E23EE0EE-7BA2-4AE4-9FB1-934D94967030}" type="presOf" srcId="{7EFD678D-5C4C-483A-8886-719C6B7EE7BA}" destId="{75123C25-D708-434F-A6CF-A937FB17DB5E}" srcOrd="0" destOrd="0" presId="urn:microsoft.com/office/officeart/2005/8/layout/vProcess5"/>
    <dgm:cxn modelId="{8D4519FD-8B1B-4ECF-94B1-B5E4C6D6323D}" type="presOf" srcId="{E0FA2F56-E2C5-43E9-87E7-839FE1B7AAB0}" destId="{E462EE15-5181-4EC3-8158-A352EC766D1C}" srcOrd="1" destOrd="0" presId="urn:microsoft.com/office/officeart/2005/8/layout/vProcess5"/>
    <dgm:cxn modelId="{E1E443CA-CBD6-4D73-ACB6-8C44D30F4F56}" srcId="{FEBFE417-8EB3-45F9-9722-6CC03E8BCE43}" destId="{18066F97-102C-42C0-8D3B-45B48D520A01}" srcOrd="0" destOrd="0" parTransId="{D15E69A7-7610-49A6-82B7-8C120B9AA87C}" sibTransId="{6A7444F2-47A0-48A9-ABE8-22745CC4D88D}"/>
    <dgm:cxn modelId="{37946ABC-FE5B-4F48-AC02-6AD4A1409781}" type="presOf" srcId="{6A7444F2-47A0-48A9-ABE8-22745CC4D88D}" destId="{267B0175-AEFD-41B5-B09B-7415E1FB6019}" srcOrd="0" destOrd="0" presId="urn:microsoft.com/office/officeart/2005/8/layout/vProcess5"/>
    <dgm:cxn modelId="{D6CABC56-51EB-4EDD-83A4-62E67B138CF3}" type="presParOf" srcId="{47A6A14A-75AF-4544-850A-D7A08ABF1318}" destId="{80F692F1-BF0F-4EA4-8565-8AD14DCACE98}" srcOrd="0" destOrd="0" presId="urn:microsoft.com/office/officeart/2005/8/layout/vProcess5"/>
    <dgm:cxn modelId="{1A9D52C6-9FFB-472C-BBB1-3F5D93D81152}" type="presParOf" srcId="{47A6A14A-75AF-4544-850A-D7A08ABF1318}" destId="{DE7F296F-8855-48E2-B707-FB3BB96911F0}" srcOrd="1" destOrd="0" presId="urn:microsoft.com/office/officeart/2005/8/layout/vProcess5"/>
    <dgm:cxn modelId="{47395918-F997-4BFF-93A0-C1CBE7B6BE2A}" type="presParOf" srcId="{47A6A14A-75AF-4544-850A-D7A08ABF1318}" destId="{67E6E4B7-1FC9-4CA6-BBB2-4119F77DAA05}" srcOrd="2" destOrd="0" presId="urn:microsoft.com/office/officeart/2005/8/layout/vProcess5"/>
    <dgm:cxn modelId="{F94B2799-CCD9-49E9-B7D0-E5A8B9F02426}" type="presParOf" srcId="{47A6A14A-75AF-4544-850A-D7A08ABF1318}" destId="{5FDB1E15-2CE8-4D14-B6A7-FFFCB432EC3B}" srcOrd="3" destOrd="0" presId="urn:microsoft.com/office/officeart/2005/8/layout/vProcess5"/>
    <dgm:cxn modelId="{B623044B-EFDE-4F0F-A138-3865A532D677}" type="presParOf" srcId="{47A6A14A-75AF-4544-850A-D7A08ABF1318}" destId="{ADD45AF9-7B3F-486B-B8D7-B90D2F61C4AC}" srcOrd="4" destOrd="0" presId="urn:microsoft.com/office/officeart/2005/8/layout/vProcess5"/>
    <dgm:cxn modelId="{B94C3E46-32B0-4253-9CE7-7A9FCE7A517D}" type="presParOf" srcId="{47A6A14A-75AF-4544-850A-D7A08ABF1318}" destId="{32072876-85EB-4DC4-A1B7-1BE5932FA25B}" srcOrd="5" destOrd="0" presId="urn:microsoft.com/office/officeart/2005/8/layout/vProcess5"/>
    <dgm:cxn modelId="{2DFBB437-0BA8-423D-BC03-FC3AF2AABF7C}" type="presParOf" srcId="{47A6A14A-75AF-4544-850A-D7A08ABF1318}" destId="{267B0175-AEFD-41B5-B09B-7415E1FB6019}" srcOrd="6" destOrd="0" presId="urn:microsoft.com/office/officeart/2005/8/layout/vProcess5"/>
    <dgm:cxn modelId="{12564E87-FB2E-4F33-9421-A52BCC2D1A5C}" type="presParOf" srcId="{47A6A14A-75AF-4544-850A-D7A08ABF1318}" destId="{75123C25-D708-434F-A6CF-A937FB17DB5E}" srcOrd="7" destOrd="0" presId="urn:microsoft.com/office/officeart/2005/8/layout/vProcess5"/>
    <dgm:cxn modelId="{23289BCA-67DC-4241-B412-2954D8CD4910}" type="presParOf" srcId="{47A6A14A-75AF-4544-850A-D7A08ABF1318}" destId="{B4B13D30-69C9-4C23-B0AB-A461C5044DAB}" srcOrd="8" destOrd="0" presId="urn:microsoft.com/office/officeart/2005/8/layout/vProcess5"/>
    <dgm:cxn modelId="{4B762DE2-A586-4955-9B79-BE92ECB5579E}" type="presParOf" srcId="{47A6A14A-75AF-4544-850A-D7A08ABF1318}" destId="{99CB751B-BEAC-4C62-A648-ECD101F0A469}" srcOrd="9" destOrd="0" presId="urn:microsoft.com/office/officeart/2005/8/layout/vProcess5"/>
    <dgm:cxn modelId="{AF9F5FED-1FEB-4D6D-BDDF-704780F37553}" type="presParOf" srcId="{47A6A14A-75AF-4544-850A-D7A08ABF1318}" destId="{1B091013-2FF2-4B6E-93B9-D672928870C9}" srcOrd="10" destOrd="0" presId="urn:microsoft.com/office/officeart/2005/8/layout/vProcess5"/>
    <dgm:cxn modelId="{47D1796F-7185-4F25-8B57-C3E50FFEF45E}" type="presParOf" srcId="{47A6A14A-75AF-4544-850A-D7A08ABF1318}" destId="{2537DCB3-BE10-4A89-A44A-C4D214DAB00E}" srcOrd="11" destOrd="0" presId="urn:microsoft.com/office/officeart/2005/8/layout/vProcess5"/>
    <dgm:cxn modelId="{9BF15522-3475-4563-A4BE-5C8659288ADC}" type="presParOf" srcId="{47A6A14A-75AF-4544-850A-D7A08ABF1318}" destId="{5B648D20-629E-4706-AC0E-BF50669CF1FA}" srcOrd="12" destOrd="0" presId="urn:microsoft.com/office/officeart/2005/8/layout/vProcess5"/>
    <dgm:cxn modelId="{2AAC2336-154F-40F7-A416-315719E653F3}" type="presParOf" srcId="{47A6A14A-75AF-4544-850A-D7A08ABF1318}" destId="{E462EE15-5181-4EC3-8158-A352EC766D1C}" srcOrd="13" destOrd="0" presId="urn:microsoft.com/office/officeart/2005/8/layout/vProcess5"/>
    <dgm:cxn modelId="{1E5E1421-DD73-4590-B20A-F0CB62696B76}" type="presParOf" srcId="{47A6A14A-75AF-4544-850A-D7A08ABF1318}" destId="{69F1644D-C269-4450-ABA6-D54B1D0DED2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F296F-8855-48E2-B707-FB3BB96911F0}">
      <dsp:nvSpPr>
        <dsp:cNvPr id="0" name=""/>
        <dsp:cNvSpPr/>
      </dsp:nvSpPr>
      <dsp:spPr>
        <a:xfrm>
          <a:off x="2382302" y="3506659"/>
          <a:ext cx="8097012" cy="7843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3200" kern="1200" dirty="0"/>
            <a:t> محمد فتحي سيد احمد</a:t>
          </a:r>
          <a:endParaRPr lang="en-US" sz="3200" kern="1200" dirty="0"/>
        </a:p>
      </dsp:txBody>
      <dsp:txXfrm>
        <a:off x="2405275" y="3529632"/>
        <a:ext cx="7158862" cy="738408"/>
      </dsp:txXfrm>
    </dsp:sp>
    <dsp:sp modelId="{67E6E4B7-1FC9-4CA6-BBB2-4119F77DAA05}">
      <dsp:nvSpPr>
        <dsp:cNvPr id="0" name=""/>
        <dsp:cNvSpPr/>
      </dsp:nvSpPr>
      <dsp:spPr>
        <a:xfrm>
          <a:off x="604647" y="893292"/>
          <a:ext cx="8097012" cy="7843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3200" kern="1200" dirty="0"/>
            <a:t>  محمد مدحت محمد علي</a:t>
          </a:r>
          <a:endParaRPr lang="en-US" sz="3200" kern="1200" dirty="0"/>
        </a:p>
      </dsp:txBody>
      <dsp:txXfrm>
        <a:off x="627620" y="916265"/>
        <a:ext cx="6936588" cy="738408"/>
      </dsp:txXfrm>
    </dsp:sp>
    <dsp:sp modelId="{5FDB1E15-2CE8-4D14-B6A7-FFFCB432EC3B}">
      <dsp:nvSpPr>
        <dsp:cNvPr id="0" name=""/>
        <dsp:cNvSpPr/>
      </dsp:nvSpPr>
      <dsp:spPr>
        <a:xfrm>
          <a:off x="1209293" y="1786584"/>
          <a:ext cx="8097012" cy="7843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3200" kern="1200"/>
            <a:t>محمد عماد حسين عبد الباري</a:t>
          </a:r>
          <a:endParaRPr lang="en-US" sz="3200" kern="1200"/>
        </a:p>
      </dsp:txBody>
      <dsp:txXfrm>
        <a:off x="1232266" y="1809557"/>
        <a:ext cx="6936588" cy="738408"/>
      </dsp:txXfrm>
    </dsp:sp>
    <dsp:sp modelId="{ADD45AF9-7B3F-486B-B8D7-B90D2F61C4AC}">
      <dsp:nvSpPr>
        <dsp:cNvPr id="0" name=""/>
        <dsp:cNvSpPr/>
      </dsp:nvSpPr>
      <dsp:spPr>
        <a:xfrm>
          <a:off x="1813940" y="2679877"/>
          <a:ext cx="8097012" cy="7843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3200" kern="1200" dirty="0"/>
            <a:t>محمد عبد الله محمد علي</a:t>
          </a:r>
        </a:p>
      </dsp:txBody>
      <dsp:txXfrm>
        <a:off x="1836913" y="2702850"/>
        <a:ext cx="6936588" cy="738408"/>
      </dsp:txXfrm>
    </dsp:sp>
    <dsp:sp modelId="{32072876-85EB-4DC4-A1B7-1BE5932FA25B}">
      <dsp:nvSpPr>
        <dsp:cNvPr id="0" name=""/>
        <dsp:cNvSpPr/>
      </dsp:nvSpPr>
      <dsp:spPr>
        <a:xfrm>
          <a:off x="227293" y="0"/>
          <a:ext cx="8097012" cy="7843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3200" kern="1200" dirty="0"/>
            <a:t>مجموعه 3 </a:t>
          </a:r>
          <a:r>
            <a:rPr lang="ar-EG" sz="3200" kern="1200" dirty="0" err="1"/>
            <a:t>سكشن</a:t>
          </a:r>
          <a:r>
            <a:rPr lang="ar-EG" sz="3200" kern="1200" dirty="0"/>
            <a:t> 4 </a:t>
          </a:r>
        </a:p>
      </dsp:txBody>
      <dsp:txXfrm>
        <a:off x="250266" y="22973"/>
        <a:ext cx="6936588" cy="738408"/>
      </dsp:txXfrm>
    </dsp:sp>
    <dsp:sp modelId="{267B0175-AEFD-41B5-B09B-7415E1FB6019}">
      <dsp:nvSpPr>
        <dsp:cNvPr id="0" name=""/>
        <dsp:cNvSpPr/>
      </dsp:nvSpPr>
      <dsp:spPr>
        <a:xfrm>
          <a:off x="7587181" y="573014"/>
          <a:ext cx="509830" cy="509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7701893" y="573014"/>
        <a:ext cx="280406" cy="383647"/>
      </dsp:txXfrm>
    </dsp:sp>
    <dsp:sp modelId="{75123C25-D708-434F-A6CF-A937FB17DB5E}">
      <dsp:nvSpPr>
        <dsp:cNvPr id="0" name=""/>
        <dsp:cNvSpPr/>
      </dsp:nvSpPr>
      <dsp:spPr>
        <a:xfrm>
          <a:off x="8191828" y="1466306"/>
          <a:ext cx="509830" cy="509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8306540" y="1466306"/>
        <a:ext cx="280406" cy="383647"/>
      </dsp:txXfrm>
    </dsp:sp>
    <dsp:sp modelId="{B4B13D30-69C9-4C23-B0AB-A461C5044DAB}">
      <dsp:nvSpPr>
        <dsp:cNvPr id="0" name=""/>
        <dsp:cNvSpPr/>
      </dsp:nvSpPr>
      <dsp:spPr>
        <a:xfrm>
          <a:off x="8796475" y="2346526"/>
          <a:ext cx="509830" cy="509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8911187" y="2346526"/>
        <a:ext cx="280406" cy="383647"/>
      </dsp:txXfrm>
    </dsp:sp>
    <dsp:sp modelId="{99CB751B-BEAC-4C62-A648-ECD101F0A469}">
      <dsp:nvSpPr>
        <dsp:cNvPr id="0" name=""/>
        <dsp:cNvSpPr/>
      </dsp:nvSpPr>
      <dsp:spPr>
        <a:xfrm>
          <a:off x="9401122" y="3248534"/>
          <a:ext cx="509830" cy="509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9515834" y="3248534"/>
        <a:ext cx="280406" cy="383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51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2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6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3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0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1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4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2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8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5" r:id="rId6"/>
    <p:sldLayoutId id="2147483662" r:id="rId7"/>
    <p:sldLayoutId id="2147483674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1CC3F32D-6F58-4665-BF3E-574D04D09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721"/>
          <a:stretch/>
        </p:blipFill>
        <p:spPr>
          <a:xfrm>
            <a:off x="-99753" y="-78924"/>
            <a:ext cx="8768265" cy="69369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A9CC7DF9-D0C8-4213-9AC4-05D885363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2222822"/>
            <a:ext cx="4023360" cy="2103675"/>
          </a:xfrm>
        </p:spPr>
        <p:txBody>
          <a:bodyPr anchor="b">
            <a:normAutofit fontScale="90000"/>
          </a:bodyPr>
          <a:lstStyle/>
          <a:p>
            <a:r>
              <a:rPr lang="en-GB" sz="48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Easy Hospital mode</a:t>
            </a:r>
            <a:endParaRPr lang="ar-EG" sz="48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B749CC7C-4418-4E4B-8624-C66798973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New way in Hospital management systems</a:t>
            </a:r>
            <a:endParaRPr lang="ar-EG" sz="24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41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D099BAB0-4BED-487E-B6B2-10FD7A87B1EA}"/>
              </a:ext>
            </a:extLst>
          </p:cNvPr>
          <p:cNvSpPr txBox="1"/>
          <p:nvPr/>
        </p:nvSpPr>
        <p:spPr>
          <a:xfrm>
            <a:off x="501038" y="2544559"/>
            <a:ext cx="394854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When click </a:t>
            </a:r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Delete 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data will be </a:t>
            </a:r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Deleted 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in SQL Database and data grid view</a:t>
            </a:r>
            <a:endParaRPr lang="ar-EG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69" y="1384996"/>
            <a:ext cx="6149873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72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23B39E69-CF9A-49AB-B56A-66DEB810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By </a:t>
            </a:r>
            <a:endParaRPr lang="ar-E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C62F0034-37DE-426F-8DA7-35FD03081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16363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1533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ED087A1B-C10C-4F98-8971-58EC882D2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584E6266-CD99-4FE1-B762-4171C4C9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Purpose 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59FC586-AA55-4A41-8A28-441A8E8E8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451208" cy="2868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7030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software is for the automation medical centre management system.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7030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Save money for patient and medical centres.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7030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system will be used to get the information from the patient and then storing that data for future usages.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9504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White bulbs with a yellow one standing out">
            <a:extLst>
              <a:ext uri="{FF2B5EF4-FFF2-40B4-BE49-F238E27FC236}">
                <a16:creationId xmlns:a16="http://schemas.microsoft.com/office/drawing/2014/main" id="{700C5472-66B8-4EAD-8EFF-8CE82B0AF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F6C8272-D247-47D9-A681-1ACF15CC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Summary </a:t>
            </a:r>
            <a:endParaRPr lang="ar-EG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3AA7740-2D08-4D48-98B6-A121615E4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5376563" cy="3207258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We develop the Medical </a:t>
            </a:r>
            <a:r>
              <a:rPr lang="en-GB" dirty="0" err="1">
                <a:solidFill>
                  <a:srgbClr val="8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center</a:t>
            </a:r>
            <a:r>
              <a:rPr lang="en-GB" dirty="0">
                <a:solidFill>
                  <a:srgbClr val="8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management system for the hospital staff and other department that for record for all the users.</a:t>
            </a:r>
          </a:p>
          <a:p>
            <a:pPr marL="0" indent="0">
              <a:buNone/>
            </a:pPr>
            <a:r>
              <a:rPr lang="en-GB" dirty="0">
                <a:solidFill>
                  <a:srgbClr val="8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system functions can be described as follows: Registration: When a patient is admitted, the front-desk staff enters the patients ID Number into the computer. Otherwise, the patient's information such as date of birth, address and telephone number is also entered into computer system.</a:t>
            </a:r>
          </a:p>
          <a:p>
            <a:pPr marL="0" indent="0">
              <a:buNone/>
            </a:pPr>
            <a:r>
              <a:rPr lang="en-GB" dirty="0">
                <a:solidFill>
                  <a:srgbClr val="8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Patients check out: If a patient checks out, the administrative staff shall delete his ID Number from the system and the just evacuated bed is included in available-beds list. </a:t>
            </a:r>
          </a:p>
          <a:p>
            <a:pPr marL="0" indent="0">
              <a:buNone/>
            </a:pPr>
            <a:endParaRPr lang="en-GB" dirty="0">
              <a:solidFill>
                <a:srgbClr val="80008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>
              <a:buNone/>
            </a:pPr>
            <a:endParaRPr lang="ar-EG" sz="1700" dirty="0"/>
          </a:p>
        </p:txBody>
      </p:sp>
    </p:spTree>
    <p:extLst>
      <p:ext uri="{BB962C8B-B14F-4D97-AF65-F5344CB8AC3E}">
        <p14:creationId xmlns:p14="http://schemas.microsoft.com/office/powerpoint/2010/main" val="16494932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8C29213-1DCA-4877-9C1A-C60ECE2B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2800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This is the  introduction form</a:t>
            </a:r>
            <a:endParaRPr lang="ar-EG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1FFD-6D2A-4198-B4A0-248726597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3200" dirty="0">
                <a:latin typeface="Agency FB" panose="020B0503020202020204" pitchFamily="34" charset="0"/>
              </a:rPr>
              <a:t> </a:t>
            </a:r>
            <a:r>
              <a:rPr lang="en-GB" sz="3200" dirty="0" smtClean="0">
                <a:solidFill>
                  <a:srgbClr val="009999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Here </a:t>
            </a:r>
            <a:r>
              <a:rPr lang="en-GB" sz="3200" dirty="0">
                <a:solidFill>
                  <a:srgbClr val="009999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you will choose the  </a:t>
            </a:r>
            <a:r>
              <a:rPr lang="en-GB" sz="3200" dirty="0" smtClean="0">
                <a:solidFill>
                  <a:srgbClr val="009999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Clinic</a:t>
            </a:r>
            <a:endParaRPr lang="en-GB" sz="3200" dirty="0">
              <a:solidFill>
                <a:srgbClr val="009999"/>
              </a:solidFill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093" y="694949"/>
            <a:ext cx="6724773" cy="546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610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D099BAB0-4BED-487E-B6B2-10FD7A87B1EA}"/>
              </a:ext>
            </a:extLst>
          </p:cNvPr>
          <p:cNvSpPr txBox="1"/>
          <p:nvPr/>
        </p:nvSpPr>
        <p:spPr>
          <a:xfrm>
            <a:off x="501038" y="2544559"/>
            <a:ext cx="394854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Here you write your  </a:t>
            </a:r>
            <a:r>
              <a:rPr lang="en-GB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ID, </a:t>
            </a:r>
            <a:r>
              <a:rPr lang="en-GB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name, age, blood type, phone number and Date </a:t>
            </a:r>
            <a:endParaRPr lang="ar-EG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15" y="1055159"/>
            <a:ext cx="6127011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27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D099BAB0-4BED-487E-B6B2-10FD7A87B1EA}"/>
              </a:ext>
            </a:extLst>
          </p:cNvPr>
          <p:cNvSpPr txBox="1"/>
          <p:nvPr/>
        </p:nvSpPr>
        <p:spPr>
          <a:xfrm>
            <a:off x="501038" y="2544559"/>
            <a:ext cx="394854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When click </a:t>
            </a:r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Save 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data will be </a:t>
            </a:r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Saved 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in SQL Database and data grid view</a:t>
            </a:r>
            <a:endParaRPr lang="ar-EG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983" y="1108088"/>
            <a:ext cx="6434274" cy="48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9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D099BAB0-4BED-487E-B6B2-10FD7A87B1EA}"/>
              </a:ext>
            </a:extLst>
          </p:cNvPr>
          <p:cNvSpPr txBox="1"/>
          <p:nvPr/>
        </p:nvSpPr>
        <p:spPr>
          <a:xfrm>
            <a:off x="501038" y="2544559"/>
            <a:ext cx="3948546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When click update data will be updated in SQL Database and data grid view</a:t>
            </a:r>
            <a:endParaRPr lang="ar-EG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53" y="1230418"/>
            <a:ext cx="6111770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0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D099BAB0-4BED-487E-B6B2-10FD7A87B1EA}"/>
              </a:ext>
            </a:extLst>
          </p:cNvPr>
          <p:cNvSpPr txBox="1"/>
          <p:nvPr/>
        </p:nvSpPr>
        <p:spPr>
          <a:xfrm>
            <a:off x="501038" y="2544559"/>
            <a:ext cx="3948546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When you want to search about patient you will write patient’s ID and 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click </a:t>
            </a:r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Search 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data will be </a:t>
            </a:r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showed 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in </a:t>
            </a:r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their places</a:t>
            </a:r>
            <a:endParaRPr lang="ar-EG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090" y="1344717"/>
            <a:ext cx="6096528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62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قابل للاقتباس</Template>
  <TotalTime>226</TotalTime>
  <Words>275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Agency FB</vt:lpstr>
      <vt:lpstr>Aharoni</vt:lpstr>
      <vt:lpstr>Algerian</vt:lpstr>
      <vt:lpstr>Arabic Typesetting</vt:lpstr>
      <vt:lpstr>Arial</vt:lpstr>
      <vt:lpstr>Calibri</vt:lpstr>
      <vt:lpstr>Segoe UI</vt:lpstr>
      <vt:lpstr>AccentBoxVTI</vt:lpstr>
      <vt:lpstr>Easy Hospital mode</vt:lpstr>
      <vt:lpstr>By </vt:lpstr>
      <vt:lpstr>Purpose </vt:lpstr>
      <vt:lpstr>Summary </vt:lpstr>
      <vt:lpstr>This is the  introduction form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Hospital mode</dc:title>
  <dc:creator>Mohamed 20367778</dc:creator>
  <cp:lastModifiedBy>Dream</cp:lastModifiedBy>
  <cp:revision>16</cp:revision>
  <dcterms:created xsi:type="dcterms:W3CDTF">2021-11-08T16:15:25Z</dcterms:created>
  <dcterms:modified xsi:type="dcterms:W3CDTF">2021-12-30T01:22:18Z</dcterms:modified>
</cp:coreProperties>
</file>