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71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0F0"/>
    <a:srgbClr val="0099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FE417-8EB3-45F9-9722-6CC03E8BCE4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066F97-102C-42C0-8D3B-45B48D520A01}">
      <dgm:prSet/>
      <dgm:spPr/>
      <dgm:t>
        <a:bodyPr/>
        <a:lstStyle/>
        <a:p>
          <a:r>
            <a:rPr lang="ar-EG" dirty="0"/>
            <a:t> محمد فتحي سيد احمد</a:t>
          </a:r>
          <a:endParaRPr lang="en-US" dirty="0"/>
        </a:p>
      </dgm:t>
    </dgm:pt>
    <dgm:pt modelId="{D15E69A7-7610-49A6-82B7-8C120B9AA87C}" type="parTrans" cxnId="{E1E443CA-CBD6-4D73-ACB6-8C44D30F4F56}">
      <dgm:prSet/>
      <dgm:spPr/>
      <dgm:t>
        <a:bodyPr/>
        <a:lstStyle/>
        <a:p>
          <a:endParaRPr lang="en-US"/>
        </a:p>
      </dgm:t>
    </dgm:pt>
    <dgm:pt modelId="{6A7444F2-47A0-48A9-ABE8-22745CC4D88D}" type="sibTrans" cxnId="{E1E443CA-CBD6-4D73-ACB6-8C44D30F4F56}">
      <dgm:prSet/>
      <dgm:spPr/>
      <dgm:t>
        <a:bodyPr/>
        <a:lstStyle/>
        <a:p>
          <a:endParaRPr lang="en-US"/>
        </a:p>
      </dgm:t>
    </dgm:pt>
    <dgm:pt modelId="{1C0DD947-6326-4627-A599-6AA23B524B3C}">
      <dgm:prSet/>
      <dgm:spPr/>
      <dgm:t>
        <a:bodyPr/>
        <a:lstStyle/>
        <a:p>
          <a:r>
            <a:rPr lang="ar-EG" dirty="0"/>
            <a:t>  محمد مدحت محمد علي</a:t>
          </a:r>
          <a:endParaRPr lang="en-US" dirty="0"/>
        </a:p>
      </dgm:t>
    </dgm:pt>
    <dgm:pt modelId="{23952E68-5567-49AF-AE23-C528DA8E5912}" type="parTrans" cxnId="{BC5DE50D-3DC7-47B5-A621-A87AE99B81A4}">
      <dgm:prSet/>
      <dgm:spPr/>
      <dgm:t>
        <a:bodyPr/>
        <a:lstStyle/>
        <a:p>
          <a:endParaRPr lang="en-US"/>
        </a:p>
      </dgm:t>
    </dgm:pt>
    <dgm:pt modelId="{7EFD678D-5C4C-483A-8886-719C6B7EE7BA}" type="sibTrans" cxnId="{BC5DE50D-3DC7-47B5-A621-A87AE99B81A4}">
      <dgm:prSet/>
      <dgm:spPr/>
      <dgm:t>
        <a:bodyPr/>
        <a:lstStyle/>
        <a:p>
          <a:endParaRPr lang="en-US"/>
        </a:p>
      </dgm:t>
    </dgm:pt>
    <dgm:pt modelId="{47A6A14A-75AF-4544-850A-D7A08ABF1318}" type="pres">
      <dgm:prSet presAssocID="{FEBFE417-8EB3-45F9-9722-6CC03E8BCE4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692F1-BF0F-4EA4-8565-8AD14DCACE98}" type="pres">
      <dgm:prSet presAssocID="{FEBFE417-8EB3-45F9-9722-6CC03E8BCE43}" presName="dummyMaxCanvas" presStyleCnt="0">
        <dgm:presLayoutVars/>
      </dgm:prSet>
      <dgm:spPr/>
    </dgm:pt>
    <dgm:pt modelId="{397D4CA4-1216-4492-99AF-351AB881F285}" type="pres">
      <dgm:prSet presAssocID="{FEBFE417-8EB3-45F9-9722-6CC03E8BCE4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90CF7-0D03-4F4C-9F90-9ED1561DB3C4}" type="pres">
      <dgm:prSet presAssocID="{FEBFE417-8EB3-45F9-9722-6CC03E8BCE4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EA33C-81CA-4069-B16F-8C2313B95B4F}" type="pres">
      <dgm:prSet presAssocID="{FEBFE417-8EB3-45F9-9722-6CC03E8BCE4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1ADF3-30D1-4348-853B-0C7E8EB3A3EE}" type="pres">
      <dgm:prSet presAssocID="{FEBFE417-8EB3-45F9-9722-6CC03E8BCE4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E33CB-E65A-488D-846F-AA2D717F3779}" type="pres">
      <dgm:prSet presAssocID="{FEBFE417-8EB3-45F9-9722-6CC03E8BCE4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443CA-CBD6-4D73-ACB6-8C44D30F4F56}" srcId="{FEBFE417-8EB3-45F9-9722-6CC03E8BCE43}" destId="{18066F97-102C-42C0-8D3B-45B48D520A01}" srcOrd="0" destOrd="0" parTransId="{D15E69A7-7610-49A6-82B7-8C120B9AA87C}" sibTransId="{6A7444F2-47A0-48A9-ABE8-22745CC4D88D}"/>
    <dgm:cxn modelId="{5C1A8F38-CDB6-44E5-837D-20D14D99CC8F}" type="presOf" srcId="{6A7444F2-47A0-48A9-ABE8-22745CC4D88D}" destId="{B20EA33C-81CA-4069-B16F-8C2313B95B4F}" srcOrd="0" destOrd="0" presId="urn:microsoft.com/office/officeart/2005/8/layout/vProcess5"/>
    <dgm:cxn modelId="{C2DEAE50-96FF-4007-A7BC-26FE5C241B2C}" type="presOf" srcId="{1C0DD947-6326-4627-A599-6AA23B524B3C}" destId="{3D890CF7-0D03-4F4C-9F90-9ED1561DB3C4}" srcOrd="0" destOrd="0" presId="urn:microsoft.com/office/officeart/2005/8/layout/vProcess5"/>
    <dgm:cxn modelId="{C45C68F9-9B9A-45CC-BA3C-47F61843550A}" type="presOf" srcId="{18066F97-102C-42C0-8D3B-45B48D520A01}" destId="{8D31ADF3-30D1-4348-853B-0C7E8EB3A3EE}" srcOrd="1" destOrd="0" presId="urn:microsoft.com/office/officeart/2005/8/layout/vProcess5"/>
    <dgm:cxn modelId="{A688493E-6D81-4DDE-95AE-9B948E22E4F1}" type="presOf" srcId="{1C0DD947-6326-4627-A599-6AA23B524B3C}" destId="{B14E33CB-E65A-488D-846F-AA2D717F3779}" srcOrd="1" destOrd="0" presId="urn:microsoft.com/office/officeart/2005/8/layout/vProcess5"/>
    <dgm:cxn modelId="{61866915-9AB3-4A63-839C-105BDF3E74A2}" type="presOf" srcId="{FEBFE417-8EB3-45F9-9722-6CC03E8BCE43}" destId="{47A6A14A-75AF-4544-850A-D7A08ABF1318}" srcOrd="0" destOrd="0" presId="urn:microsoft.com/office/officeart/2005/8/layout/vProcess5"/>
    <dgm:cxn modelId="{0A8AB9E8-1877-48FD-9280-0802FAC32456}" type="presOf" srcId="{18066F97-102C-42C0-8D3B-45B48D520A01}" destId="{397D4CA4-1216-4492-99AF-351AB881F285}" srcOrd="0" destOrd="0" presId="urn:microsoft.com/office/officeart/2005/8/layout/vProcess5"/>
    <dgm:cxn modelId="{BC5DE50D-3DC7-47B5-A621-A87AE99B81A4}" srcId="{FEBFE417-8EB3-45F9-9722-6CC03E8BCE43}" destId="{1C0DD947-6326-4627-A599-6AA23B524B3C}" srcOrd="1" destOrd="0" parTransId="{23952E68-5567-49AF-AE23-C528DA8E5912}" sibTransId="{7EFD678D-5C4C-483A-8886-719C6B7EE7BA}"/>
    <dgm:cxn modelId="{D6CABC56-51EB-4EDD-83A4-62E67B138CF3}" type="presParOf" srcId="{47A6A14A-75AF-4544-850A-D7A08ABF1318}" destId="{80F692F1-BF0F-4EA4-8565-8AD14DCACE98}" srcOrd="0" destOrd="0" presId="urn:microsoft.com/office/officeart/2005/8/layout/vProcess5"/>
    <dgm:cxn modelId="{4872CC8A-9EDD-4E77-A0FA-5315DC2F41BD}" type="presParOf" srcId="{47A6A14A-75AF-4544-850A-D7A08ABF1318}" destId="{397D4CA4-1216-4492-99AF-351AB881F285}" srcOrd="1" destOrd="0" presId="urn:microsoft.com/office/officeart/2005/8/layout/vProcess5"/>
    <dgm:cxn modelId="{BB2B3AED-01F5-4978-B401-3A284D59B987}" type="presParOf" srcId="{47A6A14A-75AF-4544-850A-D7A08ABF1318}" destId="{3D890CF7-0D03-4F4C-9F90-9ED1561DB3C4}" srcOrd="2" destOrd="0" presId="urn:microsoft.com/office/officeart/2005/8/layout/vProcess5"/>
    <dgm:cxn modelId="{DB6B90F8-8BEC-493F-AE54-D4689172E4C8}" type="presParOf" srcId="{47A6A14A-75AF-4544-850A-D7A08ABF1318}" destId="{B20EA33C-81CA-4069-B16F-8C2313B95B4F}" srcOrd="3" destOrd="0" presId="urn:microsoft.com/office/officeart/2005/8/layout/vProcess5"/>
    <dgm:cxn modelId="{719C039B-1463-45E3-9346-F3AD74EAD0EA}" type="presParOf" srcId="{47A6A14A-75AF-4544-850A-D7A08ABF1318}" destId="{8D31ADF3-30D1-4348-853B-0C7E8EB3A3EE}" srcOrd="4" destOrd="0" presId="urn:microsoft.com/office/officeart/2005/8/layout/vProcess5"/>
    <dgm:cxn modelId="{774BE15E-62C9-4BF5-AA87-103F4227CE5B}" type="presParOf" srcId="{47A6A14A-75AF-4544-850A-D7A08ABF1318}" destId="{B14E33CB-E65A-488D-846F-AA2D717F377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4CA4-1216-4492-99AF-351AB881F285}">
      <dsp:nvSpPr>
        <dsp:cNvPr id="0" name=""/>
        <dsp:cNvSpPr/>
      </dsp:nvSpPr>
      <dsp:spPr>
        <a:xfrm>
          <a:off x="0" y="0"/>
          <a:ext cx="8938260" cy="1960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5400" kern="1200" dirty="0"/>
            <a:t> محمد فتحي سيد احمد</a:t>
          </a:r>
          <a:endParaRPr lang="en-US" sz="5400" kern="1200" dirty="0"/>
        </a:p>
      </dsp:txBody>
      <dsp:txXfrm>
        <a:off x="57432" y="57432"/>
        <a:ext cx="6911532" cy="1846021"/>
      </dsp:txXfrm>
    </dsp:sp>
    <dsp:sp modelId="{3D890CF7-0D03-4F4C-9F90-9ED1561DB3C4}">
      <dsp:nvSpPr>
        <dsp:cNvPr id="0" name=""/>
        <dsp:cNvSpPr/>
      </dsp:nvSpPr>
      <dsp:spPr>
        <a:xfrm>
          <a:off x="1577339" y="2396638"/>
          <a:ext cx="8938260" cy="1960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EG" sz="5400" kern="1200" dirty="0"/>
            <a:t>  محمد مدحت محمد علي</a:t>
          </a:r>
          <a:endParaRPr lang="en-US" sz="5400" kern="1200" dirty="0"/>
        </a:p>
      </dsp:txBody>
      <dsp:txXfrm>
        <a:off x="1634771" y="2454070"/>
        <a:ext cx="5971480" cy="1846021"/>
      </dsp:txXfrm>
    </dsp:sp>
    <dsp:sp modelId="{B20EA33C-81CA-4069-B16F-8C2313B95B4F}">
      <dsp:nvSpPr>
        <dsp:cNvPr id="0" name=""/>
        <dsp:cNvSpPr/>
      </dsp:nvSpPr>
      <dsp:spPr>
        <a:xfrm>
          <a:off x="7663684" y="1541474"/>
          <a:ext cx="1274575" cy="1274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950463" y="1541474"/>
        <a:ext cx="701017" cy="9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5" r:id="rId6"/>
    <p:sldLayoutId id="2147483662" r:id="rId7"/>
    <p:sldLayoutId id="2147483674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CC3F32D-6F58-4665-BF3E-574D04D09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21"/>
          <a:stretch/>
        </p:blipFill>
        <p:spPr>
          <a:xfrm>
            <a:off x="-99753" y="-78924"/>
            <a:ext cx="8768265" cy="69369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9CC7DF9-D0C8-4213-9AC4-05D88536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2222822"/>
            <a:ext cx="4023360" cy="2103675"/>
          </a:xfrm>
        </p:spPr>
        <p:txBody>
          <a:bodyPr anchor="b">
            <a:normAutofit fontScale="90000"/>
          </a:bodyPr>
          <a:lstStyle/>
          <a:p>
            <a:r>
              <a:rPr lang="en-GB" sz="48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Hospital </a:t>
            </a:r>
            <a:r>
              <a:rPr lang="en-GB" sz="4800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Mamagment</a:t>
            </a:r>
            <a:r>
              <a:rPr lang="en-GB" sz="48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System</a:t>
            </a:r>
            <a:endParaRPr lang="ar-EG" sz="48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749CC7C-4418-4E4B-8624-C6679897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New way in Hospital management systems</a:t>
            </a:r>
            <a:endParaRPr lang="ar-EG" sz="2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Delete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Deleted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69" y="1384996"/>
            <a:ext cx="614987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2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3B39E69-CF9A-49AB-B56A-66DEB810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By </a:t>
            </a:r>
            <a:endParaRPr lang="ar-E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C62F0034-37DE-426F-8DA7-35FD03081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234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153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ED087A1B-C10C-4F98-8971-58EC882D2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84E6266-CD99-4FE1-B762-4171C4C9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Purpose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59FC586-AA55-4A41-8A28-441A8E8E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51208" cy="2868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software is for the automation medical centre management system.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Save money for patient and medical centres.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system will be used to get the information from the patient and then storing that data for future usages.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950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White bulbs with a yellow one standing out">
            <a:extLst>
              <a:ext uri="{FF2B5EF4-FFF2-40B4-BE49-F238E27FC236}">
                <a16:creationId xmlns:a16="http://schemas.microsoft.com/office/drawing/2014/main" id="{700C5472-66B8-4EAD-8EFF-8CE82B0AF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F6C8272-D247-47D9-A681-1ACF15C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Summary </a:t>
            </a:r>
            <a:endParaRPr lang="ar-EG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AA7740-2D08-4D48-98B6-A121615E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376563" cy="320725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 develop the Medical </a:t>
            </a:r>
            <a:r>
              <a:rPr lang="en-GB" dirty="0" err="1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center</a:t>
            </a: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management system for the hospital staff and other department that for record for all the users.</a:t>
            </a:r>
          </a:p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system functions can be described as follows: Registration: When a patient is admitted, the front-desk staff enters the patients ID Number into the computer. Otherwise, the patient's information such as date of birth, address and telephone number is also entered into computer system.</a:t>
            </a:r>
          </a:p>
          <a:p>
            <a:pPr marL="0" indent="0">
              <a:buNone/>
            </a:pPr>
            <a:r>
              <a:rPr lang="en-GB" dirty="0">
                <a:solidFill>
                  <a:srgbClr val="8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Patients check out: If a patient checks out, the administrative staff shall delete his ID Number from the system and the just evacuated bed is included in available-beds list. </a:t>
            </a:r>
          </a:p>
          <a:p>
            <a:pPr marL="0" indent="0">
              <a:buNone/>
            </a:pPr>
            <a:endParaRPr lang="en-GB" dirty="0">
              <a:solidFill>
                <a:srgbClr val="8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ar-EG" sz="1700" dirty="0"/>
          </a:p>
        </p:txBody>
      </p:sp>
    </p:spTree>
    <p:extLst>
      <p:ext uri="{BB962C8B-B14F-4D97-AF65-F5344CB8AC3E}">
        <p14:creationId xmlns:p14="http://schemas.microsoft.com/office/powerpoint/2010/main" val="16494932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8C29213-1DCA-4877-9C1A-C60ECE2B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This is the  introduction form</a:t>
            </a:r>
            <a:endParaRPr lang="ar-EG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1FFD-6D2A-4198-B4A0-24872659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3200" dirty="0">
                <a:latin typeface="Agency FB" panose="020B0503020202020204" pitchFamily="34" charset="0"/>
              </a:rPr>
              <a:t> </a:t>
            </a:r>
            <a:r>
              <a:rPr lang="en-GB" sz="3200" dirty="0" smtClean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Here </a:t>
            </a:r>
            <a:r>
              <a:rPr lang="en-GB" sz="3200" dirty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you will choose the  </a:t>
            </a:r>
            <a:r>
              <a:rPr lang="en-GB" sz="3200" dirty="0" smtClean="0">
                <a:solidFill>
                  <a:srgbClr val="009999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Clinic</a:t>
            </a:r>
            <a:endParaRPr lang="en-GB" sz="3200" dirty="0">
              <a:solidFill>
                <a:srgbClr val="009999"/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93" y="694949"/>
            <a:ext cx="6724773" cy="54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10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Here you write your  ID, name, age, blood type, phone number and Date 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5" y="1055159"/>
            <a:ext cx="6127011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Saved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108088"/>
            <a:ext cx="6434274" cy="48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click update data will be updated in SQL Database and data grid view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53" y="1230418"/>
            <a:ext cx="6111770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9BAB0-4BED-487E-B6B2-10FD7A87B1EA}"/>
              </a:ext>
            </a:extLst>
          </p:cNvPr>
          <p:cNvSpPr txBox="1"/>
          <p:nvPr/>
        </p:nvSpPr>
        <p:spPr>
          <a:xfrm>
            <a:off x="501038" y="2544559"/>
            <a:ext cx="394854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When you want to search about patient you will write patient’s ID and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click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Search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data will be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showed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their places</a:t>
            </a:r>
            <a:endParaRPr lang="ar-EG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90" y="1344717"/>
            <a:ext cx="609652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2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قابل للاقتباس</Template>
  <TotalTime>227</TotalTime>
  <Words>261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Aharoni</vt:lpstr>
      <vt:lpstr>Algerian</vt:lpstr>
      <vt:lpstr>Arabic Typesetting</vt:lpstr>
      <vt:lpstr>Arial</vt:lpstr>
      <vt:lpstr>Calibri</vt:lpstr>
      <vt:lpstr>Segoe UI</vt:lpstr>
      <vt:lpstr>AccentBoxVTI</vt:lpstr>
      <vt:lpstr>Hospital Mamagment System</vt:lpstr>
      <vt:lpstr>By </vt:lpstr>
      <vt:lpstr>Purpose </vt:lpstr>
      <vt:lpstr>Summary </vt:lpstr>
      <vt:lpstr>This is the  introduction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Hospital mode</dc:title>
  <dc:creator>Mohamed 20367778</dc:creator>
  <cp:lastModifiedBy>Dream</cp:lastModifiedBy>
  <cp:revision>18</cp:revision>
  <dcterms:created xsi:type="dcterms:W3CDTF">2021-11-08T16:15:25Z</dcterms:created>
  <dcterms:modified xsi:type="dcterms:W3CDTF">2022-12-22T03:43:01Z</dcterms:modified>
</cp:coreProperties>
</file>