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  <p:sldId id="259" r:id="rId5"/>
    <p:sldId id="269" r:id="rId6"/>
    <p:sldId id="260" r:id="rId7"/>
    <p:sldId id="265" r:id="rId8"/>
    <p:sldId id="266" r:id="rId9"/>
    <p:sldId id="267" r:id="rId10"/>
    <p:sldId id="262" r:id="rId11"/>
    <p:sldId id="263" r:id="rId12"/>
    <p:sldId id="270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8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2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5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5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5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2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4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CC5BA1-E915-0B53-51CE-830BE4D4F9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14" b="304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B010E-B6A2-4C10-89EF-324AA95F2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750" y="573741"/>
            <a:ext cx="8572500" cy="173317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Music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2FF6F-6864-7D77-6B2A-051A6DBC3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071" y="2366681"/>
            <a:ext cx="6131858" cy="764989"/>
          </a:xfrm>
        </p:spPr>
        <p:txBody>
          <a:bodyPr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031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D89D-1308-B0F4-5411-6953BE91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and Train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A8399-C8DD-D1D2-7FC3-705F13015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 tried a wide range of different models on the dataset after preparing it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RandomForestClassifier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SVC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KNeighborsClassifier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GradientBoostingClassifier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AdaBoostClassifier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GaussianNB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DecisionTreeClassifier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LogisticRegression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XGBClassifier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01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4757-2C48-3743-1D4E-FD1A06AA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and Train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18635-16D6-83CA-1D92-223A9FAE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 tried also stacking with 1 layer only -&gt; I am currently trying 2 layers</a:t>
            </a:r>
          </a:p>
          <a:p>
            <a:endParaRPr lang="en-US" dirty="0"/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estimators =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xgb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XGBClassifier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colsample_bynode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0.8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colsample_bytree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1.0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learning_rate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0.08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n_estimators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100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subsample=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0.8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)),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'rf'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RandomForestClassifier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n_estimators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200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max_depth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None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max_features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'sqrt'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42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)),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gbc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GradientBoostingClassifier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42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learning_rate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0.05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max_depth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n_estimators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200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stacking_clf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StackingClassifier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estimators=estimators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6AA94F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6AA94F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final_estimator</a:t>
            </a:r>
            <a:r>
              <a:rPr lang="en-US" b="0" dirty="0">
                <a:solidFill>
                  <a:srgbClr val="6AA94F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6AA94F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LogisticRegression</a:t>
            </a:r>
            <a:r>
              <a:rPr lang="en-US" b="0" dirty="0">
                <a:solidFill>
                  <a:srgbClr val="6AA94F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final_estimator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LogisticRegression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cv=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6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4757-2C48-3743-1D4E-FD1A06AA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and Train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18635-16D6-83CA-1D92-223A9FAE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The best are XGB and the last classifier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Getting similar f1_score of 0.569 at local machine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</a:rPr>
              <a:t>confusion_matrix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665E3-0640-3A19-F794-F71AC76C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30" y="3110748"/>
            <a:ext cx="2838846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0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4757-2C48-3743-1D4E-FD1A06AA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Fine-Tune Your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18635-16D6-83CA-1D92-223A9FAE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Literally fine tuning all the models to fine the parameters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For example XGB got these  </a:t>
            </a:r>
          </a:p>
        </p:txBody>
      </p:sp>
    </p:spTree>
    <p:extLst>
      <p:ext uri="{BB962C8B-B14F-4D97-AF65-F5344CB8AC3E}">
        <p14:creationId xmlns:p14="http://schemas.microsoft.com/office/powerpoint/2010/main" val="340791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4757-2C48-3743-1D4E-FD1A06AA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Fine-Tune Your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18635-16D6-83CA-1D92-223A9FAE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Literally fine tuning all the models to fine the parameters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For example XGB got these  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param_grid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{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n_estimators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150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100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learning_rate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0.05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0.08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0.1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'subsample'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0.8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0.9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1.0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  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colsample_bytree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0.8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0.9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1.0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  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colsample_bynode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0.8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0.9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1.0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 </a:t>
            </a:r>
          </a:p>
          <a:p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A8CA1-F9B8-60F5-CD12-00AE283A1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180" y="3831022"/>
            <a:ext cx="4810796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63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B40D-F1A0-50E1-A0EF-D1A71363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2E74-CDBF-FC01-5E56-A69D30F2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done to be honest</a:t>
            </a:r>
          </a:p>
        </p:txBody>
      </p:sp>
    </p:spTree>
    <p:extLst>
      <p:ext uri="{BB962C8B-B14F-4D97-AF65-F5344CB8AC3E}">
        <p14:creationId xmlns:p14="http://schemas.microsoft.com/office/powerpoint/2010/main" val="153218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DA9F-4828-230C-A22B-26B3372D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</a:t>
            </a:r>
            <a:r>
              <a:rPr lang="en-US" dirty="0" err="1"/>
              <a:t>Labraries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B5D48-265A-397C-80D6-1EF1FE25F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pandas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pd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numpy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np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seaborn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sns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matplotlib.pyplot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plt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9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531B-252A-4684-FA93-2488DE8A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19D0-EEA5-5746-FC16-74957C899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google.colab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drive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drive.mount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'/content/drive'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train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'/content/drive/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MyDrive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/SHAI/Music Project/train (1).csv'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test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'/content/drive/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MyDrive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/SHAI/Music Project/test (2).csv'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sample_submission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'/content/drive/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MyDrive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/SHAI/Music Project/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sample_submission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(2).csv'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2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CC9A-40BF-C405-3C63-AE4CB99F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 and Visualize the Data to Gain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EC81-2BCF-E8B9-F174-7D287CC1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music.head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music.describe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music.info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</a:p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music.drop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'Id'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'Artist Name'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'Track Name'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axis=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.hist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bins=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50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figsize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12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4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CC9A-40BF-C405-3C63-AE4CB99F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 and Visualize the Data to Gain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3EC81-2BCF-E8B9-F174-7D287CC10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corr_matrix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music.corr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numeric_only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corr_matrix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"Class"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sort_values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ascending=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False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pandas.plotting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scatter_matrix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attributes =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"Class"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"energy"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acousticness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"danceability"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     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duration_in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min/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ms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scatter_matrix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music_x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attributes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figsize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12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5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8355-4987-FF26-7A81-028ADD65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the Data for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D0DB-9EE9-C258-430F-3996C05C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music.isnull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sum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numpy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np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music_x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music.drop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'Id'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'Track Name'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'Artist Name'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'Class'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axis=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music_x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'liveness'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music_x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'liveness'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.apply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np.log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x &gt;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np.sqrt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-x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music_x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duration_in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min/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ms'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music_x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duration_in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min/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ms'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.apply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np.sqrt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x &gt;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np.sqrt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-x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music_x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'loudness'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music_x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'loudness'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.apply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np.log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x &gt;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np.log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-x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music_y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music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'Class'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class_max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music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'Class'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max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3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8355-4987-FF26-7A81-028ADD65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the Data for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D0DB-9EE9-C258-430F-3996C05C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sklearn.model_selection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train_test_split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X_train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y_train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train_test_split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music_x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music_y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test_size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0.2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42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6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8355-4987-FF26-7A81-028ADD65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the Data for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D0DB-9EE9-C258-430F-3996C05C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sklearn.pipeline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Pipeline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sklearn.impute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SimpleImputer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sklearn.preprocessing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MinMaxScaler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num_pipeline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Pipeline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([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"impute"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SimpleImputer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strategy=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"median"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)),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"minmax"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MinMaxScaler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clip=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)),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])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fr-FR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num_pipeline.fit</a:t>
            </a:r>
            <a:r>
              <a:rPr lang="fr-FR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fr-FR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X_train</a:t>
            </a:r>
            <a:r>
              <a:rPr lang="fr-FR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</a:b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4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8355-4987-FF26-7A81-028ADD65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the Data for 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D0DB-9EE9-C258-430F-3996C05C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X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num_pipeline.transform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X_train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X_train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pd.DataFrame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columns=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X_train.columns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                  index=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X_train.index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D4D4D4"/>
              </a:solidFill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X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num_pipeline.transform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pd.DataFrame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 columns=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X_test.columns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                          index=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X_test.index</a:t>
            </a:r>
            <a:r>
              <a:rPr lang="en-US" b="0" dirty="0">
                <a:solidFill>
                  <a:srgbClr val="DCDCDC"/>
                </a:solidFill>
                <a:effectLst/>
                <a:highlight>
                  <a:srgbClr val="1E1E1E"/>
                </a:highlight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065817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RightStep">
      <a:dk1>
        <a:srgbClr val="000000"/>
      </a:dk1>
      <a:lt1>
        <a:srgbClr val="FFFFFF"/>
      </a:lt1>
      <a:dk2>
        <a:srgbClr val="223A3D"/>
      </a:dk2>
      <a:lt2>
        <a:srgbClr val="E2E5E8"/>
      </a:lt2>
      <a:accent1>
        <a:srgbClr val="C19A7B"/>
      </a:accent1>
      <a:accent2>
        <a:srgbClr val="ABA26C"/>
      </a:accent2>
      <a:accent3>
        <a:srgbClr val="99A677"/>
      </a:accent3>
      <a:accent4>
        <a:srgbClr val="81AE6E"/>
      </a:accent4>
      <a:accent5>
        <a:srgbClr val="7AAF80"/>
      </a:accent5>
      <a:accent6>
        <a:srgbClr val="6DAD8F"/>
      </a:accent6>
      <a:hlink>
        <a:srgbClr val="5C85A7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951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Courier New</vt:lpstr>
      <vt:lpstr>Modern Love</vt:lpstr>
      <vt:lpstr>BohemianVTI</vt:lpstr>
      <vt:lpstr>Music Project</vt:lpstr>
      <vt:lpstr>Importing Labraries</vt:lpstr>
      <vt:lpstr>Get the Data</vt:lpstr>
      <vt:lpstr>Discover and Visualize the Data to Gain Insights </vt:lpstr>
      <vt:lpstr>Discover and Visualize the Data to Gain Insights </vt:lpstr>
      <vt:lpstr>Prepare the Data for Machine Learning Algorithms</vt:lpstr>
      <vt:lpstr>Prepare the Data for Machine Learning Algorithms</vt:lpstr>
      <vt:lpstr>Prepare the Data for Machine Learning Algorithms</vt:lpstr>
      <vt:lpstr>Prepare the Data for Machine Learning Algorithms</vt:lpstr>
      <vt:lpstr>Select and Train a Model</vt:lpstr>
      <vt:lpstr>Select and Train a Model</vt:lpstr>
      <vt:lpstr>Select and Train a Model</vt:lpstr>
      <vt:lpstr>Fine-Tune Your Model </vt:lpstr>
      <vt:lpstr>Fine-Tune Your Model </vt:lpstr>
      <vt:lpstr>Analyzing error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Mohamed Ibrahim</dc:creator>
  <cp:lastModifiedBy>Mohamed Mohamed Ibrahim</cp:lastModifiedBy>
  <cp:revision>10</cp:revision>
  <dcterms:created xsi:type="dcterms:W3CDTF">2024-08-10T04:14:44Z</dcterms:created>
  <dcterms:modified xsi:type="dcterms:W3CDTF">2024-08-10T04:37:51Z</dcterms:modified>
</cp:coreProperties>
</file>