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93" r:id="rId7"/>
    <p:sldId id="284" r:id="rId8"/>
    <p:sldId id="294" r:id="rId9"/>
    <p:sldId id="295" r:id="rId10"/>
    <p:sldId id="296" r:id="rId11"/>
    <p:sldId id="297" r:id="rId12"/>
    <p:sldId id="298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F00E9-A49D-4007-B3B9-A3783809E5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69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Building and Securing a Small Network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58089"/>
            <a:ext cx="11090275" cy="1684059"/>
          </a:xfrm>
        </p:spPr>
        <p:txBody>
          <a:bodyPr/>
          <a:lstStyle/>
          <a:p>
            <a:r>
              <a:rPr lang="en-US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318683"/>
            <a:ext cx="11090274" cy="39131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Mohamed Abdullah Mohamed – Week 1: Network Design and Configuration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Mohamed Fathy Abdel Hameed Mohamed – Week 2: VLANs and Inter-VLAN Routing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Mohanad</a:t>
            </a:r>
            <a:r>
              <a:rPr lang="en-US" dirty="0"/>
              <a:t> Ashraf Ahmed – Week 3: Network Security Implementation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Joseph </a:t>
            </a:r>
            <a:r>
              <a:rPr lang="en-US" dirty="0" err="1"/>
              <a:t>Wageeh</a:t>
            </a:r>
            <a:r>
              <a:rPr lang="en-US" dirty="0"/>
              <a:t> Gerges </a:t>
            </a:r>
            <a:r>
              <a:rPr lang="en-US" dirty="0" err="1"/>
              <a:t>Wanees</a:t>
            </a:r>
            <a:r>
              <a:rPr lang="en-US" dirty="0"/>
              <a:t> – Week 4: Reporting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Tarek Yahia Atef – Final Testing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Kyrillos</a:t>
            </a:r>
            <a:r>
              <a:rPr lang="en-US" dirty="0"/>
              <a:t> Sabry Nazim </a:t>
            </a:r>
            <a:r>
              <a:rPr lang="en-US" dirty="0" err="1"/>
              <a:t>Nazmy</a:t>
            </a:r>
            <a:r>
              <a:rPr lang="en-US" dirty="0"/>
              <a:t>– Weekly results validation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Project Overview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2F0C0AF-C218-D813-F07E-72316DE1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644969"/>
            <a:ext cx="5773738" cy="355084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C41204E-D2EF-98AC-85D6-42767A4E6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0575" y="152082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Project Title: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Building and Securing a Small Network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Scope: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Design, configure, and secure a small network using Cisco devices.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Focus on VLANs, inter-VLAN routing, and network security.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Key Technologies: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Cisco routers and switches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VLAN segmentation and inter-VLAN routing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Security protocols (ACLs, firewalls)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Objectives: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Isolate network segments with VLANs and secure communication between them.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Protect the network using security measures.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11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Network Topology &amp; Design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21F43F0-EA9F-D075-E999-B01099E3B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863" y="2677306"/>
            <a:ext cx="5437187" cy="341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Design: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Implemented a small network with VLANs for departmental segmentation.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Used a hierarchical IP addressing scheme for scalability.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Key Components: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Cisco routers and switches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VLANs and inter-VLAN routing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Scalable and flexible network topology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  <p:pic>
        <p:nvPicPr>
          <p:cNvPr id="1031" name="Picture 7" descr="Routing Between VLANs Overview [Networking Software (IOS &amp; NX-OS)] - Cisco  Systems">
            <a:extLst>
              <a:ext uri="{FF2B5EF4-FFF2-40B4-BE49-F238E27FC236}">
                <a16:creationId xmlns:a16="http://schemas.microsoft.com/office/drawing/2014/main" id="{F7515539-4AD3-0265-E37E-7E3EAF16F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675" y="1761450"/>
            <a:ext cx="4713922" cy="333509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C4833-F666-4B01-42C7-5EAE2FB1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100"/>
              <a:t>Week 1 – Network Design &amp; Configuration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0277A3-6AF1-893E-F0FD-8230ADE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38" y="2530474"/>
            <a:ext cx="2994987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F61E846-05FE-3261-8625-3B9B36069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0575" y="1520825"/>
            <a:ext cx="4500562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Objective: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Design the network and configure devices.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Assign IP addresses and set up basic connectivity.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Deliverables: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Network design diagram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IP address plan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Device configuration scripts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404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EC4C7-EB15-7C84-B8E4-C960B059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Week 2 – VLANs and Inter-VLAN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0018-C9B8-FF56-90CA-DCD3689E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chemeClr val="tx1">
                    <a:alpha val="60000"/>
                  </a:schemeClr>
                </a:solidFill>
              </a:rPr>
              <a:t>Objective:</a:t>
            </a:r>
            <a:endParaRPr lang="en-US" sz="1900">
              <a:solidFill>
                <a:schemeClr val="tx1">
                  <a:alpha val="60000"/>
                </a:schemeClr>
              </a:solidFill>
            </a:endParaRPr>
          </a:p>
          <a:p>
            <a:pPr marL="742950" lvl="1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Set up VLANs and configure inter-VLAN routing to enable communication between network segments.</a:t>
            </a:r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chemeClr val="tx1">
                    <a:alpha val="60000"/>
                  </a:schemeClr>
                </a:solidFill>
              </a:rPr>
              <a:t>Deliverables:</a:t>
            </a:r>
            <a:endParaRPr lang="en-US" sz="1900">
              <a:solidFill>
                <a:schemeClr val="tx1">
                  <a:alpha val="60000"/>
                </a:schemeClr>
              </a:solidFill>
            </a:endParaRPr>
          </a:p>
          <a:p>
            <a:pPr marL="742950" lvl="1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VLAN configuration</a:t>
            </a:r>
          </a:p>
          <a:p>
            <a:pPr marL="742950" lvl="1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Inter-VLAN routing setup</a:t>
            </a:r>
          </a:p>
          <a:p>
            <a:pPr marL="742950" lvl="1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Troubleshooting report</a:t>
            </a:r>
          </a:p>
          <a:p>
            <a:pPr>
              <a:lnSpc>
                <a:spcPct val="100000"/>
              </a:lnSpc>
            </a:pPr>
            <a:endParaRPr lang="en-US" sz="19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098" name="Picture 2" descr="Comparing Layer 3 and Layer 2 Switches - Cisco Meraki Documentation">
            <a:extLst>
              <a:ext uri="{FF2B5EF4-FFF2-40B4-BE49-F238E27FC236}">
                <a16:creationId xmlns:a16="http://schemas.microsoft.com/office/drawing/2014/main" id="{29561D62-46C0-7A3B-0120-38C21AC9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675" y="1496292"/>
            <a:ext cx="4713922" cy="386541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49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432C0-E864-D765-CE94-46258B59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Network Security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F041F-14F7-4A88-78EB-BDD60C34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1398724"/>
            <a:ext cx="5092062" cy="4060551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3432852-820E-9B9B-E5FD-743E46E2D7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1410" y="2677306"/>
            <a:ext cx="5437187" cy="341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Objective: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Secure the network using port security, ACLs, and firewall rules.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Deliverables: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Security settings (ACLs, firewall, port security)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Test results ensuring network protection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404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6BD8E-697B-4243-B7AE-59EB309B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/>
              <a:t>Week 4 – Final Testing &amp; Reporting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8B6308-4B41-1EDC-7BFF-4692FCDC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976958"/>
            <a:ext cx="5773738" cy="2886869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636BE79-E089-C85A-9A18-C2ECC0FD6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40575" y="2334637"/>
            <a:ext cx="4500562" cy="3758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Objective: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Test network performance and security.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Finalize the report and presentation.</a:t>
            </a:r>
          </a:p>
          <a:p>
            <a:pPr marL="0" marR="0" lvl="0" indent="0" fontAlgn="base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Deliverables: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Test results summary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</a:rPr>
              <a:t>Final report and presentation</a:t>
            </a:r>
          </a:p>
          <a:p>
            <a:pPr marL="0" marR="0" lvl="0" fontAlgn="base">
              <a:spcBef>
                <a:spcPct val="0"/>
              </a:spcBef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72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4" name="Group 72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235" name="Freeform: Shape 72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36" name="Oval 72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37" name="Oval 72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38" name="Freeform: Shape 72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240" name="Rectangle 72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A4CA-2DF6-8339-72B3-BE239723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Conclusion &amp;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13EDD-C32B-CA32-CA9F-6508F2A6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2041413"/>
            <a:ext cx="5092062" cy="2775173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7668-DC22-33F9-56BF-69990483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1">
                    <a:alpha val="60000"/>
                  </a:schemeClr>
                </a:solidFill>
              </a:rPr>
              <a:t>Conclusion: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742950" lvl="1">
              <a:lnSpc>
                <a:spcPct val="10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The project successfully met the design and security goals.</a:t>
            </a:r>
          </a:p>
          <a:p>
            <a:pPr marL="742950" lvl="1">
              <a:lnSpc>
                <a:spcPct val="10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All tests passed.</a:t>
            </a:r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1">
                    <a:alpha val="60000"/>
                  </a:schemeClr>
                </a:solidFill>
              </a:rPr>
              <a:t>Recommendations: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  <a:p>
            <a:pPr marL="742950" lvl="1">
              <a:lnSpc>
                <a:spcPct val="100000"/>
              </a:lnSpc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Consider advanced security measures and continuous monitoring for future improvements.</a:t>
            </a:r>
          </a:p>
          <a:p>
            <a:pPr>
              <a:lnSpc>
                <a:spcPct val="100000"/>
              </a:lnSpc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2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{2F30EEDB-D095-486A-8644-0B72412AD6BD}tf33713516_win32</Template>
  <TotalTime>1437</TotalTime>
  <Words>357</Words>
  <Application>Microsoft Office PowerPoint</Application>
  <PresentationFormat>Widescreen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Building and Securing a Small Network</vt:lpstr>
      <vt:lpstr>Team Members:</vt:lpstr>
      <vt:lpstr>Project Overview</vt:lpstr>
      <vt:lpstr>Network Topology &amp; Design</vt:lpstr>
      <vt:lpstr>Week 1 – Network Design &amp; Configuration</vt:lpstr>
      <vt:lpstr>Week 2 – VLANs and Inter-VLAN Routing</vt:lpstr>
      <vt:lpstr>Network Security Implementation</vt:lpstr>
      <vt:lpstr>Week 4 – Final Testing &amp; Reporting</vt:lpstr>
      <vt:lpstr>Conclusion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TAREK ALTAHAWY</dc:creator>
  <cp:lastModifiedBy>Mohanned Ashraf</cp:lastModifiedBy>
  <cp:revision>4</cp:revision>
  <dcterms:created xsi:type="dcterms:W3CDTF">2024-10-05T16:56:32Z</dcterms:created>
  <dcterms:modified xsi:type="dcterms:W3CDTF">2024-10-19T17:21:50Z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