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9" r:id="rId2"/>
    <p:sldId id="258" r:id="rId3"/>
    <p:sldId id="257" r:id="rId4"/>
    <p:sldId id="256" r:id="rId5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716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0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27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65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2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4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8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6958" y="1609407"/>
            <a:ext cx="2905125" cy="5162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50" dirty="0">
                <a:solidFill>
                  <a:srgbClr val="585858"/>
                </a:solidFill>
                <a:latin typeface="Lucida Sans Unicode"/>
                <a:cs typeface="Lucida Sans Unicode"/>
              </a:rPr>
              <a:t>We</a:t>
            </a:r>
            <a:r>
              <a:rPr sz="14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4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note</a:t>
            </a:r>
            <a:r>
              <a:rPr sz="1400" spc="-8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1400" spc="-7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4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significant</a:t>
            </a:r>
            <a:r>
              <a:rPr sz="14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superiority</a:t>
            </a:r>
            <a:r>
              <a:rPr sz="1400" spc="-1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endParaRPr sz="1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1457325" algn="l"/>
              </a:tabLst>
            </a:pPr>
            <a:r>
              <a:rPr sz="1400" spc="40" dirty="0">
                <a:solidFill>
                  <a:srgbClr val="585858"/>
                </a:solidFill>
                <a:latin typeface="Lucida Sans Unicode"/>
                <a:cs typeface="Lucida Sans Unicode"/>
              </a:rPr>
              <a:t>MPEG</a:t>
            </a:r>
            <a:r>
              <a:rPr sz="14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audio</a:t>
            </a:r>
            <a:r>
              <a:rPr sz="1400" spc="-9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file	</a:t>
            </a:r>
            <a:r>
              <a:rPr sz="1400" spc="-70" dirty="0">
                <a:solidFill>
                  <a:srgbClr val="585858"/>
                </a:solidFill>
                <a:latin typeface="Lucida Sans Unicode"/>
                <a:cs typeface="Lucida Sans Unicode"/>
              </a:rPr>
              <a:t>.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0382" y="2859785"/>
            <a:ext cx="11785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 MT"/>
                <a:cs typeface="Arial MT"/>
              </a:rPr>
              <a:t>&lt;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dirty="0">
                <a:latin typeface="Arial MT"/>
                <a:cs typeface="Arial MT"/>
              </a:rPr>
              <a:t>isualization&gt;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95655"/>
          </a:xfrm>
          <a:custGeom>
            <a:avLst/>
            <a:gdLst/>
            <a:ahLst/>
            <a:cxnLst/>
            <a:rect l="l" t="t" r="r" b="b"/>
            <a:pathLst>
              <a:path w="9144000" h="795655">
                <a:moveTo>
                  <a:pt x="9144000" y="0"/>
                </a:moveTo>
                <a:lnTo>
                  <a:pt x="0" y="0"/>
                </a:lnTo>
                <a:lnTo>
                  <a:pt x="0" y="795527"/>
                </a:lnTo>
                <a:lnTo>
                  <a:pt x="9144000" y="795527"/>
                </a:lnTo>
                <a:lnTo>
                  <a:pt x="914400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143" y="152146"/>
            <a:ext cx="6343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latin typeface="Impact" panose="020B0806030902050204" pitchFamily="34" charset="0"/>
              </a:rPr>
              <a:t>Which</a:t>
            </a:r>
            <a:r>
              <a:rPr spc="-160" dirty="0">
                <a:latin typeface="Impact" panose="020B0806030902050204" pitchFamily="34" charset="0"/>
              </a:rPr>
              <a:t> </a:t>
            </a:r>
            <a:r>
              <a:rPr spc="100" dirty="0">
                <a:latin typeface="Impact" panose="020B0806030902050204" pitchFamily="34" charset="0"/>
              </a:rPr>
              <a:t>M</a:t>
            </a:r>
            <a:r>
              <a:rPr spc="-40" dirty="0">
                <a:latin typeface="Impact" panose="020B0806030902050204" pitchFamily="34" charset="0"/>
              </a:rPr>
              <a:t>edia</a:t>
            </a:r>
            <a:r>
              <a:rPr spc="-140" dirty="0">
                <a:latin typeface="Impact" panose="020B0806030902050204" pitchFamily="34" charset="0"/>
              </a:rPr>
              <a:t> </a:t>
            </a:r>
            <a:r>
              <a:rPr spc="-45" dirty="0">
                <a:latin typeface="Impact" panose="020B0806030902050204" pitchFamily="34" charset="0"/>
              </a:rPr>
              <a:t>type</a:t>
            </a:r>
            <a:r>
              <a:rPr spc="-160" dirty="0">
                <a:latin typeface="Impact" panose="020B0806030902050204" pitchFamily="34" charset="0"/>
              </a:rPr>
              <a:t> </a:t>
            </a:r>
            <a:r>
              <a:rPr spc="-25" dirty="0">
                <a:latin typeface="Impact" panose="020B0806030902050204" pitchFamily="34" charset="0"/>
              </a:rPr>
              <a:t>had</a:t>
            </a:r>
            <a:r>
              <a:rPr spc="-155" dirty="0">
                <a:latin typeface="Impact" panose="020B0806030902050204" pitchFamily="34" charset="0"/>
              </a:rPr>
              <a:t> </a:t>
            </a:r>
            <a:r>
              <a:rPr spc="-80" dirty="0">
                <a:latin typeface="Impact" panose="020B0806030902050204" pitchFamily="34" charset="0"/>
              </a:rPr>
              <a:t>t</a:t>
            </a:r>
            <a:r>
              <a:rPr spc="-10" dirty="0">
                <a:latin typeface="Impact" panose="020B0806030902050204" pitchFamily="34" charset="0"/>
              </a:rPr>
              <a:t>he</a:t>
            </a:r>
            <a:r>
              <a:rPr spc="-160" dirty="0">
                <a:latin typeface="Impact" panose="020B0806030902050204" pitchFamily="34" charset="0"/>
              </a:rPr>
              <a:t> </a:t>
            </a:r>
            <a:r>
              <a:rPr spc="-10" dirty="0">
                <a:latin typeface="Impact" panose="020B0806030902050204" pitchFamily="34" charset="0"/>
              </a:rPr>
              <a:t>m</a:t>
            </a:r>
            <a:r>
              <a:rPr spc="-65" dirty="0">
                <a:latin typeface="Impact" panose="020B0806030902050204" pitchFamily="34" charset="0"/>
              </a:rPr>
              <a:t>ost</a:t>
            </a:r>
            <a:r>
              <a:rPr spc="-170" dirty="0">
                <a:latin typeface="Impact" panose="020B0806030902050204" pitchFamily="34" charset="0"/>
              </a:rPr>
              <a:t> </a:t>
            </a:r>
            <a:r>
              <a:rPr spc="-50" dirty="0">
                <a:latin typeface="Impact" panose="020B0806030902050204" pitchFamily="34" charset="0"/>
              </a:rPr>
              <a:t>sales?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55091" y="1418844"/>
            <a:ext cx="4549140" cy="3072765"/>
            <a:chOff x="355091" y="1418844"/>
            <a:chExt cx="4549140" cy="3072765"/>
          </a:xfrm>
        </p:grpSpPr>
        <p:sp>
          <p:nvSpPr>
            <p:cNvPr id="7" name="object 7"/>
            <p:cNvSpPr/>
            <p:nvPr/>
          </p:nvSpPr>
          <p:spPr>
            <a:xfrm>
              <a:off x="355091" y="1418844"/>
              <a:ext cx="4549140" cy="3072765"/>
            </a:xfrm>
            <a:custGeom>
              <a:avLst/>
              <a:gdLst/>
              <a:ahLst/>
              <a:cxnLst/>
              <a:rect l="l" t="t" r="r" b="b"/>
              <a:pathLst>
                <a:path w="4549140" h="3072765">
                  <a:moveTo>
                    <a:pt x="4549140" y="0"/>
                  </a:moveTo>
                  <a:lnTo>
                    <a:pt x="0" y="0"/>
                  </a:lnTo>
                  <a:lnTo>
                    <a:pt x="0" y="3072383"/>
                  </a:lnTo>
                  <a:lnTo>
                    <a:pt x="4549140" y="3072383"/>
                  </a:lnTo>
                  <a:lnTo>
                    <a:pt x="4549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7339" y="1877060"/>
              <a:ext cx="2474595" cy="2474595"/>
            </a:xfrm>
            <a:custGeom>
              <a:avLst/>
              <a:gdLst/>
              <a:ahLst/>
              <a:cxnLst/>
              <a:rect l="l" t="t" r="r" b="b"/>
              <a:pathLst>
                <a:path w="2474595" h="2474595">
                  <a:moveTo>
                    <a:pt x="1237335" y="0"/>
                  </a:moveTo>
                  <a:lnTo>
                    <a:pt x="1237335" y="1237233"/>
                  </a:lnTo>
                  <a:lnTo>
                    <a:pt x="402526" y="323976"/>
                  </a:lnTo>
                  <a:lnTo>
                    <a:pt x="366645" y="358120"/>
                  </a:lnTo>
                  <a:lnTo>
                    <a:pt x="332289" y="393530"/>
                  </a:lnTo>
                  <a:lnTo>
                    <a:pt x="299480" y="430156"/>
                  </a:lnTo>
                  <a:lnTo>
                    <a:pt x="268243" y="467943"/>
                  </a:lnTo>
                  <a:lnTo>
                    <a:pt x="238600" y="506841"/>
                  </a:lnTo>
                  <a:lnTo>
                    <a:pt x="210574" y="546796"/>
                  </a:lnTo>
                  <a:lnTo>
                    <a:pt x="184189" y="587756"/>
                  </a:lnTo>
                  <a:lnTo>
                    <a:pt x="159467" y="629667"/>
                  </a:lnTo>
                  <a:lnTo>
                    <a:pt x="136433" y="672478"/>
                  </a:lnTo>
                  <a:lnTo>
                    <a:pt x="115108" y="716136"/>
                  </a:lnTo>
                  <a:lnTo>
                    <a:pt x="95516" y="760589"/>
                  </a:lnTo>
                  <a:lnTo>
                    <a:pt x="77680" y="805783"/>
                  </a:lnTo>
                  <a:lnTo>
                    <a:pt x="61623" y="851666"/>
                  </a:lnTo>
                  <a:lnTo>
                    <a:pt x="47369" y="898186"/>
                  </a:lnTo>
                  <a:lnTo>
                    <a:pt x="34940" y="945290"/>
                  </a:lnTo>
                  <a:lnTo>
                    <a:pt x="24360" y="992925"/>
                  </a:lnTo>
                  <a:lnTo>
                    <a:pt x="15652" y="1041039"/>
                  </a:lnTo>
                  <a:lnTo>
                    <a:pt x="8839" y="1089580"/>
                  </a:lnTo>
                  <a:lnTo>
                    <a:pt x="3944" y="1138494"/>
                  </a:lnTo>
                  <a:lnTo>
                    <a:pt x="989" y="1187730"/>
                  </a:lnTo>
                  <a:lnTo>
                    <a:pt x="0" y="1237233"/>
                  </a:lnTo>
                  <a:lnTo>
                    <a:pt x="936" y="1285821"/>
                  </a:lnTo>
                  <a:lnTo>
                    <a:pt x="3722" y="1333934"/>
                  </a:lnTo>
                  <a:lnTo>
                    <a:pt x="8324" y="1381538"/>
                  </a:lnTo>
                  <a:lnTo>
                    <a:pt x="14707" y="1428599"/>
                  </a:lnTo>
                  <a:lnTo>
                    <a:pt x="22836" y="1475082"/>
                  </a:lnTo>
                  <a:lnTo>
                    <a:pt x="32678" y="1520953"/>
                  </a:lnTo>
                  <a:lnTo>
                    <a:pt x="44197" y="1566177"/>
                  </a:lnTo>
                  <a:lnTo>
                    <a:pt x="57361" y="1610721"/>
                  </a:lnTo>
                  <a:lnTo>
                    <a:pt x="72133" y="1654549"/>
                  </a:lnTo>
                  <a:lnTo>
                    <a:pt x="88480" y="1697628"/>
                  </a:lnTo>
                  <a:lnTo>
                    <a:pt x="106368" y="1739922"/>
                  </a:lnTo>
                  <a:lnTo>
                    <a:pt x="125761" y="1781399"/>
                  </a:lnTo>
                  <a:lnTo>
                    <a:pt x="146627" y="1822022"/>
                  </a:lnTo>
                  <a:lnTo>
                    <a:pt x="168929" y="1861758"/>
                  </a:lnTo>
                  <a:lnTo>
                    <a:pt x="192635" y="1900573"/>
                  </a:lnTo>
                  <a:lnTo>
                    <a:pt x="217709" y="1938432"/>
                  </a:lnTo>
                  <a:lnTo>
                    <a:pt x="244117" y="1975301"/>
                  </a:lnTo>
                  <a:lnTo>
                    <a:pt x="271824" y="2011144"/>
                  </a:lnTo>
                  <a:lnTo>
                    <a:pt x="300797" y="2045929"/>
                  </a:lnTo>
                  <a:lnTo>
                    <a:pt x="331001" y="2079621"/>
                  </a:lnTo>
                  <a:lnTo>
                    <a:pt x="362402" y="2112184"/>
                  </a:lnTo>
                  <a:lnTo>
                    <a:pt x="394965" y="2143585"/>
                  </a:lnTo>
                  <a:lnTo>
                    <a:pt x="428655" y="2173790"/>
                  </a:lnTo>
                  <a:lnTo>
                    <a:pt x="463439" y="2202764"/>
                  </a:lnTo>
                  <a:lnTo>
                    <a:pt x="499283" y="2230472"/>
                  </a:lnTo>
                  <a:lnTo>
                    <a:pt x="536150" y="2256881"/>
                  </a:lnTo>
                  <a:lnTo>
                    <a:pt x="574008" y="2281955"/>
                  </a:lnTo>
                  <a:lnTo>
                    <a:pt x="612822" y="2305661"/>
                  </a:lnTo>
                  <a:lnTo>
                    <a:pt x="652558" y="2327964"/>
                  </a:lnTo>
                  <a:lnTo>
                    <a:pt x="693181" y="2348830"/>
                  </a:lnTo>
                  <a:lnTo>
                    <a:pt x="734656" y="2368224"/>
                  </a:lnTo>
                  <a:lnTo>
                    <a:pt x="776950" y="2386112"/>
                  </a:lnTo>
                  <a:lnTo>
                    <a:pt x="820028" y="2402459"/>
                  </a:lnTo>
                  <a:lnTo>
                    <a:pt x="863855" y="2417232"/>
                  </a:lnTo>
                  <a:lnTo>
                    <a:pt x="908398" y="2430396"/>
                  </a:lnTo>
                  <a:lnTo>
                    <a:pt x="953621" y="2441916"/>
                  </a:lnTo>
                  <a:lnTo>
                    <a:pt x="999491" y="2451757"/>
                  </a:lnTo>
                  <a:lnTo>
                    <a:pt x="1045973" y="2459887"/>
                  </a:lnTo>
                  <a:lnTo>
                    <a:pt x="1093033" y="2466270"/>
                  </a:lnTo>
                  <a:lnTo>
                    <a:pt x="1140636" y="2470872"/>
                  </a:lnTo>
                  <a:lnTo>
                    <a:pt x="1188748" y="2473658"/>
                  </a:lnTo>
                  <a:lnTo>
                    <a:pt x="1237335" y="2474595"/>
                  </a:lnTo>
                  <a:lnTo>
                    <a:pt x="1285914" y="2473658"/>
                  </a:lnTo>
                  <a:lnTo>
                    <a:pt x="1334018" y="2470872"/>
                  </a:lnTo>
                  <a:lnTo>
                    <a:pt x="1381614" y="2466270"/>
                  </a:lnTo>
                  <a:lnTo>
                    <a:pt x="1428667" y="2459887"/>
                  </a:lnTo>
                  <a:lnTo>
                    <a:pt x="1475143" y="2451757"/>
                  </a:lnTo>
                  <a:lnTo>
                    <a:pt x="1521007" y="2441916"/>
                  </a:lnTo>
                  <a:lnTo>
                    <a:pt x="1566225" y="2430396"/>
                  </a:lnTo>
                  <a:lnTo>
                    <a:pt x="1610763" y="2417232"/>
                  </a:lnTo>
                  <a:lnTo>
                    <a:pt x="1654585" y="2402459"/>
                  </a:lnTo>
                  <a:lnTo>
                    <a:pt x="1697658" y="2386112"/>
                  </a:lnTo>
                  <a:lnTo>
                    <a:pt x="1739948" y="2368224"/>
                  </a:lnTo>
                  <a:lnTo>
                    <a:pt x="1781419" y="2348830"/>
                  </a:lnTo>
                  <a:lnTo>
                    <a:pt x="1822038" y="2327964"/>
                  </a:lnTo>
                  <a:lnTo>
                    <a:pt x="1861771" y="2305661"/>
                  </a:lnTo>
                  <a:lnTo>
                    <a:pt x="1900581" y="2281955"/>
                  </a:lnTo>
                  <a:lnTo>
                    <a:pt x="1938437" y="2256881"/>
                  </a:lnTo>
                  <a:lnTo>
                    <a:pt x="1975302" y="2230472"/>
                  </a:lnTo>
                  <a:lnTo>
                    <a:pt x="2011143" y="2202764"/>
                  </a:lnTo>
                  <a:lnTo>
                    <a:pt x="2045925" y="2173790"/>
                  </a:lnTo>
                  <a:lnTo>
                    <a:pt x="2079613" y="2143585"/>
                  </a:lnTo>
                  <a:lnTo>
                    <a:pt x="2112175" y="2112184"/>
                  </a:lnTo>
                  <a:lnTo>
                    <a:pt x="2143574" y="2079621"/>
                  </a:lnTo>
                  <a:lnTo>
                    <a:pt x="2173776" y="2045929"/>
                  </a:lnTo>
                  <a:lnTo>
                    <a:pt x="2202748" y="2011144"/>
                  </a:lnTo>
                  <a:lnTo>
                    <a:pt x="2230455" y="1975301"/>
                  </a:lnTo>
                  <a:lnTo>
                    <a:pt x="2256862" y="1938432"/>
                  </a:lnTo>
                  <a:lnTo>
                    <a:pt x="2281935" y="1900573"/>
                  </a:lnTo>
                  <a:lnTo>
                    <a:pt x="2305640" y="1861758"/>
                  </a:lnTo>
                  <a:lnTo>
                    <a:pt x="2327942" y="1822022"/>
                  </a:lnTo>
                  <a:lnTo>
                    <a:pt x="2348807" y="1781399"/>
                  </a:lnTo>
                  <a:lnTo>
                    <a:pt x="2368201" y="1739922"/>
                  </a:lnTo>
                  <a:lnTo>
                    <a:pt x="2386088" y="1697628"/>
                  </a:lnTo>
                  <a:lnTo>
                    <a:pt x="2402435" y="1654549"/>
                  </a:lnTo>
                  <a:lnTo>
                    <a:pt x="2417208" y="1610721"/>
                  </a:lnTo>
                  <a:lnTo>
                    <a:pt x="2430371" y="1566177"/>
                  </a:lnTo>
                  <a:lnTo>
                    <a:pt x="2441890" y="1520953"/>
                  </a:lnTo>
                  <a:lnTo>
                    <a:pt x="2451732" y="1475082"/>
                  </a:lnTo>
                  <a:lnTo>
                    <a:pt x="2459862" y="1428599"/>
                  </a:lnTo>
                  <a:lnTo>
                    <a:pt x="2466245" y="1381538"/>
                  </a:lnTo>
                  <a:lnTo>
                    <a:pt x="2470846" y="1333934"/>
                  </a:lnTo>
                  <a:lnTo>
                    <a:pt x="2473633" y="1285821"/>
                  </a:lnTo>
                  <a:lnTo>
                    <a:pt x="2474569" y="1237233"/>
                  </a:lnTo>
                  <a:lnTo>
                    <a:pt x="2473633" y="1188655"/>
                  </a:lnTo>
                  <a:lnTo>
                    <a:pt x="2470846" y="1140550"/>
                  </a:lnTo>
                  <a:lnTo>
                    <a:pt x="2466245" y="1092954"/>
                  </a:lnTo>
                  <a:lnTo>
                    <a:pt x="2459862" y="1045901"/>
                  </a:lnTo>
                  <a:lnTo>
                    <a:pt x="2451732" y="999425"/>
                  </a:lnTo>
                  <a:lnTo>
                    <a:pt x="2441890" y="953561"/>
                  </a:lnTo>
                  <a:lnTo>
                    <a:pt x="2430371" y="908343"/>
                  </a:lnTo>
                  <a:lnTo>
                    <a:pt x="2417208" y="863806"/>
                  </a:lnTo>
                  <a:lnTo>
                    <a:pt x="2402435" y="819984"/>
                  </a:lnTo>
                  <a:lnTo>
                    <a:pt x="2386088" y="776910"/>
                  </a:lnTo>
                  <a:lnTo>
                    <a:pt x="2368201" y="734621"/>
                  </a:lnTo>
                  <a:lnTo>
                    <a:pt x="2348807" y="693149"/>
                  </a:lnTo>
                  <a:lnTo>
                    <a:pt x="2327942" y="652530"/>
                  </a:lnTo>
                  <a:lnTo>
                    <a:pt x="2305640" y="612798"/>
                  </a:lnTo>
                  <a:lnTo>
                    <a:pt x="2281935" y="573987"/>
                  </a:lnTo>
                  <a:lnTo>
                    <a:pt x="2256862" y="536132"/>
                  </a:lnTo>
                  <a:lnTo>
                    <a:pt x="2230455" y="499267"/>
                  </a:lnTo>
                  <a:lnTo>
                    <a:pt x="2202748" y="463426"/>
                  </a:lnTo>
                  <a:lnTo>
                    <a:pt x="2173776" y="428644"/>
                  </a:lnTo>
                  <a:lnTo>
                    <a:pt x="2143574" y="394955"/>
                  </a:lnTo>
                  <a:lnTo>
                    <a:pt x="2112175" y="362394"/>
                  </a:lnTo>
                  <a:lnTo>
                    <a:pt x="2079613" y="330995"/>
                  </a:lnTo>
                  <a:lnTo>
                    <a:pt x="2045925" y="300792"/>
                  </a:lnTo>
                  <a:lnTo>
                    <a:pt x="2011143" y="271820"/>
                  </a:lnTo>
                  <a:lnTo>
                    <a:pt x="1975302" y="244113"/>
                  </a:lnTo>
                  <a:lnTo>
                    <a:pt x="1938437" y="217706"/>
                  </a:lnTo>
                  <a:lnTo>
                    <a:pt x="1900581" y="192633"/>
                  </a:lnTo>
                  <a:lnTo>
                    <a:pt x="1861771" y="168928"/>
                  </a:lnTo>
                  <a:lnTo>
                    <a:pt x="1822038" y="146626"/>
                  </a:lnTo>
                  <a:lnTo>
                    <a:pt x="1781419" y="125761"/>
                  </a:lnTo>
                  <a:lnTo>
                    <a:pt x="1739948" y="106368"/>
                  </a:lnTo>
                  <a:lnTo>
                    <a:pt x="1697658" y="88481"/>
                  </a:lnTo>
                  <a:lnTo>
                    <a:pt x="1654585" y="72133"/>
                  </a:lnTo>
                  <a:lnTo>
                    <a:pt x="1610763" y="57361"/>
                  </a:lnTo>
                  <a:lnTo>
                    <a:pt x="1566225" y="44198"/>
                  </a:lnTo>
                  <a:lnTo>
                    <a:pt x="1521007" y="32678"/>
                  </a:lnTo>
                  <a:lnTo>
                    <a:pt x="1475143" y="22836"/>
                  </a:lnTo>
                  <a:lnTo>
                    <a:pt x="1428667" y="14707"/>
                  </a:lnTo>
                  <a:lnTo>
                    <a:pt x="1381614" y="8324"/>
                  </a:lnTo>
                  <a:lnTo>
                    <a:pt x="1334018" y="3722"/>
                  </a:lnTo>
                  <a:lnTo>
                    <a:pt x="1285914" y="936"/>
                  </a:lnTo>
                  <a:lnTo>
                    <a:pt x="1237335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7339" y="1877060"/>
              <a:ext cx="2474595" cy="2474595"/>
            </a:xfrm>
            <a:custGeom>
              <a:avLst/>
              <a:gdLst/>
              <a:ahLst/>
              <a:cxnLst/>
              <a:rect l="l" t="t" r="r" b="b"/>
              <a:pathLst>
                <a:path w="2474595" h="2474595">
                  <a:moveTo>
                    <a:pt x="1237335" y="0"/>
                  </a:moveTo>
                  <a:lnTo>
                    <a:pt x="1285914" y="936"/>
                  </a:lnTo>
                  <a:lnTo>
                    <a:pt x="1334018" y="3722"/>
                  </a:lnTo>
                  <a:lnTo>
                    <a:pt x="1381614" y="8324"/>
                  </a:lnTo>
                  <a:lnTo>
                    <a:pt x="1428667" y="14707"/>
                  </a:lnTo>
                  <a:lnTo>
                    <a:pt x="1475143" y="22836"/>
                  </a:lnTo>
                  <a:lnTo>
                    <a:pt x="1521007" y="32678"/>
                  </a:lnTo>
                  <a:lnTo>
                    <a:pt x="1566225" y="44198"/>
                  </a:lnTo>
                  <a:lnTo>
                    <a:pt x="1610763" y="57361"/>
                  </a:lnTo>
                  <a:lnTo>
                    <a:pt x="1654585" y="72133"/>
                  </a:lnTo>
                  <a:lnTo>
                    <a:pt x="1697658" y="88481"/>
                  </a:lnTo>
                  <a:lnTo>
                    <a:pt x="1739948" y="106368"/>
                  </a:lnTo>
                  <a:lnTo>
                    <a:pt x="1781419" y="125761"/>
                  </a:lnTo>
                  <a:lnTo>
                    <a:pt x="1822038" y="146626"/>
                  </a:lnTo>
                  <a:lnTo>
                    <a:pt x="1861771" y="168928"/>
                  </a:lnTo>
                  <a:lnTo>
                    <a:pt x="1900581" y="192633"/>
                  </a:lnTo>
                  <a:lnTo>
                    <a:pt x="1938437" y="217706"/>
                  </a:lnTo>
                  <a:lnTo>
                    <a:pt x="1975302" y="244113"/>
                  </a:lnTo>
                  <a:lnTo>
                    <a:pt x="2011143" y="271820"/>
                  </a:lnTo>
                  <a:lnTo>
                    <a:pt x="2045925" y="300792"/>
                  </a:lnTo>
                  <a:lnTo>
                    <a:pt x="2079613" y="330995"/>
                  </a:lnTo>
                  <a:lnTo>
                    <a:pt x="2112175" y="362394"/>
                  </a:lnTo>
                  <a:lnTo>
                    <a:pt x="2143574" y="394955"/>
                  </a:lnTo>
                  <a:lnTo>
                    <a:pt x="2173776" y="428644"/>
                  </a:lnTo>
                  <a:lnTo>
                    <a:pt x="2202748" y="463426"/>
                  </a:lnTo>
                  <a:lnTo>
                    <a:pt x="2230455" y="499267"/>
                  </a:lnTo>
                  <a:lnTo>
                    <a:pt x="2256862" y="536132"/>
                  </a:lnTo>
                  <a:lnTo>
                    <a:pt x="2281935" y="573987"/>
                  </a:lnTo>
                  <a:lnTo>
                    <a:pt x="2305640" y="612798"/>
                  </a:lnTo>
                  <a:lnTo>
                    <a:pt x="2327942" y="652530"/>
                  </a:lnTo>
                  <a:lnTo>
                    <a:pt x="2348807" y="693149"/>
                  </a:lnTo>
                  <a:lnTo>
                    <a:pt x="2368201" y="734621"/>
                  </a:lnTo>
                  <a:lnTo>
                    <a:pt x="2386088" y="776910"/>
                  </a:lnTo>
                  <a:lnTo>
                    <a:pt x="2402435" y="819984"/>
                  </a:lnTo>
                  <a:lnTo>
                    <a:pt x="2417208" y="863806"/>
                  </a:lnTo>
                  <a:lnTo>
                    <a:pt x="2430371" y="908343"/>
                  </a:lnTo>
                  <a:lnTo>
                    <a:pt x="2441890" y="953561"/>
                  </a:lnTo>
                  <a:lnTo>
                    <a:pt x="2451732" y="999425"/>
                  </a:lnTo>
                  <a:lnTo>
                    <a:pt x="2459862" y="1045901"/>
                  </a:lnTo>
                  <a:lnTo>
                    <a:pt x="2466245" y="1092954"/>
                  </a:lnTo>
                  <a:lnTo>
                    <a:pt x="2470846" y="1140550"/>
                  </a:lnTo>
                  <a:lnTo>
                    <a:pt x="2473633" y="1188655"/>
                  </a:lnTo>
                  <a:lnTo>
                    <a:pt x="2474569" y="1237233"/>
                  </a:lnTo>
                  <a:lnTo>
                    <a:pt x="2473633" y="1285821"/>
                  </a:lnTo>
                  <a:lnTo>
                    <a:pt x="2470846" y="1333934"/>
                  </a:lnTo>
                  <a:lnTo>
                    <a:pt x="2466245" y="1381538"/>
                  </a:lnTo>
                  <a:lnTo>
                    <a:pt x="2459862" y="1428599"/>
                  </a:lnTo>
                  <a:lnTo>
                    <a:pt x="2451732" y="1475082"/>
                  </a:lnTo>
                  <a:lnTo>
                    <a:pt x="2441890" y="1520953"/>
                  </a:lnTo>
                  <a:lnTo>
                    <a:pt x="2430371" y="1566177"/>
                  </a:lnTo>
                  <a:lnTo>
                    <a:pt x="2417208" y="1610721"/>
                  </a:lnTo>
                  <a:lnTo>
                    <a:pt x="2402435" y="1654549"/>
                  </a:lnTo>
                  <a:lnTo>
                    <a:pt x="2386088" y="1697628"/>
                  </a:lnTo>
                  <a:lnTo>
                    <a:pt x="2368201" y="1739922"/>
                  </a:lnTo>
                  <a:lnTo>
                    <a:pt x="2348807" y="1781399"/>
                  </a:lnTo>
                  <a:lnTo>
                    <a:pt x="2327942" y="1822022"/>
                  </a:lnTo>
                  <a:lnTo>
                    <a:pt x="2305640" y="1861758"/>
                  </a:lnTo>
                  <a:lnTo>
                    <a:pt x="2281935" y="1900573"/>
                  </a:lnTo>
                  <a:lnTo>
                    <a:pt x="2256862" y="1938432"/>
                  </a:lnTo>
                  <a:lnTo>
                    <a:pt x="2230455" y="1975301"/>
                  </a:lnTo>
                  <a:lnTo>
                    <a:pt x="2202748" y="2011144"/>
                  </a:lnTo>
                  <a:lnTo>
                    <a:pt x="2173776" y="2045929"/>
                  </a:lnTo>
                  <a:lnTo>
                    <a:pt x="2143574" y="2079621"/>
                  </a:lnTo>
                  <a:lnTo>
                    <a:pt x="2112175" y="2112184"/>
                  </a:lnTo>
                  <a:lnTo>
                    <a:pt x="2079613" y="2143585"/>
                  </a:lnTo>
                  <a:lnTo>
                    <a:pt x="2045925" y="2173790"/>
                  </a:lnTo>
                  <a:lnTo>
                    <a:pt x="2011143" y="2202764"/>
                  </a:lnTo>
                  <a:lnTo>
                    <a:pt x="1975302" y="2230472"/>
                  </a:lnTo>
                  <a:lnTo>
                    <a:pt x="1938437" y="2256881"/>
                  </a:lnTo>
                  <a:lnTo>
                    <a:pt x="1900581" y="2281955"/>
                  </a:lnTo>
                  <a:lnTo>
                    <a:pt x="1861771" y="2305661"/>
                  </a:lnTo>
                  <a:lnTo>
                    <a:pt x="1822038" y="2327964"/>
                  </a:lnTo>
                  <a:lnTo>
                    <a:pt x="1781419" y="2348830"/>
                  </a:lnTo>
                  <a:lnTo>
                    <a:pt x="1739948" y="2368224"/>
                  </a:lnTo>
                  <a:lnTo>
                    <a:pt x="1697658" y="2386112"/>
                  </a:lnTo>
                  <a:lnTo>
                    <a:pt x="1654585" y="2402459"/>
                  </a:lnTo>
                  <a:lnTo>
                    <a:pt x="1610763" y="2417232"/>
                  </a:lnTo>
                  <a:lnTo>
                    <a:pt x="1566225" y="2430396"/>
                  </a:lnTo>
                  <a:lnTo>
                    <a:pt x="1521007" y="2441916"/>
                  </a:lnTo>
                  <a:lnTo>
                    <a:pt x="1475143" y="2451757"/>
                  </a:lnTo>
                  <a:lnTo>
                    <a:pt x="1428667" y="2459887"/>
                  </a:lnTo>
                  <a:lnTo>
                    <a:pt x="1381614" y="2466270"/>
                  </a:lnTo>
                  <a:lnTo>
                    <a:pt x="1334018" y="2470872"/>
                  </a:lnTo>
                  <a:lnTo>
                    <a:pt x="1285914" y="2473658"/>
                  </a:lnTo>
                  <a:lnTo>
                    <a:pt x="1237335" y="2474595"/>
                  </a:lnTo>
                  <a:lnTo>
                    <a:pt x="1188748" y="2473658"/>
                  </a:lnTo>
                  <a:lnTo>
                    <a:pt x="1140636" y="2470872"/>
                  </a:lnTo>
                  <a:lnTo>
                    <a:pt x="1093033" y="2466270"/>
                  </a:lnTo>
                  <a:lnTo>
                    <a:pt x="1045973" y="2459887"/>
                  </a:lnTo>
                  <a:lnTo>
                    <a:pt x="999491" y="2451757"/>
                  </a:lnTo>
                  <a:lnTo>
                    <a:pt x="953621" y="2441916"/>
                  </a:lnTo>
                  <a:lnTo>
                    <a:pt x="908398" y="2430396"/>
                  </a:lnTo>
                  <a:lnTo>
                    <a:pt x="863855" y="2417232"/>
                  </a:lnTo>
                  <a:lnTo>
                    <a:pt x="820028" y="2402459"/>
                  </a:lnTo>
                  <a:lnTo>
                    <a:pt x="776950" y="2386112"/>
                  </a:lnTo>
                  <a:lnTo>
                    <a:pt x="734656" y="2368224"/>
                  </a:lnTo>
                  <a:lnTo>
                    <a:pt x="693181" y="2348830"/>
                  </a:lnTo>
                  <a:lnTo>
                    <a:pt x="652558" y="2327964"/>
                  </a:lnTo>
                  <a:lnTo>
                    <a:pt x="612822" y="2305661"/>
                  </a:lnTo>
                  <a:lnTo>
                    <a:pt x="574008" y="2281955"/>
                  </a:lnTo>
                  <a:lnTo>
                    <a:pt x="536150" y="2256881"/>
                  </a:lnTo>
                  <a:lnTo>
                    <a:pt x="499283" y="2230472"/>
                  </a:lnTo>
                  <a:lnTo>
                    <a:pt x="463439" y="2202764"/>
                  </a:lnTo>
                  <a:lnTo>
                    <a:pt x="428655" y="2173790"/>
                  </a:lnTo>
                  <a:lnTo>
                    <a:pt x="394965" y="2143585"/>
                  </a:lnTo>
                  <a:lnTo>
                    <a:pt x="362402" y="2112184"/>
                  </a:lnTo>
                  <a:lnTo>
                    <a:pt x="331001" y="2079621"/>
                  </a:lnTo>
                  <a:lnTo>
                    <a:pt x="300797" y="2045929"/>
                  </a:lnTo>
                  <a:lnTo>
                    <a:pt x="271824" y="2011144"/>
                  </a:lnTo>
                  <a:lnTo>
                    <a:pt x="244117" y="1975301"/>
                  </a:lnTo>
                  <a:lnTo>
                    <a:pt x="217709" y="1938432"/>
                  </a:lnTo>
                  <a:lnTo>
                    <a:pt x="192635" y="1900573"/>
                  </a:lnTo>
                  <a:lnTo>
                    <a:pt x="168929" y="1861758"/>
                  </a:lnTo>
                  <a:lnTo>
                    <a:pt x="146627" y="1822022"/>
                  </a:lnTo>
                  <a:lnTo>
                    <a:pt x="125761" y="1781399"/>
                  </a:lnTo>
                  <a:lnTo>
                    <a:pt x="106368" y="1739922"/>
                  </a:lnTo>
                  <a:lnTo>
                    <a:pt x="88480" y="1697628"/>
                  </a:lnTo>
                  <a:lnTo>
                    <a:pt x="72133" y="1654549"/>
                  </a:lnTo>
                  <a:lnTo>
                    <a:pt x="57361" y="1610721"/>
                  </a:lnTo>
                  <a:lnTo>
                    <a:pt x="44197" y="1566177"/>
                  </a:lnTo>
                  <a:lnTo>
                    <a:pt x="32678" y="1520953"/>
                  </a:lnTo>
                  <a:lnTo>
                    <a:pt x="22836" y="1475082"/>
                  </a:lnTo>
                  <a:lnTo>
                    <a:pt x="14707" y="1428599"/>
                  </a:lnTo>
                  <a:lnTo>
                    <a:pt x="8324" y="1381538"/>
                  </a:lnTo>
                  <a:lnTo>
                    <a:pt x="3722" y="1333934"/>
                  </a:lnTo>
                  <a:lnTo>
                    <a:pt x="936" y="1285821"/>
                  </a:lnTo>
                  <a:lnTo>
                    <a:pt x="0" y="1237233"/>
                  </a:lnTo>
                  <a:lnTo>
                    <a:pt x="989" y="1187730"/>
                  </a:lnTo>
                  <a:lnTo>
                    <a:pt x="3944" y="1138494"/>
                  </a:lnTo>
                  <a:lnTo>
                    <a:pt x="8839" y="1089580"/>
                  </a:lnTo>
                  <a:lnTo>
                    <a:pt x="15652" y="1041039"/>
                  </a:lnTo>
                  <a:lnTo>
                    <a:pt x="24360" y="992925"/>
                  </a:lnTo>
                  <a:lnTo>
                    <a:pt x="34940" y="945290"/>
                  </a:lnTo>
                  <a:lnTo>
                    <a:pt x="47369" y="898186"/>
                  </a:lnTo>
                  <a:lnTo>
                    <a:pt x="61623" y="851666"/>
                  </a:lnTo>
                  <a:lnTo>
                    <a:pt x="77680" y="805783"/>
                  </a:lnTo>
                  <a:lnTo>
                    <a:pt x="95516" y="760589"/>
                  </a:lnTo>
                  <a:lnTo>
                    <a:pt x="115108" y="716136"/>
                  </a:lnTo>
                  <a:lnTo>
                    <a:pt x="136433" y="672478"/>
                  </a:lnTo>
                  <a:lnTo>
                    <a:pt x="159467" y="629667"/>
                  </a:lnTo>
                  <a:lnTo>
                    <a:pt x="184189" y="587756"/>
                  </a:lnTo>
                  <a:lnTo>
                    <a:pt x="210574" y="546796"/>
                  </a:lnTo>
                  <a:lnTo>
                    <a:pt x="238600" y="506841"/>
                  </a:lnTo>
                  <a:lnTo>
                    <a:pt x="268243" y="467943"/>
                  </a:lnTo>
                  <a:lnTo>
                    <a:pt x="299480" y="430156"/>
                  </a:lnTo>
                  <a:lnTo>
                    <a:pt x="332289" y="393530"/>
                  </a:lnTo>
                  <a:lnTo>
                    <a:pt x="366645" y="358120"/>
                  </a:lnTo>
                  <a:lnTo>
                    <a:pt x="402526" y="323976"/>
                  </a:lnTo>
                  <a:lnTo>
                    <a:pt x="1237335" y="1237233"/>
                  </a:lnTo>
                  <a:lnTo>
                    <a:pt x="123733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865" y="1944243"/>
              <a:ext cx="835025" cy="1170305"/>
            </a:xfrm>
            <a:custGeom>
              <a:avLst/>
              <a:gdLst/>
              <a:ahLst/>
              <a:cxnLst/>
              <a:rect l="l" t="t" r="r" b="b"/>
              <a:pathLst>
                <a:path w="835025" h="1170305">
                  <a:moveTo>
                    <a:pt x="432727" y="0"/>
                  </a:moveTo>
                  <a:lnTo>
                    <a:pt x="385011" y="17497"/>
                  </a:lnTo>
                  <a:lnTo>
                    <a:pt x="338141" y="36899"/>
                  </a:lnTo>
                  <a:lnTo>
                    <a:pt x="292168" y="58171"/>
                  </a:lnTo>
                  <a:lnTo>
                    <a:pt x="247148" y="81284"/>
                  </a:lnTo>
                  <a:lnTo>
                    <a:pt x="203133" y="106203"/>
                  </a:lnTo>
                  <a:lnTo>
                    <a:pt x="160176" y="132898"/>
                  </a:lnTo>
                  <a:lnTo>
                    <a:pt x="118331" y="161337"/>
                  </a:lnTo>
                  <a:lnTo>
                    <a:pt x="77651" y="191487"/>
                  </a:lnTo>
                  <a:lnTo>
                    <a:pt x="38189" y="223317"/>
                  </a:lnTo>
                  <a:lnTo>
                    <a:pt x="0" y="256794"/>
                  </a:lnTo>
                  <a:lnTo>
                    <a:pt x="834809" y="1170051"/>
                  </a:lnTo>
                  <a:lnTo>
                    <a:pt x="432727" y="0"/>
                  </a:lnTo>
                  <a:close/>
                </a:path>
              </a:pathLst>
            </a:custGeom>
            <a:solidFill>
              <a:srgbClr val="EE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865" y="1944243"/>
              <a:ext cx="835025" cy="1170305"/>
            </a:xfrm>
            <a:custGeom>
              <a:avLst/>
              <a:gdLst/>
              <a:ahLst/>
              <a:cxnLst/>
              <a:rect l="l" t="t" r="r" b="b"/>
              <a:pathLst>
                <a:path w="835025" h="1170305">
                  <a:moveTo>
                    <a:pt x="0" y="256794"/>
                  </a:moveTo>
                  <a:lnTo>
                    <a:pt x="38189" y="223317"/>
                  </a:lnTo>
                  <a:lnTo>
                    <a:pt x="77651" y="191487"/>
                  </a:lnTo>
                  <a:lnTo>
                    <a:pt x="118331" y="161337"/>
                  </a:lnTo>
                  <a:lnTo>
                    <a:pt x="160176" y="132898"/>
                  </a:lnTo>
                  <a:lnTo>
                    <a:pt x="203133" y="106203"/>
                  </a:lnTo>
                  <a:lnTo>
                    <a:pt x="247148" y="81284"/>
                  </a:lnTo>
                  <a:lnTo>
                    <a:pt x="292168" y="58171"/>
                  </a:lnTo>
                  <a:lnTo>
                    <a:pt x="338141" y="36899"/>
                  </a:lnTo>
                  <a:lnTo>
                    <a:pt x="385011" y="17497"/>
                  </a:lnTo>
                  <a:lnTo>
                    <a:pt x="432727" y="0"/>
                  </a:lnTo>
                  <a:lnTo>
                    <a:pt x="834809" y="1170051"/>
                  </a:lnTo>
                  <a:lnTo>
                    <a:pt x="0" y="25679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2592" y="1877313"/>
              <a:ext cx="402590" cy="1236980"/>
            </a:xfrm>
            <a:custGeom>
              <a:avLst/>
              <a:gdLst/>
              <a:ahLst/>
              <a:cxnLst/>
              <a:rect l="l" t="t" r="r" b="b"/>
              <a:pathLst>
                <a:path w="402589" h="1236980">
                  <a:moveTo>
                    <a:pt x="377698" y="0"/>
                  </a:moveTo>
                  <a:lnTo>
                    <a:pt x="329522" y="1891"/>
                  </a:lnTo>
                  <a:lnTo>
                    <a:pt x="281517" y="5653"/>
                  </a:lnTo>
                  <a:lnTo>
                    <a:pt x="233735" y="11275"/>
                  </a:lnTo>
                  <a:lnTo>
                    <a:pt x="186229" y="18748"/>
                  </a:lnTo>
                  <a:lnTo>
                    <a:pt x="139050" y="28060"/>
                  </a:lnTo>
                  <a:lnTo>
                    <a:pt x="92251" y="39201"/>
                  </a:lnTo>
                  <a:lnTo>
                    <a:pt x="45883" y="52161"/>
                  </a:lnTo>
                  <a:lnTo>
                    <a:pt x="0" y="66929"/>
                  </a:lnTo>
                  <a:lnTo>
                    <a:pt x="402081" y="1236980"/>
                  </a:lnTo>
                  <a:lnTo>
                    <a:pt x="377698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2592" y="1877313"/>
              <a:ext cx="402590" cy="1236980"/>
            </a:xfrm>
            <a:custGeom>
              <a:avLst/>
              <a:gdLst/>
              <a:ahLst/>
              <a:cxnLst/>
              <a:rect l="l" t="t" r="r" b="b"/>
              <a:pathLst>
                <a:path w="402589" h="1236980">
                  <a:moveTo>
                    <a:pt x="0" y="66929"/>
                  </a:moveTo>
                  <a:lnTo>
                    <a:pt x="45883" y="52161"/>
                  </a:lnTo>
                  <a:lnTo>
                    <a:pt x="92251" y="39201"/>
                  </a:lnTo>
                  <a:lnTo>
                    <a:pt x="139050" y="28060"/>
                  </a:lnTo>
                  <a:lnTo>
                    <a:pt x="186229" y="18748"/>
                  </a:lnTo>
                  <a:lnTo>
                    <a:pt x="233735" y="11275"/>
                  </a:lnTo>
                  <a:lnTo>
                    <a:pt x="281517" y="5653"/>
                  </a:lnTo>
                  <a:lnTo>
                    <a:pt x="329522" y="1891"/>
                  </a:lnTo>
                  <a:lnTo>
                    <a:pt x="377698" y="0"/>
                  </a:lnTo>
                  <a:lnTo>
                    <a:pt x="402081" y="1236980"/>
                  </a:lnTo>
                  <a:lnTo>
                    <a:pt x="0" y="669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0291" y="1877060"/>
              <a:ext cx="24765" cy="1237615"/>
            </a:xfrm>
            <a:custGeom>
              <a:avLst/>
              <a:gdLst/>
              <a:ahLst/>
              <a:cxnLst/>
              <a:rect l="l" t="t" r="r" b="b"/>
              <a:pathLst>
                <a:path w="24764" h="1237614">
                  <a:moveTo>
                    <a:pt x="13969" y="0"/>
                  </a:moveTo>
                  <a:lnTo>
                    <a:pt x="0" y="253"/>
                  </a:lnTo>
                  <a:lnTo>
                    <a:pt x="24383" y="1237233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0291" y="1877060"/>
              <a:ext cx="24765" cy="1237615"/>
            </a:xfrm>
            <a:custGeom>
              <a:avLst/>
              <a:gdLst/>
              <a:ahLst/>
              <a:cxnLst/>
              <a:rect l="l" t="t" r="r" b="b"/>
              <a:pathLst>
                <a:path w="24764" h="1237614">
                  <a:moveTo>
                    <a:pt x="0" y="253"/>
                  </a:moveTo>
                  <a:lnTo>
                    <a:pt x="4698" y="126"/>
                  </a:lnTo>
                  <a:lnTo>
                    <a:pt x="9270" y="126"/>
                  </a:lnTo>
                  <a:lnTo>
                    <a:pt x="13969" y="0"/>
                  </a:lnTo>
                  <a:lnTo>
                    <a:pt x="24383" y="1237233"/>
                  </a:lnTo>
                  <a:lnTo>
                    <a:pt x="0" y="25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34261" y="1877060"/>
              <a:ext cx="10795" cy="1237615"/>
            </a:xfrm>
            <a:custGeom>
              <a:avLst/>
              <a:gdLst/>
              <a:ahLst/>
              <a:cxnLst/>
              <a:rect l="l" t="t" r="r" b="b"/>
              <a:pathLst>
                <a:path w="10794" h="1237614">
                  <a:moveTo>
                    <a:pt x="10413" y="0"/>
                  </a:moveTo>
                  <a:lnTo>
                    <a:pt x="0" y="0"/>
                  </a:lnTo>
                  <a:lnTo>
                    <a:pt x="10413" y="1237233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24736" y="1867535"/>
              <a:ext cx="29845" cy="1256665"/>
            </a:xfrm>
            <a:custGeom>
              <a:avLst/>
              <a:gdLst/>
              <a:ahLst/>
              <a:cxnLst/>
              <a:rect l="l" t="t" r="r" b="b"/>
              <a:pathLst>
                <a:path w="29844" h="1256664">
                  <a:moveTo>
                    <a:pt x="0" y="1256283"/>
                  </a:moveTo>
                  <a:lnTo>
                    <a:pt x="29463" y="125628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1256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91662" y="2364486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5791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7912" y="57912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91662" y="2364486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0" y="57912"/>
                  </a:moveTo>
                  <a:lnTo>
                    <a:pt x="57912" y="57912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91662" y="269366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5791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7912" y="57912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EE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91662" y="269366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0" y="57912"/>
                  </a:moveTo>
                  <a:lnTo>
                    <a:pt x="57912" y="57912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91662" y="3022854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57912" y="0"/>
                  </a:moveTo>
                  <a:lnTo>
                    <a:pt x="0" y="0"/>
                  </a:lnTo>
                  <a:lnTo>
                    <a:pt x="0" y="56387"/>
                  </a:lnTo>
                  <a:lnTo>
                    <a:pt x="57912" y="56387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91662" y="3022854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0" y="56387"/>
                  </a:moveTo>
                  <a:lnTo>
                    <a:pt x="57912" y="56387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91662" y="3352038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57912" y="0"/>
                  </a:moveTo>
                  <a:lnTo>
                    <a:pt x="0" y="0"/>
                  </a:lnTo>
                  <a:lnTo>
                    <a:pt x="0" y="56387"/>
                  </a:lnTo>
                  <a:lnTo>
                    <a:pt x="57912" y="56387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91662" y="3352038"/>
              <a:ext cx="58419" cy="56515"/>
            </a:xfrm>
            <a:custGeom>
              <a:avLst/>
              <a:gdLst/>
              <a:ahLst/>
              <a:cxnLst/>
              <a:rect l="l" t="t" r="r" b="b"/>
              <a:pathLst>
                <a:path w="58420" h="56514">
                  <a:moveTo>
                    <a:pt x="0" y="56387"/>
                  </a:moveTo>
                  <a:lnTo>
                    <a:pt x="57912" y="56387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91662" y="3679698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57912" y="0"/>
                  </a:moveTo>
                  <a:lnTo>
                    <a:pt x="0" y="0"/>
                  </a:lnTo>
                  <a:lnTo>
                    <a:pt x="0" y="57911"/>
                  </a:lnTo>
                  <a:lnTo>
                    <a:pt x="57912" y="57911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91662" y="3679698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57911"/>
                  </a:moveTo>
                  <a:lnTo>
                    <a:pt x="57912" y="57911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5791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5091" y="1418844"/>
            <a:ext cx="4549140" cy="3072765"/>
          </a:xfrm>
          <a:prstGeom prst="rect">
            <a:avLst/>
          </a:prstGeom>
          <a:ln w="12700">
            <a:solidFill>
              <a:srgbClr val="EE85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400" dirty="0">
                <a:latin typeface="Arial MT"/>
                <a:cs typeface="Arial MT"/>
              </a:rPr>
              <a:t>Proportion_of_sales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Arial MT"/>
              <a:cs typeface="Arial MT"/>
            </a:endParaRPr>
          </a:p>
          <a:p>
            <a:pPr marL="1213485">
              <a:lnSpc>
                <a:spcPct val="100000"/>
              </a:lnSpc>
            </a:pPr>
            <a:r>
              <a:rPr sz="900" spc="-5" dirty="0">
                <a:latin typeface="Arial MT"/>
                <a:cs typeface="Arial MT"/>
              </a:rPr>
              <a:t>5%</a:t>
            </a:r>
            <a:endParaRPr sz="900" dirty="0">
              <a:latin typeface="Arial MT"/>
              <a:cs typeface="Arial MT"/>
            </a:endParaRPr>
          </a:p>
          <a:p>
            <a:pPr marL="848360">
              <a:lnSpc>
                <a:spcPct val="100000"/>
              </a:lnSpc>
              <a:spcBef>
                <a:spcPts val="90"/>
              </a:spcBef>
            </a:pPr>
            <a:r>
              <a:rPr sz="900" spc="-5" dirty="0">
                <a:latin typeface="Arial MT"/>
                <a:cs typeface="Arial MT"/>
              </a:rPr>
              <a:t>7%</a:t>
            </a:r>
            <a:endParaRPr sz="900" dirty="0">
              <a:latin typeface="Arial MT"/>
              <a:cs typeface="Arial MT"/>
            </a:endParaRPr>
          </a:p>
          <a:p>
            <a:pPr marL="3118485">
              <a:lnSpc>
                <a:spcPct val="100000"/>
              </a:lnSpc>
              <a:spcBef>
                <a:spcPts val="610"/>
              </a:spcBef>
            </a:pPr>
            <a:r>
              <a:rPr sz="900" dirty="0">
                <a:latin typeface="Arial MT"/>
                <a:cs typeface="Arial MT"/>
              </a:rPr>
              <a:t>MPEG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audio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file</a:t>
            </a:r>
            <a:endParaRPr sz="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Arial MT"/>
              <a:cs typeface="Arial MT"/>
            </a:endParaRPr>
          </a:p>
          <a:p>
            <a:pPr marL="3118485">
              <a:lnSpc>
                <a:spcPct val="100000"/>
              </a:lnSpc>
            </a:pPr>
            <a:r>
              <a:rPr sz="900" spc="-5" dirty="0">
                <a:latin typeface="Arial MT"/>
                <a:cs typeface="Arial MT"/>
              </a:rPr>
              <a:t>Protected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AAC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audio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file</a:t>
            </a:r>
            <a:endParaRPr sz="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Arial MT"/>
              <a:cs typeface="Arial MT"/>
            </a:endParaRPr>
          </a:p>
          <a:p>
            <a:pPr marL="3118485" marR="158115">
              <a:lnSpc>
                <a:spcPts val="1030"/>
              </a:lnSpc>
            </a:pPr>
            <a:r>
              <a:rPr sz="900" spc="-5" dirty="0">
                <a:latin typeface="Arial MT"/>
                <a:cs typeface="Arial MT"/>
              </a:rPr>
              <a:t>Protected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MPEG-4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video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file</a:t>
            </a:r>
            <a:endParaRPr sz="900" dirty="0">
              <a:latin typeface="Arial MT"/>
              <a:cs typeface="Arial MT"/>
            </a:endParaRPr>
          </a:p>
          <a:p>
            <a:pPr marL="3118485">
              <a:lnSpc>
                <a:spcPct val="100000"/>
              </a:lnSpc>
              <a:spcBef>
                <a:spcPts val="455"/>
              </a:spcBef>
            </a:pPr>
            <a:r>
              <a:rPr sz="900" spc="-5" dirty="0">
                <a:latin typeface="Arial MT"/>
                <a:cs typeface="Arial MT"/>
              </a:rPr>
              <a:t>Purchased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AAC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audio file</a:t>
            </a:r>
            <a:endParaRPr sz="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Arial MT"/>
              <a:cs typeface="Arial MT"/>
            </a:endParaRPr>
          </a:p>
          <a:p>
            <a:pPr marL="3118485">
              <a:lnSpc>
                <a:spcPct val="100000"/>
              </a:lnSpc>
            </a:pPr>
            <a:r>
              <a:rPr sz="900" dirty="0">
                <a:latin typeface="Arial MT"/>
                <a:cs typeface="Arial MT"/>
              </a:rPr>
              <a:t>AAC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audio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file</a:t>
            </a:r>
          </a:p>
          <a:p>
            <a:pPr>
              <a:lnSpc>
                <a:spcPct val="100000"/>
              </a:lnSpc>
            </a:pP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 MT"/>
              <a:cs typeface="Arial MT"/>
            </a:endParaRPr>
          </a:p>
          <a:p>
            <a:pPr marR="765175" algn="ctr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Arial MT"/>
                <a:cs typeface="Arial MT"/>
              </a:rPr>
              <a:t>88%</a:t>
            </a:r>
            <a:endParaRPr sz="9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7734" y="1472643"/>
            <a:ext cx="3333115" cy="11984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1400" spc="25" dirty="0">
                <a:solidFill>
                  <a:srgbClr val="585858"/>
                </a:solidFill>
                <a:latin typeface="Lucida Sans Unicode"/>
                <a:cs typeface="Lucida Sans Unicode"/>
              </a:rPr>
              <a:t>Here we are calculating the number of selling tracks. 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1400" spc="25" dirty="0">
                <a:solidFill>
                  <a:srgbClr val="585858"/>
                </a:solidFill>
                <a:latin typeface="Lucida Sans Unicode"/>
                <a:cs typeface="Lucida Sans Unicode"/>
              </a:rPr>
              <a:t>We get that Rock in the top with 160 track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0382" y="2859785"/>
            <a:ext cx="11785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 MT"/>
                <a:cs typeface="Arial MT"/>
              </a:rPr>
              <a:t>&lt;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dirty="0">
                <a:latin typeface="Arial MT"/>
                <a:cs typeface="Arial MT"/>
              </a:rPr>
              <a:t>isualization&gt;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95655"/>
          </a:xfrm>
          <a:custGeom>
            <a:avLst/>
            <a:gdLst/>
            <a:ahLst/>
            <a:cxnLst/>
            <a:rect l="l" t="t" r="r" b="b"/>
            <a:pathLst>
              <a:path w="9144000" h="795655">
                <a:moveTo>
                  <a:pt x="9144000" y="0"/>
                </a:moveTo>
                <a:lnTo>
                  <a:pt x="0" y="0"/>
                </a:lnTo>
                <a:lnTo>
                  <a:pt x="0" y="795527"/>
                </a:lnTo>
                <a:lnTo>
                  <a:pt x="9144000" y="795527"/>
                </a:lnTo>
                <a:lnTo>
                  <a:pt x="91440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143" y="152146"/>
            <a:ext cx="546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latin typeface="Impact" panose="020B0806030902050204" pitchFamily="34" charset="0"/>
              </a:rPr>
              <a:t>Which</a:t>
            </a:r>
            <a:r>
              <a:rPr spc="-170" dirty="0">
                <a:latin typeface="Impact" panose="020B0806030902050204" pitchFamily="34" charset="0"/>
              </a:rPr>
              <a:t> </a:t>
            </a:r>
            <a:r>
              <a:rPr spc="-45" dirty="0">
                <a:latin typeface="Impact" panose="020B0806030902050204" pitchFamily="34" charset="0"/>
              </a:rPr>
              <a:t>genre</a:t>
            </a:r>
            <a:r>
              <a:rPr spc="-155" dirty="0">
                <a:latin typeface="Impact" panose="020B0806030902050204" pitchFamily="34" charset="0"/>
              </a:rPr>
              <a:t> </a:t>
            </a:r>
            <a:r>
              <a:rPr spc="-25" dirty="0">
                <a:latin typeface="Impact" panose="020B0806030902050204" pitchFamily="34" charset="0"/>
              </a:rPr>
              <a:t>had</a:t>
            </a:r>
            <a:r>
              <a:rPr spc="-165" dirty="0">
                <a:latin typeface="Impact" panose="020B0806030902050204" pitchFamily="34" charset="0"/>
              </a:rPr>
              <a:t> </a:t>
            </a:r>
            <a:r>
              <a:rPr spc="-30" dirty="0">
                <a:latin typeface="Impact" panose="020B0806030902050204" pitchFamily="34" charset="0"/>
              </a:rPr>
              <a:t>the</a:t>
            </a:r>
            <a:r>
              <a:rPr spc="-170" dirty="0">
                <a:latin typeface="Impact" panose="020B0806030902050204" pitchFamily="34" charset="0"/>
              </a:rPr>
              <a:t> </a:t>
            </a:r>
            <a:r>
              <a:rPr spc="-55" dirty="0">
                <a:latin typeface="Impact" panose="020B0806030902050204" pitchFamily="34" charset="0"/>
              </a:rPr>
              <a:t>most</a:t>
            </a:r>
            <a:r>
              <a:rPr spc="-165" dirty="0">
                <a:latin typeface="Impact" panose="020B0806030902050204" pitchFamily="34" charset="0"/>
              </a:rPr>
              <a:t> </a:t>
            </a:r>
            <a:r>
              <a:rPr spc="-50" dirty="0">
                <a:latin typeface="Impact" panose="020B0806030902050204" pitchFamily="34" charset="0"/>
              </a:rPr>
              <a:t>sales?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55091" y="1418844"/>
            <a:ext cx="4549140" cy="3072765"/>
            <a:chOff x="355091" y="1418844"/>
            <a:chExt cx="4549140" cy="3072765"/>
          </a:xfrm>
          <a:solidFill>
            <a:schemeClr val="bg2"/>
          </a:solidFill>
        </p:grpSpPr>
        <p:sp>
          <p:nvSpPr>
            <p:cNvPr id="7" name="object 7"/>
            <p:cNvSpPr/>
            <p:nvPr/>
          </p:nvSpPr>
          <p:spPr>
            <a:xfrm>
              <a:off x="355091" y="1418844"/>
              <a:ext cx="4549140" cy="3072765"/>
            </a:xfrm>
            <a:custGeom>
              <a:avLst/>
              <a:gdLst/>
              <a:ahLst/>
              <a:cxnLst/>
              <a:rect l="l" t="t" r="r" b="b"/>
              <a:pathLst>
                <a:path w="4549140" h="3072765">
                  <a:moveTo>
                    <a:pt x="4549140" y="0"/>
                  </a:moveTo>
                  <a:lnTo>
                    <a:pt x="0" y="0"/>
                  </a:lnTo>
                  <a:lnTo>
                    <a:pt x="0" y="3072383"/>
                  </a:lnTo>
                  <a:lnTo>
                    <a:pt x="4549140" y="3072383"/>
                  </a:lnTo>
                  <a:lnTo>
                    <a:pt x="454914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6027" y="1877568"/>
              <a:ext cx="3779520" cy="0"/>
            </a:xfrm>
            <a:custGeom>
              <a:avLst/>
              <a:gdLst/>
              <a:ahLst/>
              <a:cxnLst/>
              <a:rect l="l" t="t" r="r" b="b"/>
              <a:pathLst>
                <a:path w="3779520">
                  <a:moveTo>
                    <a:pt x="0" y="0"/>
                  </a:moveTo>
                  <a:lnTo>
                    <a:pt x="3779520" y="0"/>
                  </a:lnTo>
                </a:path>
              </a:pathLst>
            </a:custGeom>
            <a:grpFill/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65682" y="1830070"/>
            <a:ext cx="2178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Arial MT"/>
                <a:cs typeface="Arial MT"/>
              </a:rPr>
              <a:t>160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81265" y="2034349"/>
          <a:ext cx="3778877" cy="1288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7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7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92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0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253365">
                        <a:lnSpc>
                          <a:spcPts val="745"/>
                        </a:lnSpc>
                      </a:pPr>
                      <a:r>
                        <a:rPr sz="9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81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53365">
                        <a:lnSpc>
                          <a:spcPts val="1065"/>
                        </a:lnSpc>
                        <a:tabLst>
                          <a:tab pos="631190" algn="l"/>
                        </a:tabLst>
                      </a:pPr>
                      <a:r>
                        <a:rPr sz="9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56	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53365">
                        <a:lnSpc>
                          <a:spcPts val="810"/>
                        </a:lnSpc>
                      </a:pPr>
                      <a:r>
                        <a:rPr sz="9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19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63575">
                        <a:lnSpc>
                          <a:spcPts val="360"/>
                        </a:lnSpc>
                        <a:tabLst>
                          <a:tab pos="1041400" algn="l"/>
                          <a:tab pos="1419225" algn="l"/>
                          <a:tab pos="1797050" algn="l"/>
                          <a:tab pos="2175510" algn="l"/>
                        </a:tabLst>
                      </a:pPr>
                      <a:r>
                        <a:rPr sz="1350" spc="-7" baseline="15432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8	</a:t>
                      </a:r>
                      <a:r>
                        <a:rPr sz="1350" spc="-7" baseline="9259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6	</a:t>
                      </a:r>
                      <a:r>
                        <a:rPr sz="1350" spc="-7" baseline="3086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5	</a:t>
                      </a:r>
                      <a:r>
                        <a:rPr sz="9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	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96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9D9D9"/>
                      </a:solidFill>
                      <a:prstDash val="solid"/>
                    </a:lnT>
                    <a:lnB w="38100">
                      <a:solidFill>
                        <a:srgbClr val="0096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84682" y="1764284"/>
            <a:ext cx="217170" cy="163322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284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8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R="6350" algn="r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6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R="6350" algn="r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4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R="6350" algn="r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8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67803" y="3414140"/>
            <a:ext cx="3630929" cy="717550"/>
            <a:chOff x="967803" y="3414140"/>
            <a:chExt cx="3630929" cy="7175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803" y="3426967"/>
              <a:ext cx="234797" cy="2174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4073" y="3436365"/>
              <a:ext cx="221614" cy="1995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6267" y="3414140"/>
              <a:ext cx="700913" cy="71746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7394" y="3414394"/>
              <a:ext cx="570103" cy="39624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36010" y="3438524"/>
              <a:ext cx="323215" cy="304800"/>
            </a:xfrm>
            <a:custGeom>
              <a:avLst/>
              <a:gdLst/>
              <a:ahLst/>
              <a:cxnLst/>
              <a:rect l="l" t="t" r="r" b="b"/>
              <a:pathLst>
                <a:path w="323214" h="304800">
                  <a:moveTo>
                    <a:pt x="46608" y="209550"/>
                  </a:moveTo>
                  <a:lnTo>
                    <a:pt x="42671" y="209550"/>
                  </a:lnTo>
                  <a:lnTo>
                    <a:pt x="38988" y="212090"/>
                  </a:lnTo>
                  <a:lnTo>
                    <a:pt x="35178" y="213359"/>
                  </a:lnTo>
                  <a:lnTo>
                    <a:pt x="30861" y="217169"/>
                  </a:lnTo>
                  <a:lnTo>
                    <a:pt x="0" y="247650"/>
                  </a:lnTo>
                  <a:lnTo>
                    <a:pt x="57784" y="304800"/>
                  </a:lnTo>
                  <a:lnTo>
                    <a:pt x="65531" y="298450"/>
                  </a:lnTo>
                  <a:lnTo>
                    <a:pt x="39750" y="271780"/>
                  </a:lnTo>
                  <a:lnTo>
                    <a:pt x="46100" y="265430"/>
                  </a:lnTo>
                  <a:lnTo>
                    <a:pt x="33146" y="265430"/>
                  </a:lnTo>
                  <a:lnTo>
                    <a:pt x="14096" y="246380"/>
                  </a:lnTo>
                  <a:lnTo>
                    <a:pt x="32384" y="228600"/>
                  </a:lnTo>
                  <a:lnTo>
                    <a:pt x="36702" y="223519"/>
                  </a:lnTo>
                  <a:lnTo>
                    <a:pt x="40639" y="220980"/>
                  </a:lnTo>
                  <a:lnTo>
                    <a:pt x="66166" y="220980"/>
                  </a:lnTo>
                  <a:lnTo>
                    <a:pt x="61975" y="217169"/>
                  </a:lnTo>
                  <a:lnTo>
                    <a:pt x="58800" y="213359"/>
                  </a:lnTo>
                  <a:lnTo>
                    <a:pt x="55118" y="212090"/>
                  </a:lnTo>
                  <a:lnTo>
                    <a:pt x="46608" y="209550"/>
                  </a:lnTo>
                  <a:close/>
                </a:path>
                <a:path w="323214" h="304800">
                  <a:moveTo>
                    <a:pt x="66166" y="220980"/>
                  </a:moveTo>
                  <a:lnTo>
                    <a:pt x="48132" y="220980"/>
                  </a:lnTo>
                  <a:lnTo>
                    <a:pt x="51434" y="222250"/>
                  </a:lnTo>
                  <a:lnTo>
                    <a:pt x="54101" y="224790"/>
                  </a:lnTo>
                  <a:lnTo>
                    <a:pt x="56006" y="227330"/>
                  </a:lnTo>
                  <a:lnTo>
                    <a:pt x="57276" y="228600"/>
                  </a:lnTo>
                  <a:lnTo>
                    <a:pt x="58293" y="234950"/>
                  </a:lnTo>
                  <a:lnTo>
                    <a:pt x="58038" y="237490"/>
                  </a:lnTo>
                  <a:lnTo>
                    <a:pt x="55499" y="242569"/>
                  </a:lnTo>
                  <a:lnTo>
                    <a:pt x="53086" y="245109"/>
                  </a:lnTo>
                  <a:lnTo>
                    <a:pt x="49656" y="248919"/>
                  </a:lnTo>
                  <a:lnTo>
                    <a:pt x="33146" y="265430"/>
                  </a:lnTo>
                  <a:lnTo>
                    <a:pt x="46100" y="265430"/>
                  </a:lnTo>
                  <a:lnTo>
                    <a:pt x="48640" y="262890"/>
                  </a:lnTo>
                  <a:lnTo>
                    <a:pt x="50672" y="261619"/>
                  </a:lnTo>
                  <a:lnTo>
                    <a:pt x="52196" y="260350"/>
                  </a:lnTo>
                  <a:lnTo>
                    <a:pt x="53212" y="259080"/>
                  </a:lnTo>
                  <a:lnTo>
                    <a:pt x="54737" y="257809"/>
                  </a:lnTo>
                  <a:lnTo>
                    <a:pt x="56387" y="257809"/>
                  </a:lnTo>
                  <a:lnTo>
                    <a:pt x="60197" y="256540"/>
                  </a:lnTo>
                  <a:lnTo>
                    <a:pt x="106425" y="256540"/>
                  </a:lnTo>
                  <a:lnTo>
                    <a:pt x="108838" y="254000"/>
                  </a:lnTo>
                  <a:lnTo>
                    <a:pt x="83057" y="248919"/>
                  </a:lnTo>
                  <a:lnTo>
                    <a:pt x="61468" y="248919"/>
                  </a:lnTo>
                  <a:lnTo>
                    <a:pt x="66293" y="242569"/>
                  </a:lnTo>
                  <a:lnTo>
                    <a:pt x="68580" y="237490"/>
                  </a:lnTo>
                  <a:lnTo>
                    <a:pt x="68325" y="226059"/>
                  </a:lnTo>
                  <a:lnTo>
                    <a:pt x="66166" y="220980"/>
                  </a:lnTo>
                  <a:close/>
                </a:path>
                <a:path w="323214" h="304800">
                  <a:moveTo>
                    <a:pt x="106425" y="256540"/>
                  </a:moveTo>
                  <a:lnTo>
                    <a:pt x="62737" y="256540"/>
                  </a:lnTo>
                  <a:lnTo>
                    <a:pt x="69341" y="257809"/>
                  </a:lnTo>
                  <a:lnTo>
                    <a:pt x="73787" y="257809"/>
                  </a:lnTo>
                  <a:lnTo>
                    <a:pt x="99187" y="264159"/>
                  </a:lnTo>
                  <a:lnTo>
                    <a:pt x="106425" y="256540"/>
                  </a:lnTo>
                  <a:close/>
                </a:path>
                <a:path w="323214" h="304800">
                  <a:moveTo>
                    <a:pt x="77977" y="247650"/>
                  </a:moveTo>
                  <a:lnTo>
                    <a:pt x="64515" y="247650"/>
                  </a:lnTo>
                  <a:lnTo>
                    <a:pt x="61468" y="248919"/>
                  </a:lnTo>
                  <a:lnTo>
                    <a:pt x="83057" y="248919"/>
                  </a:lnTo>
                  <a:lnTo>
                    <a:pt x="77977" y="247650"/>
                  </a:lnTo>
                  <a:close/>
                </a:path>
                <a:path w="323214" h="304800">
                  <a:moveTo>
                    <a:pt x="116204" y="180340"/>
                  </a:moveTo>
                  <a:lnTo>
                    <a:pt x="101472" y="180340"/>
                  </a:lnTo>
                  <a:lnTo>
                    <a:pt x="94995" y="182880"/>
                  </a:lnTo>
                  <a:lnTo>
                    <a:pt x="83565" y="194309"/>
                  </a:lnTo>
                  <a:lnTo>
                    <a:pt x="80771" y="200659"/>
                  </a:lnTo>
                  <a:lnTo>
                    <a:pt x="81280" y="215900"/>
                  </a:lnTo>
                  <a:lnTo>
                    <a:pt x="84962" y="223519"/>
                  </a:lnTo>
                  <a:lnTo>
                    <a:pt x="92075" y="229869"/>
                  </a:lnTo>
                  <a:lnTo>
                    <a:pt x="98806" y="236219"/>
                  </a:lnTo>
                  <a:lnTo>
                    <a:pt x="105918" y="240030"/>
                  </a:lnTo>
                  <a:lnTo>
                    <a:pt x="120650" y="241300"/>
                  </a:lnTo>
                  <a:lnTo>
                    <a:pt x="127380" y="237490"/>
                  </a:lnTo>
                  <a:lnTo>
                    <a:pt x="133603" y="231140"/>
                  </a:lnTo>
                  <a:lnTo>
                    <a:pt x="110489" y="231140"/>
                  </a:lnTo>
                  <a:lnTo>
                    <a:pt x="105663" y="228600"/>
                  </a:lnTo>
                  <a:lnTo>
                    <a:pt x="100837" y="223519"/>
                  </a:lnTo>
                  <a:lnTo>
                    <a:pt x="106044" y="218440"/>
                  </a:lnTo>
                  <a:lnTo>
                    <a:pt x="95376" y="218440"/>
                  </a:lnTo>
                  <a:lnTo>
                    <a:pt x="91947" y="213359"/>
                  </a:lnTo>
                  <a:lnTo>
                    <a:pt x="90296" y="209550"/>
                  </a:lnTo>
                  <a:lnTo>
                    <a:pt x="90392" y="201930"/>
                  </a:lnTo>
                  <a:lnTo>
                    <a:pt x="90424" y="200659"/>
                  </a:lnTo>
                  <a:lnTo>
                    <a:pt x="92075" y="196850"/>
                  </a:lnTo>
                  <a:lnTo>
                    <a:pt x="95250" y="194309"/>
                  </a:lnTo>
                  <a:lnTo>
                    <a:pt x="98932" y="190500"/>
                  </a:lnTo>
                  <a:lnTo>
                    <a:pt x="103124" y="189230"/>
                  </a:lnTo>
                  <a:lnTo>
                    <a:pt x="128650" y="189230"/>
                  </a:lnTo>
                  <a:lnTo>
                    <a:pt x="123316" y="184150"/>
                  </a:lnTo>
                  <a:lnTo>
                    <a:pt x="116204" y="180340"/>
                  </a:lnTo>
                  <a:close/>
                </a:path>
                <a:path w="323214" h="304800">
                  <a:moveTo>
                    <a:pt x="138429" y="199390"/>
                  </a:moveTo>
                  <a:lnTo>
                    <a:pt x="130175" y="205740"/>
                  </a:lnTo>
                  <a:lnTo>
                    <a:pt x="132079" y="209550"/>
                  </a:lnTo>
                  <a:lnTo>
                    <a:pt x="132841" y="213359"/>
                  </a:lnTo>
                  <a:lnTo>
                    <a:pt x="120141" y="231140"/>
                  </a:lnTo>
                  <a:lnTo>
                    <a:pt x="133603" y="231140"/>
                  </a:lnTo>
                  <a:lnTo>
                    <a:pt x="138429" y="226059"/>
                  </a:lnTo>
                  <a:lnTo>
                    <a:pt x="141224" y="222250"/>
                  </a:lnTo>
                  <a:lnTo>
                    <a:pt x="142748" y="210819"/>
                  </a:lnTo>
                  <a:lnTo>
                    <a:pt x="141604" y="204469"/>
                  </a:lnTo>
                  <a:lnTo>
                    <a:pt x="138429" y="199390"/>
                  </a:lnTo>
                  <a:close/>
                </a:path>
                <a:path w="323214" h="304800">
                  <a:moveTo>
                    <a:pt x="128650" y="189230"/>
                  </a:moveTo>
                  <a:lnTo>
                    <a:pt x="111378" y="189230"/>
                  </a:lnTo>
                  <a:lnTo>
                    <a:pt x="114934" y="191769"/>
                  </a:lnTo>
                  <a:lnTo>
                    <a:pt x="118744" y="194309"/>
                  </a:lnTo>
                  <a:lnTo>
                    <a:pt x="95376" y="218440"/>
                  </a:lnTo>
                  <a:lnTo>
                    <a:pt x="106044" y="218440"/>
                  </a:lnTo>
                  <a:lnTo>
                    <a:pt x="132079" y="193040"/>
                  </a:lnTo>
                  <a:lnTo>
                    <a:pt x="131317" y="191769"/>
                  </a:lnTo>
                  <a:lnTo>
                    <a:pt x="128650" y="189230"/>
                  </a:lnTo>
                  <a:close/>
                </a:path>
                <a:path w="323214" h="304800">
                  <a:moveTo>
                    <a:pt x="170434" y="201930"/>
                  </a:moveTo>
                  <a:lnTo>
                    <a:pt x="162433" y="208280"/>
                  </a:lnTo>
                  <a:lnTo>
                    <a:pt x="166877" y="212090"/>
                  </a:lnTo>
                  <a:lnTo>
                    <a:pt x="171703" y="214630"/>
                  </a:lnTo>
                  <a:lnTo>
                    <a:pt x="177037" y="213359"/>
                  </a:lnTo>
                  <a:lnTo>
                    <a:pt x="182372" y="213359"/>
                  </a:lnTo>
                  <a:lnTo>
                    <a:pt x="187578" y="209550"/>
                  </a:lnTo>
                  <a:lnTo>
                    <a:pt x="192531" y="204469"/>
                  </a:lnTo>
                  <a:lnTo>
                    <a:pt x="175133" y="204469"/>
                  </a:lnTo>
                  <a:lnTo>
                    <a:pt x="172847" y="203200"/>
                  </a:lnTo>
                  <a:lnTo>
                    <a:pt x="170434" y="201930"/>
                  </a:lnTo>
                  <a:close/>
                </a:path>
                <a:path w="323214" h="304800">
                  <a:moveTo>
                    <a:pt x="195325" y="170180"/>
                  </a:moveTo>
                  <a:lnTo>
                    <a:pt x="181737" y="170180"/>
                  </a:lnTo>
                  <a:lnTo>
                    <a:pt x="186436" y="175259"/>
                  </a:lnTo>
                  <a:lnTo>
                    <a:pt x="189356" y="177800"/>
                  </a:lnTo>
                  <a:lnTo>
                    <a:pt x="190373" y="180340"/>
                  </a:lnTo>
                  <a:lnTo>
                    <a:pt x="192150" y="182880"/>
                  </a:lnTo>
                  <a:lnTo>
                    <a:pt x="192786" y="186690"/>
                  </a:lnTo>
                  <a:lnTo>
                    <a:pt x="191769" y="191769"/>
                  </a:lnTo>
                  <a:lnTo>
                    <a:pt x="189864" y="195580"/>
                  </a:lnTo>
                  <a:lnTo>
                    <a:pt x="186689" y="199390"/>
                  </a:lnTo>
                  <a:lnTo>
                    <a:pt x="183641" y="201930"/>
                  </a:lnTo>
                  <a:lnTo>
                    <a:pt x="180466" y="203200"/>
                  </a:lnTo>
                  <a:lnTo>
                    <a:pt x="177418" y="204469"/>
                  </a:lnTo>
                  <a:lnTo>
                    <a:pt x="192531" y="204469"/>
                  </a:lnTo>
                  <a:lnTo>
                    <a:pt x="196723" y="200659"/>
                  </a:lnTo>
                  <a:lnTo>
                    <a:pt x="199516" y="196850"/>
                  </a:lnTo>
                  <a:lnTo>
                    <a:pt x="200787" y="191769"/>
                  </a:lnTo>
                  <a:lnTo>
                    <a:pt x="202184" y="187959"/>
                  </a:lnTo>
                  <a:lnTo>
                    <a:pt x="202056" y="182880"/>
                  </a:lnTo>
                  <a:lnTo>
                    <a:pt x="199262" y="175259"/>
                  </a:lnTo>
                  <a:lnTo>
                    <a:pt x="195325" y="170180"/>
                  </a:lnTo>
                  <a:close/>
                </a:path>
                <a:path w="323214" h="304800">
                  <a:moveTo>
                    <a:pt x="143890" y="137159"/>
                  </a:moveTo>
                  <a:lnTo>
                    <a:pt x="137794" y="139700"/>
                  </a:lnTo>
                  <a:lnTo>
                    <a:pt x="129159" y="148590"/>
                  </a:lnTo>
                  <a:lnTo>
                    <a:pt x="126873" y="152400"/>
                  </a:lnTo>
                  <a:lnTo>
                    <a:pt x="125856" y="157480"/>
                  </a:lnTo>
                  <a:lnTo>
                    <a:pt x="124967" y="161290"/>
                  </a:lnTo>
                  <a:lnTo>
                    <a:pt x="125475" y="166369"/>
                  </a:lnTo>
                  <a:lnTo>
                    <a:pt x="127508" y="171450"/>
                  </a:lnTo>
                  <a:lnTo>
                    <a:pt x="129412" y="176530"/>
                  </a:lnTo>
                  <a:lnTo>
                    <a:pt x="132334" y="180340"/>
                  </a:lnTo>
                  <a:lnTo>
                    <a:pt x="136398" y="184150"/>
                  </a:lnTo>
                  <a:lnTo>
                    <a:pt x="142112" y="190500"/>
                  </a:lnTo>
                  <a:lnTo>
                    <a:pt x="148716" y="194309"/>
                  </a:lnTo>
                  <a:lnTo>
                    <a:pt x="156083" y="194309"/>
                  </a:lnTo>
                  <a:lnTo>
                    <a:pt x="163322" y="195580"/>
                  </a:lnTo>
                  <a:lnTo>
                    <a:pt x="169925" y="193040"/>
                  </a:lnTo>
                  <a:lnTo>
                    <a:pt x="175640" y="187959"/>
                  </a:lnTo>
                  <a:lnTo>
                    <a:pt x="177990" y="185419"/>
                  </a:lnTo>
                  <a:lnTo>
                    <a:pt x="153797" y="185419"/>
                  </a:lnTo>
                  <a:lnTo>
                    <a:pt x="148589" y="181609"/>
                  </a:lnTo>
                  <a:lnTo>
                    <a:pt x="143128" y="176530"/>
                  </a:lnTo>
                  <a:lnTo>
                    <a:pt x="138049" y="171450"/>
                  </a:lnTo>
                  <a:lnTo>
                    <a:pt x="135381" y="166369"/>
                  </a:lnTo>
                  <a:lnTo>
                    <a:pt x="134619" y="157480"/>
                  </a:lnTo>
                  <a:lnTo>
                    <a:pt x="136016" y="153669"/>
                  </a:lnTo>
                  <a:lnTo>
                    <a:pt x="139191" y="149859"/>
                  </a:lnTo>
                  <a:lnTo>
                    <a:pt x="142493" y="147319"/>
                  </a:lnTo>
                  <a:lnTo>
                    <a:pt x="146430" y="146050"/>
                  </a:lnTo>
                  <a:lnTo>
                    <a:pt x="171985" y="146050"/>
                  </a:lnTo>
                  <a:lnTo>
                    <a:pt x="164201" y="138430"/>
                  </a:lnTo>
                  <a:lnTo>
                    <a:pt x="151129" y="138430"/>
                  </a:lnTo>
                  <a:lnTo>
                    <a:pt x="143890" y="137159"/>
                  </a:lnTo>
                  <a:close/>
                </a:path>
                <a:path w="323214" h="304800">
                  <a:moveTo>
                    <a:pt x="171985" y="146050"/>
                  </a:moveTo>
                  <a:lnTo>
                    <a:pt x="156210" y="146050"/>
                  </a:lnTo>
                  <a:lnTo>
                    <a:pt x="161289" y="148590"/>
                  </a:lnTo>
                  <a:lnTo>
                    <a:pt x="166369" y="153669"/>
                  </a:lnTo>
                  <a:lnTo>
                    <a:pt x="171703" y="158750"/>
                  </a:lnTo>
                  <a:lnTo>
                    <a:pt x="174625" y="163830"/>
                  </a:lnTo>
                  <a:lnTo>
                    <a:pt x="175133" y="173990"/>
                  </a:lnTo>
                  <a:lnTo>
                    <a:pt x="173736" y="177800"/>
                  </a:lnTo>
                  <a:lnTo>
                    <a:pt x="167131" y="184150"/>
                  </a:lnTo>
                  <a:lnTo>
                    <a:pt x="163194" y="185419"/>
                  </a:lnTo>
                  <a:lnTo>
                    <a:pt x="177990" y="185419"/>
                  </a:lnTo>
                  <a:lnTo>
                    <a:pt x="180339" y="182880"/>
                  </a:lnTo>
                  <a:lnTo>
                    <a:pt x="182372" y="177800"/>
                  </a:lnTo>
                  <a:lnTo>
                    <a:pt x="181737" y="170180"/>
                  </a:lnTo>
                  <a:lnTo>
                    <a:pt x="195325" y="170180"/>
                  </a:lnTo>
                  <a:lnTo>
                    <a:pt x="188849" y="162559"/>
                  </a:lnTo>
                  <a:lnTo>
                    <a:pt x="171985" y="146050"/>
                  </a:lnTo>
                  <a:close/>
                </a:path>
                <a:path w="323214" h="304800">
                  <a:moveTo>
                    <a:pt x="215646" y="156209"/>
                  </a:moveTo>
                  <a:lnTo>
                    <a:pt x="207644" y="162559"/>
                  </a:lnTo>
                  <a:lnTo>
                    <a:pt x="212089" y="167640"/>
                  </a:lnTo>
                  <a:lnTo>
                    <a:pt x="217042" y="168909"/>
                  </a:lnTo>
                  <a:lnTo>
                    <a:pt x="222376" y="168909"/>
                  </a:lnTo>
                  <a:lnTo>
                    <a:pt x="227711" y="167640"/>
                  </a:lnTo>
                  <a:lnTo>
                    <a:pt x="232790" y="165100"/>
                  </a:lnTo>
                  <a:lnTo>
                    <a:pt x="237871" y="160019"/>
                  </a:lnTo>
                  <a:lnTo>
                    <a:pt x="238918" y="158750"/>
                  </a:lnTo>
                  <a:lnTo>
                    <a:pt x="218059" y="158750"/>
                  </a:lnTo>
                  <a:lnTo>
                    <a:pt x="215646" y="156209"/>
                  </a:lnTo>
                  <a:close/>
                </a:path>
                <a:path w="323214" h="304800">
                  <a:moveTo>
                    <a:pt x="241553" y="125730"/>
                  </a:moveTo>
                  <a:lnTo>
                    <a:pt x="227075" y="125730"/>
                  </a:lnTo>
                  <a:lnTo>
                    <a:pt x="231648" y="129540"/>
                  </a:lnTo>
                  <a:lnTo>
                    <a:pt x="234568" y="133350"/>
                  </a:lnTo>
                  <a:lnTo>
                    <a:pt x="237362" y="138430"/>
                  </a:lnTo>
                  <a:lnTo>
                    <a:pt x="237998" y="140969"/>
                  </a:lnTo>
                  <a:lnTo>
                    <a:pt x="237489" y="143509"/>
                  </a:lnTo>
                  <a:lnTo>
                    <a:pt x="237109" y="147319"/>
                  </a:lnTo>
                  <a:lnTo>
                    <a:pt x="235203" y="149859"/>
                  </a:lnTo>
                  <a:lnTo>
                    <a:pt x="228853" y="156209"/>
                  </a:lnTo>
                  <a:lnTo>
                    <a:pt x="225805" y="158750"/>
                  </a:lnTo>
                  <a:lnTo>
                    <a:pt x="238918" y="158750"/>
                  </a:lnTo>
                  <a:lnTo>
                    <a:pt x="242062" y="154940"/>
                  </a:lnTo>
                  <a:lnTo>
                    <a:pt x="244728" y="151130"/>
                  </a:lnTo>
                  <a:lnTo>
                    <a:pt x="246125" y="146050"/>
                  </a:lnTo>
                  <a:lnTo>
                    <a:pt x="247396" y="142240"/>
                  </a:lnTo>
                  <a:lnTo>
                    <a:pt x="247396" y="137159"/>
                  </a:lnTo>
                  <a:lnTo>
                    <a:pt x="244601" y="129540"/>
                  </a:lnTo>
                  <a:lnTo>
                    <a:pt x="241553" y="125730"/>
                  </a:lnTo>
                  <a:close/>
                </a:path>
                <a:path w="323214" h="304800">
                  <a:moveTo>
                    <a:pt x="197865" y="81280"/>
                  </a:moveTo>
                  <a:lnTo>
                    <a:pt x="191262" y="87630"/>
                  </a:lnTo>
                  <a:lnTo>
                    <a:pt x="196341" y="92709"/>
                  </a:lnTo>
                  <a:lnTo>
                    <a:pt x="189102" y="92709"/>
                  </a:lnTo>
                  <a:lnTo>
                    <a:pt x="183006" y="93980"/>
                  </a:lnTo>
                  <a:lnTo>
                    <a:pt x="174371" y="102869"/>
                  </a:lnTo>
                  <a:lnTo>
                    <a:pt x="172085" y="107950"/>
                  </a:lnTo>
                  <a:lnTo>
                    <a:pt x="170306" y="116840"/>
                  </a:lnTo>
                  <a:lnTo>
                    <a:pt x="170814" y="120650"/>
                  </a:lnTo>
                  <a:lnTo>
                    <a:pt x="174625" y="130809"/>
                  </a:lnTo>
                  <a:lnTo>
                    <a:pt x="177673" y="134619"/>
                  </a:lnTo>
                  <a:lnTo>
                    <a:pt x="181610" y="139700"/>
                  </a:lnTo>
                  <a:lnTo>
                    <a:pt x="187451" y="144780"/>
                  </a:lnTo>
                  <a:lnTo>
                    <a:pt x="194055" y="148590"/>
                  </a:lnTo>
                  <a:lnTo>
                    <a:pt x="208661" y="149859"/>
                  </a:lnTo>
                  <a:lnTo>
                    <a:pt x="215137" y="148590"/>
                  </a:lnTo>
                  <a:lnTo>
                    <a:pt x="220979" y="142240"/>
                  </a:lnTo>
                  <a:lnTo>
                    <a:pt x="222123" y="140969"/>
                  </a:lnTo>
                  <a:lnTo>
                    <a:pt x="208406" y="140969"/>
                  </a:lnTo>
                  <a:lnTo>
                    <a:pt x="203708" y="139700"/>
                  </a:lnTo>
                  <a:lnTo>
                    <a:pt x="199009" y="139700"/>
                  </a:lnTo>
                  <a:lnTo>
                    <a:pt x="193928" y="137159"/>
                  </a:lnTo>
                  <a:lnTo>
                    <a:pt x="188467" y="130809"/>
                  </a:lnTo>
                  <a:lnTo>
                    <a:pt x="183387" y="127000"/>
                  </a:lnTo>
                  <a:lnTo>
                    <a:pt x="180593" y="121919"/>
                  </a:lnTo>
                  <a:lnTo>
                    <a:pt x="180339" y="116840"/>
                  </a:lnTo>
                  <a:lnTo>
                    <a:pt x="179959" y="111759"/>
                  </a:lnTo>
                  <a:lnTo>
                    <a:pt x="181355" y="107950"/>
                  </a:lnTo>
                  <a:lnTo>
                    <a:pt x="187705" y="101600"/>
                  </a:lnTo>
                  <a:lnTo>
                    <a:pt x="191769" y="100330"/>
                  </a:lnTo>
                  <a:lnTo>
                    <a:pt x="216691" y="100330"/>
                  </a:lnTo>
                  <a:lnTo>
                    <a:pt x="197865" y="81280"/>
                  </a:lnTo>
                  <a:close/>
                </a:path>
                <a:path w="323214" h="304800">
                  <a:moveTo>
                    <a:pt x="216691" y="100330"/>
                  </a:moveTo>
                  <a:lnTo>
                    <a:pt x="201549" y="100330"/>
                  </a:lnTo>
                  <a:lnTo>
                    <a:pt x="206501" y="104140"/>
                  </a:lnTo>
                  <a:lnTo>
                    <a:pt x="211709" y="109219"/>
                  </a:lnTo>
                  <a:lnTo>
                    <a:pt x="217042" y="114300"/>
                  </a:lnTo>
                  <a:lnTo>
                    <a:pt x="219837" y="119380"/>
                  </a:lnTo>
                  <a:lnTo>
                    <a:pt x="220090" y="124459"/>
                  </a:lnTo>
                  <a:lnTo>
                    <a:pt x="220472" y="128269"/>
                  </a:lnTo>
                  <a:lnTo>
                    <a:pt x="218948" y="132080"/>
                  </a:lnTo>
                  <a:lnTo>
                    <a:pt x="212471" y="139700"/>
                  </a:lnTo>
                  <a:lnTo>
                    <a:pt x="208406" y="140969"/>
                  </a:lnTo>
                  <a:lnTo>
                    <a:pt x="222123" y="140969"/>
                  </a:lnTo>
                  <a:lnTo>
                    <a:pt x="225551" y="137159"/>
                  </a:lnTo>
                  <a:lnTo>
                    <a:pt x="227584" y="132080"/>
                  </a:lnTo>
                  <a:lnTo>
                    <a:pt x="227075" y="125730"/>
                  </a:lnTo>
                  <a:lnTo>
                    <a:pt x="241553" y="125730"/>
                  </a:lnTo>
                  <a:lnTo>
                    <a:pt x="240537" y="124459"/>
                  </a:lnTo>
                  <a:lnTo>
                    <a:pt x="216691" y="100330"/>
                  </a:lnTo>
                  <a:close/>
                </a:path>
                <a:path w="323214" h="304800">
                  <a:moveTo>
                    <a:pt x="152526" y="127000"/>
                  </a:moveTo>
                  <a:lnTo>
                    <a:pt x="146050" y="133350"/>
                  </a:lnTo>
                  <a:lnTo>
                    <a:pt x="151129" y="138430"/>
                  </a:lnTo>
                  <a:lnTo>
                    <a:pt x="164201" y="138430"/>
                  </a:lnTo>
                  <a:lnTo>
                    <a:pt x="152526" y="127000"/>
                  </a:lnTo>
                  <a:close/>
                </a:path>
                <a:path w="323214" h="304800">
                  <a:moveTo>
                    <a:pt x="259016" y="54610"/>
                  </a:moveTo>
                  <a:lnTo>
                    <a:pt x="242442" y="54610"/>
                  </a:lnTo>
                  <a:lnTo>
                    <a:pt x="245110" y="55880"/>
                  </a:lnTo>
                  <a:lnTo>
                    <a:pt x="249936" y="59689"/>
                  </a:lnTo>
                  <a:lnTo>
                    <a:pt x="248158" y="63500"/>
                  </a:lnTo>
                  <a:lnTo>
                    <a:pt x="244728" y="68580"/>
                  </a:lnTo>
                  <a:lnTo>
                    <a:pt x="239649" y="74930"/>
                  </a:lnTo>
                  <a:lnTo>
                    <a:pt x="237236" y="78739"/>
                  </a:lnTo>
                  <a:lnTo>
                    <a:pt x="231266" y="95250"/>
                  </a:lnTo>
                  <a:lnTo>
                    <a:pt x="232790" y="100330"/>
                  </a:lnTo>
                  <a:lnTo>
                    <a:pt x="234187" y="102869"/>
                  </a:lnTo>
                  <a:lnTo>
                    <a:pt x="239775" y="107950"/>
                  </a:lnTo>
                  <a:lnTo>
                    <a:pt x="243839" y="110490"/>
                  </a:lnTo>
                  <a:lnTo>
                    <a:pt x="253364" y="109219"/>
                  </a:lnTo>
                  <a:lnTo>
                    <a:pt x="257937" y="106680"/>
                  </a:lnTo>
                  <a:lnTo>
                    <a:pt x="262636" y="102869"/>
                  </a:lnTo>
                  <a:lnTo>
                    <a:pt x="265429" y="100330"/>
                  </a:lnTo>
                  <a:lnTo>
                    <a:pt x="247776" y="100330"/>
                  </a:lnTo>
                  <a:lnTo>
                    <a:pt x="245490" y="99059"/>
                  </a:lnTo>
                  <a:lnTo>
                    <a:pt x="243586" y="96519"/>
                  </a:lnTo>
                  <a:lnTo>
                    <a:pt x="242442" y="95250"/>
                  </a:lnTo>
                  <a:lnTo>
                    <a:pt x="241553" y="93980"/>
                  </a:lnTo>
                  <a:lnTo>
                    <a:pt x="241300" y="92709"/>
                  </a:lnTo>
                  <a:lnTo>
                    <a:pt x="240918" y="91440"/>
                  </a:lnTo>
                  <a:lnTo>
                    <a:pt x="241046" y="88900"/>
                  </a:lnTo>
                  <a:lnTo>
                    <a:pt x="253873" y="69850"/>
                  </a:lnTo>
                  <a:lnTo>
                    <a:pt x="255397" y="66039"/>
                  </a:lnTo>
                  <a:lnTo>
                    <a:pt x="270027" y="66039"/>
                  </a:lnTo>
                  <a:lnTo>
                    <a:pt x="266064" y="62230"/>
                  </a:lnTo>
                  <a:lnTo>
                    <a:pt x="259016" y="54610"/>
                  </a:lnTo>
                  <a:close/>
                </a:path>
                <a:path w="323214" h="304800">
                  <a:moveTo>
                    <a:pt x="270027" y="66039"/>
                  </a:moveTo>
                  <a:lnTo>
                    <a:pt x="255397" y="66039"/>
                  </a:lnTo>
                  <a:lnTo>
                    <a:pt x="258063" y="68580"/>
                  </a:lnTo>
                  <a:lnTo>
                    <a:pt x="261112" y="71119"/>
                  </a:lnTo>
                  <a:lnTo>
                    <a:pt x="263143" y="74930"/>
                  </a:lnTo>
                  <a:lnTo>
                    <a:pt x="264033" y="76200"/>
                  </a:lnTo>
                  <a:lnTo>
                    <a:pt x="265049" y="80009"/>
                  </a:lnTo>
                  <a:lnTo>
                    <a:pt x="265175" y="82550"/>
                  </a:lnTo>
                  <a:lnTo>
                    <a:pt x="264160" y="86359"/>
                  </a:lnTo>
                  <a:lnTo>
                    <a:pt x="263271" y="88900"/>
                  </a:lnTo>
                  <a:lnTo>
                    <a:pt x="261492" y="92709"/>
                  </a:lnTo>
                  <a:lnTo>
                    <a:pt x="255904" y="97790"/>
                  </a:lnTo>
                  <a:lnTo>
                    <a:pt x="253237" y="99059"/>
                  </a:lnTo>
                  <a:lnTo>
                    <a:pt x="250571" y="99059"/>
                  </a:lnTo>
                  <a:lnTo>
                    <a:pt x="247776" y="100330"/>
                  </a:lnTo>
                  <a:lnTo>
                    <a:pt x="265429" y="100330"/>
                  </a:lnTo>
                  <a:lnTo>
                    <a:pt x="267462" y="96519"/>
                  </a:lnTo>
                  <a:lnTo>
                    <a:pt x="268986" y="92709"/>
                  </a:lnTo>
                  <a:lnTo>
                    <a:pt x="270510" y="90169"/>
                  </a:lnTo>
                  <a:lnTo>
                    <a:pt x="271525" y="86359"/>
                  </a:lnTo>
                  <a:lnTo>
                    <a:pt x="271906" y="81280"/>
                  </a:lnTo>
                  <a:lnTo>
                    <a:pt x="282193" y="81280"/>
                  </a:lnTo>
                  <a:lnTo>
                    <a:pt x="285876" y="77469"/>
                  </a:lnTo>
                  <a:lnTo>
                    <a:pt x="283463" y="76200"/>
                  </a:lnTo>
                  <a:lnTo>
                    <a:pt x="281177" y="76200"/>
                  </a:lnTo>
                  <a:lnTo>
                    <a:pt x="279018" y="73660"/>
                  </a:lnTo>
                  <a:lnTo>
                    <a:pt x="276987" y="72389"/>
                  </a:lnTo>
                  <a:lnTo>
                    <a:pt x="272668" y="68580"/>
                  </a:lnTo>
                  <a:lnTo>
                    <a:pt x="270027" y="66039"/>
                  </a:lnTo>
                  <a:close/>
                </a:path>
                <a:path w="323214" h="304800">
                  <a:moveTo>
                    <a:pt x="240284" y="43180"/>
                  </a:moveTo>
                  <a:lnTo>
                    <a:pt x="237616" y="44450"/>
                  </a:lnTo>
                  <a:lnTo>
                    <a:pt x="231521" y="46989"/>
                  </a:lnTo>
                  <a:lnTo>
                    <a:pt x="228091" y="49530"/>
                  </a:lnTo>
                  <a:lnTo>
                    <a:pt x="220979" y="57150"/>
                  </a:lnTo>
                  <a:lnTo>
                    <a:pt x="218312" y="59689"/>
                  </a:lnTo>
                  <a:lnTo>
                    <a:pt x="214756" y="67310"/>
                  </a:lnTo>
                  <a:lnTo>
                    <a:pt x="214122" y="71119"/>
                  </a:lnTo>
                  <a:lnTo>
                    <a:pt x="214884" y="77469"/>
                  </a:lnTo>
                  <a:lnTo>
                    <a:pt x="216280" y="81280"/>
                  </a:lnTo>
                  <a:lnTo>
                    <a:pt x="218566" y="85090"/>
                  </a:lnTo>
                  <a:lnTo>
                    <a:pt x="226440" y="78739"/>
                  </a:lnTo>
                  <a:lnTo>
                    <a:pt x="224281" y="74930"/>
                  </a:lnTo>
                  <a:lnTo>
                    <a:pt x="223392" y="72389"/>
                  </a:lnTo>
                  <a:lnTo>
                    <a:pt x="236474" y="54610"/>
                  </a:lnTo>
                  <a:lnTo>
                    <a:pt x="259016" y="54610"/>
                  </a:lnTo>
                  <a:lnTo>
                    <a:pt x="256666" y="52069"/>
                  </a:lnTo>
                  <a:lnTo>
                    <a:pt x="253491" y="49530"/>
                  </a:lnTo>
                  <a:lnTo>
                    <a:pt x="251205" y="46989"/>
                  </a:lnTo>
                  <a:lnTo>
                    <a:pt x="247396" y="44450"/>
                  </a:lnTo>
                  <a:lnTo>
                    <a:pt x="242697" y="44450"/>
                  </a:lnTo>
                  <a:lnTo>
                    <a:pt x="240284" y="43180"/>
                  </a:lnTo>
                  <a:close/>
                </a:path>
                <a:path w="323214" h="304800">
                  <a:moveTo>
                    <a:pt x="282193" y="81280"/>
                  </a:moveTo>
                  <a:lnTo>
                    <a:pt x="271906" y="81280"/>
                  </a:lnTo>
                  <a:lnTo>
                    <a:pt x="276225" y="83819"/>
                  </a:lnTo>
                  <a:lnTo>
                    <a:pt x="278511" y="85090"/>
                  </a:lnTo>
                  <a:lnTo>
                    <a:pt x="282193" y="81280"/>
                  </a:lnTo>
                  <a:close/>
                </a:path>
                <a:path w="323214" h="304800">
                  <a:moveTo>
                    <a:pt x="296163" y="0"/>
                  </a:moveTo>
                  <a:lnTo>
                    <a:pt x="281431" y="0"/>
                  </a:lnTo>
                  <a:lnTo>
                    <a:pt x="274954" y="2539"/>
                  </a:lnTo>
                  <a:lnTo>
                    <a:pt x="263525" y="13969"/>
                  </a:lnTo>
                  <a:lnTo>
                    <a:pt x="260730" y="20319"/>
                  </a:lnTo>
                  <a:lnTo>
                    <a:pt x="261238" y="35560"/>
                  </a:lnTo>
                  <a:lnTo>
                    <a:pt x="264922" y="43180"/>
                  </a:lnTo>
                  <a:lnTo>
                    <a:pt x="272034" y="49530"/>
                  </a:lnTo>
                  <a:lnTo>
                    <a:pt x="278764" y="57150"/>
                  </a:lnTo>
                  <a:lnTo>
                    <a:pt x="285876" y="60960"/>
                  </a:lnTo>
                  <a:lnTo>
                    <a:pt x="300609" y="60960"/>
                  </a:lnTo>
                  <a:lnTo>
                    <a:pt x="307339" y="57150"/>
                  </a:lnTo>
                  <a:lnTo>
                    <a:pt x="313563" y="52069"/>
                  </a:lnTo>
                  <a:lnTo>
                    <a:pt x="314769" y="50800"/>
                  </a:lnTo>
                  <a:lnTo>
                    <a:pt x="290449" y="50800"/>
                  </a:lnTo>
                  <a:lnTo>
                    <a:pt x="285623" y="48260"/>
                  </a:lnTo>
                  <a:lnTo>
                    <a:pt x="280797" y="44450"/>
                  </a:lnTo>
                  <a:lnTo>
                    <a:pt x="287045" y="38100"/>
                  </a:lnTo>
                  <a:lnTo>
                    <a:pt x="275336" y="38100"/>
                  </a:lnTo>
                  <a:lnTo>
                    <a:pt x="271906" y="34289"/>
                  </a:lnTo>
                  <a:lnTo>
                    <a:pt x="270255" y="30480"/>
                  </a:lnTo>
                  <a:lnTo>
                    <a:pt x="270255" y="25400"/>
                  </a:lnTo>
                  <a:lnTo>
                    <a:pt x="283210" y="8889"/>
                  </a:lnTo>
                  <a:lnTo>
                    <a:pt x="307847" y="8889"/>
                  </a:lnTo>
                  <a:lnTo>
                    <a:pt x="303275" y="3810"/>
                  </a:lnTo>
                  <a:lnTo>
                    <a:pt x="296163" y="0"/>
                  </a:lnTo>
                  <a:close/>
                </a:path>
                <a:path w="323214" h="304800">
                  <a:moveTo>
                    <a:pt x="318388" y="19050"/>
                  </a:moveTo>
                  <a:lnTo>
                    <a:pt x="310134" y="26669"/>
                  </a:lnTo>
                  <a:lnTo>
                    <a:pt x="312038" y="30480"/>
                  </a:lnTo>
                  <a:lnTo>
                    <a:pt x="312800" y="34289"/>
                  </a:lnTo>
                  <a:lnTo>
                    <a:pt x="312292" y="36830"/>
                  </a:lnTo>
                  <a:lnTo>
                    <a:pt x="311912" y="40639"/>
                  </a:lnTo>
                  <a:lnTo>
                    <a:pt x="310388" y="43180"/>
                  </a:lnTo>
                  <a:lnTo>
                    <a:pt x="307721" y="45719"/>
                  </a:lnTo>
                  <a:lnTo>
                    <a:pt x="304164" y="49530"/>
                  </a:lnTo>
                  <a:lnTo>
                    <a:pt x="300100" y="50800"/>
                  </a:lnTo>
                  <a:lnTo>
                    <a:pt x="314769" y="50800"/>
                  </a:lnTo>
                  <a:lnTo>
                    <a:pt x="318388" y="46989"/>
                  </a:lnTo>
                  <a:lnTo>
                    <a:pt x="321183" y="41910"/>
                  </a:lnTo>
                  <a:lnTo>
                    <a:pt x="322706" y="30480"/>
                  </a:lnTo>
                  <a:lnTo>
                    <a:pt x="321563" y="25400"/>
                  </a:lnTo>
                  <a:lnTo>
                    <a:pt x="318388" y="19050"/>
                  </a:lnTo>
                  <a:close/>
                </a:path>
                <a:path w="323214" h="304800">
                  <a:moveTo>
                    <a:pt x="307847" y="8889"/>
                  </a:moveTo>
                  <a:lnTo>
                    <a:pt x="288163" y="8889"/>
                  </a:lnTo>
                  <a:lnTo>
                    <a:pt x="291338" y="10160"/>
                  </a:lnTo>
                  <a:lnTo>
                    <a:pt x="294893" y="11430"/>
                  </a:lnTo>
                  <a:lnTo>
                    <a:pt x="298703" y="13969"/>
                  </a:lnTo>
                  <a:lnTo>
                    <a:pt x="275336" y="38100"/>
                  </a:lnTo>
                  <a:lnTo>
                    <a:pt x="287045" y="38100"/>
                  </a:lnTo>
                  <a:lnTo>
                    <a:pt x="312038" y="12700"/>
                  </a:lnTo>
                  <a:lnTo>
                    <a:pt x="311276" y="12700"/>
                  </a:lnTo>
                  <a:lnTo>
                    <a:pt x="307847" y="8889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4354" y="3415233"/>
              <a:ext cx="1004062" cy="49403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04945" y="2183721"/>
            <a:ext cx="167005" cy="8369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Num_of_sales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7573" y="4167022"/>
            <a:ext cx="377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1000" spc="-10" dirty="0">
                <a:solidFill>
                  <a:srgbClr val="585858"/>
                </a:solidFill>
                <a:latin typeface="Arial MT"/>
                <a:cs typeface="Arial MT"/>
              </a:rPr>
              <a:t>en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re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9798" y="1489658"/>
            <a:ext cx="13798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Genre</a:t>
            </a: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Sales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5091" y="1418844"/>
            <a:ext cx="4549140" cy="3072765"/>
          </a:xfrm>
          <a:custGeom>
            <a:avLst/>
            <a:gdLst/>
            <a:ahLst/>
            <a:cxnLst/>
            <a:rect l="l" t="t" r="r" b="b"/>
            <a:pathLst>
              <a:path w="4549140" h="3072765">
                <a:moveTo>
                  <a:pt x="0" y="3072383"/>
                </a:moveTo>
                <a:lnTo>
                  <a:pt x="4549140" y="3072383"/>
                </a:lnTo>
                <a:lnTo>
                  <a:pt x="4549140" y="0"/>
                </a:lnTo>
                <a:lnTo>
                  <a:pt x="0" y="0"/>
                </a:lnTo>
                <a:lnTo>
                  <a:pt x="0" y="3072383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7734" y="1472643"/>
            <a:ext cx="3401060" cy="98296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1400" spc="-70" dirty="0">
                <a:solidFill>
                  <a:srgbClr val="585858"/>
                </a:solidFill>
                <a:latin typeface="Lucida Sans Unicode"/>
                <a:cs typeface="Lucida Sans Unicode"/>
              </a:rPr>
              <a:t>We calculate here the amount of sales for every country 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endParaRPr lang="en-US" sz="1400" spc="-70" dirty="0">
              <a:solidFill>
                <a:srgbClr val="585858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1400" spc="-70" dirty="0">
                <a:solidFill>
                  <a:srgbClr val="585858"/>
                </a:solidFill>
                <a:latin typeface="Lucida Sans Unicode"/>
                <a:cs typeface="Lucida Sans Unicode"/>
              </a:rPr>
              <a:t>USA at the top with 91 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0382" y="2859785"/>
            <a:ext cx="11785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 MT"/>
                <a:cs typeface="Arial MT"/>
              </a:rPr>
              <a:t>&lt;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dirty="0">
                <a:latin typeface="Arial MT"/>
                <a:cs typeface="Arial MT"/>
              </a:rPr>
              <a:t>isualization&gt;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95655"/>
          </a:xfrm>
          <a:custGeom>
            <a:avLst/>
            <a:gdLst/>
            <a:ahLst/>
            <a:cxnLst/>
            <a:rect l="l" t="t" r="r" b="b"/>
            <a:pathLst>
              <a:path w="9144000" h="795655">
                <a:moveTo>
                  <a:pt x="9144000" y="0"/>
                </a:moveTo>
                <a:lnTo>
                  <a:pt x="0" y="0"/>
                </a:lnTo>
                <a:lnTo>
                  <a:pt x="0" y="795527"/>
                </a:lnTo>
                <a:lnTo>
                  <a:pt x="9144000" y="795527"/>
                </a:lnTo>
                <a:lnTo>
                  <a:pt x="91440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143" y="152146"/>
            <a:ext cx="6108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latin typeface="Impact" panose="020B0806030902050204" pitchFamily="34" charset="0"/>
              </a:rPr>
              <a:t>Which</a:t>
            </a:r>
            <a:r>
              <a:rPr spc="-160" dirty="0">
                <a:latin typeface="Impact" panose="020B0806030902050204" pitchFamily="34" charset="0"/>
              </a:rPr>
              <a:t> </a:t>
            </a:r>
            <a:r>
              <a:rPr spc="-60" dirty="0">
                <a:latin typeface="Impact" panose="020B0806030902050204" pitchFamily="34" charset="0"/>
              </a:rPr>
              <a:t>Countries</a:t>
            </a:r>
            <a:r>
              <a:rPr spc="-155" dirty="0">
                <a:latin typeface="Impact" panose="020B0806030902050204" pitchFamily="34" charset="0"/>
              </a:rPr>
              <a:t> </a:t>
            </a:r>
            <a:r>
              <a:rPr spc="-25" dirty="0">
                <a:latin typeface="Impact" panose="020B0806030902050204" pitchFamily="34" charset="0"/>
              </a:rPr>
              <a:t>had</a:t>
            </a:r>
            <a:r>
              <a:rPr spc="-160" dirty="0">
                <a:latin typeface="Impact" panose="020B0806030902050204" pitchFamily="34" charset="0"/>
              </a:rPr>
              <a:t> </a:t>
            </a:r>
            <a:r>
              <a:rPr spc="-30" dirty="0">
                <a:latin typeface="Impact" panose="020B0806030902050204" pitchFamily="34" charset="0"/>
              </a:rPr>
              <a:t>the</a:t>
            </a:r>
            <a:r>
              <a:rPr spc="-155" dirty="0">
                <a:latin typeface="Impact" panose="020B0806030902050204" pitchFamily="34" charset="0"/>
              </a:rPr>
              <a:t> </a:t>
            </a:r>
            <a:r>
              <a:rPr spc="-55" dirty="0">
                <a:latin typeface="Impact" panose="020B0806030902050204" pitchFamily="34" charset="0"/>
              </a:rPr>
              <a:t>most</a:t>
            </a:r>
            <a:r>
              <a:rPr spc="-160" dirty="0">
                <a:latin typeface="Impact" panose="020B0806030902050204" pitchFamily="34" charset="0"/>
              </a:rPr>
              <a:t> </a:t>
            </a:r>
            <a:r>
              <a:rPr spc="-50" dirty="0">
                <a:latin typeface="Impact" panose="020B0806030902050204" pitchFamily="34" charset="0"/>
              </a:rPr>
              <a:t>sales?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55091" y="1418844"/>
            <a:ext cx="4540250" cy="3060700"/>
            <a:chOff x="355091" y="1418844"/>
            <a:chExt cx="4540250" cy="3060700"/>
          </a:xfrm>
        </p:grpSpPr>
        <p:sp>
          <p:nvSpPr>
            <p:cNvPr id="7" name="object 7"/>
            <p:cNvSpPr/>
            <p:nvPr/>
          </p:nvSpPr>
          <p:spPr>
            <a:xfrm>
              <a:off x="355091" y="1418844"/>
              <a:ext cx="4540250" cy="3060700"/>
            </a:xfrm>
            <a:custGeom>
              <a:avLst/>
              <a:gdLst/>
              <a:ahLst/>
              <a:cxnLst/>
              <a:rect l="l" t="t" r="r" b="b"/>
              <a:pathLst>
                <a:path w="4540250" h="3060700">
                  <a:moveTo>
                    <a:pt x="4539996" y="0"/>
                  </a:moveTo>
                  <a:lnTo>
                    <a:pt x="0" y="0"/>
                  </a:lnTo>
                  <a:lnTo>
                    <a:pt x="0" y="3060192"/>
                  </a:lnTo>
                  <a:lnTo>
                    <a:pt x="4539996" y="3060192"/>
                  </a:lnTo>
                  <a:lnTo>
                    <a:pt x="4539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2331" y="2029968"/>
              <a:ext cx="3622675" cy="1219200"/>
            </a:xfrm>
            <a:custGeom>
              <a:avLst/>
              <a:gdLst/>
              <a:ahLst/>
              <a:cxnLst/>
              <a:rect l="l" t="t" r="r" b="b"/>
              <a:pathLst>
                <a:path w="3622675" h="1219200">
                  <a:moveTo>
                    <a:pt x="0" y="1219200"/>
                  </a:moveTo>
                  <a:lnTo>
                    <a:pt x="124968" y="1219200"/>
                  </a:lnTo>
                </a:path>
                <a:path w="3622675" h="1219200">
                  <a:moveTo>
                    <a:pt x="237744" y="1219200"/>
                  </a:moveTo>
                  <a:lnTo>
                    <a:pt x="486156" y="1219200"/>
                  </a:lnTo>
                </a:path>
                <a:path w="3622675" h="1219200">
                  <a:moveTo>
                    <a:pt x="600456" y="1219200"/>
                  </a:moveTo>
                  <a:lnTo>
                    <a:pt x="848868" y="1219200"/>
                  </a:lnTo>
                </a:path>
                <a:path w="3622675" h="1219200">
                  <a:moveTo>
                    <a:pt x="961644" y="1219200"/>
                  </a:moveTo>
                  <a:lnTo>
                    <a:pt x="1211580" y="1219200"/>
                  </a:lnTo>
                </a:path>
                <a:path w="3622675" h="1219200">
                  <a:moveTo>
                    <a:pt x="1324356" y="1219200"/>
                  </a:moveTo>
                  <a:lnTo>
                    <a:pt x="1572768" y="1219200"/>
                  </a:lnTo>
                </a:path>
                <a:path w="3622675" h="1219200">
                  <a:moveTo>
                    <a:pt x="1687068" y="1219200"/>
                  </a:moveTo>
                  <a:lnTo>
                    <a:pt x="1935480" y="1219200"/>
                  </a:lnTo>
                </a:path>
                <a:path w="3622675" h="1219200">
                  <a:moveTo>
                    <a:pt x="2049780" y="1219200"/>
                  </a:moveTo>
                  <a:lnTo>
                    <a:pt x="2298192" y="1219200"/>
                  </a:lnTo>
                </a:path>
                <a:path w="3622675" h="1219200">
                  <a:moveTo>
                    <a:pt x="2410968" y="1219200"/>
                  </a:moveTo>
                  <a:lnTo>
                    <a:pt x="2659380" y="1219200"/>
                  </a:lnTo>
                </a:path>
                <a:path w="3622675" h="1219200">
                  <a:moveTo>
                    <a:pt x="2773680" y="1219200"/>
                  </a:moveTo>
                  <a:lnTo>
                    <a:pt x="3022092" y="1219200"/>
                  </a:lnTo>
                </a:path>
                <a:path w="3622675" h="1219200">
                  <a:moveTo>
                    <a:pt x="0" y="1066800"/>
                  </a:moveTo>
                  <a:lnTo>
                    <a:pt x="124968" y="1066800"/>
                  </a:lnTo>
                </a:path>
                <a:path w="3622675" h="1219200">
                  <a:moveTo>
                    <a:pt x="237744" y="1066800"/>
                  </a:moveTo>
                  <a:lnTo>
                    <a:pt x="486156" y="1066800"/>
                  </a:lnTo>
                </a:path>
                <a:path w="3622675" h="1219200">
                  <a:moveTo>
                    <a:pt x="600456" y="1066800"/>
                  </a:moveTo>
                  <a:lnTo>
                    <a:pt x="848868" y="1066800"/>
                  </a:lnTo>
                </a:path>
                <a:path w="3622675" h="1219200">
                  <a:moveTo>
                    <a:pt x="961644" y="1066800"/>
                  </a:moveTo>
                  <a:lnTo>
                    <a:pt x="1211580" y="1066800"/>
                  </a:lnTo>
                </a:path>
                <a:path w="3622675" h="1219200">
                  <a:moveTo>
                    <a:pt x="1324356" y="1066800"/>
                  </a:moveTo>
                  <a:lnTo>
                    <a:pt x="1572768" y="1066800"/>
                  </a:lnTo>
                </a:path>
                <a:path w="3622675" h="1219200">
                  <a:moveTo>
                    <a:pt x="1687068" y="1066800"/>
                  </a:moveTo>
                  <a:lnTo>
                    <a:pt x="1935480" y="1066800"/>
                  </a:lnTo>
                </a:path>
                <a:path w="3622675" h="1219200">
                  <a:moveTo>
                    <a:pt x="0" y="914400"/>
                  </a:moveTo>
                  <a:lnTo>
                    <a:pt x="124968" y="914400"/>
                  </a:lnTo>
                </a:path>
                <a:path w="3622675" h="1219200">
                  <a:moveTo>
                    <a:pt x="237744" y="914400"/>
                  </a:moveTo>
                  <a:lnTo>
                    <a:pt x="486156" y="914400"/>
                  </a:lnTo>
                </a:path>
                <a:path w="3622675" h="1219200">
                  <a:moveTo>
                    <a:pt x="600456" y="914400"/>
                  </a:moveTo>
                  <a:lnTo>
                    <a:pt x="848868" y="914400"/>
                  </a:lnTo>
                </a:path>
                <a:path w="3622675" h="1219200">
                  <a:moveTo>
                    <a:pt x="961644" y="914400"/>
                  </a:moveTo>
                  <a:lnTo>
                    <a:pt x="1211580" y="914400"/>
                  </a:lnTo>
                </a:path>
                <a:path w="3622675" h="1219200">
                  <a:moveTo>
                    <a:pt x="1324356" y="914400"/>
                  </a:moveTo>
                  <a:lnTo>
                    <a:pt x="3622548" y="914400"/>
                  </a:lnTo>
                </a:path>
                <a:path w="3622675" h="1219200">
                  <a:moveTo>
                    <a:pt x="0" y="762000"/>
                  </a:moveTo>
                  <a:lnTo>
                    <a:pt x="124968" y="762000"/>
                  </a:lnTo>
                </a:path>
                <a:path w="3622675" h="1219200">
                  <a:moveTo>
                    <a:pt x="237744" y="762000"/>
                  </a:moveTo>
                  <a:lnTo>
                    <a:pt x="486156" y="762000"/>
                  </a:lnTo>
                </a:path>
                <a:path w="3622675" h="1219200">
                  <a:moveTo>
                    <a:pt x="600456" y="762000"/>
                  </a:moveTo>
                  <a:lnTo>
                    <a:pt x="3622548" y="762000"/>
                  </a:lnTo>
                </a:path>
                <a:path w="3622675" h="1219200">
                  <a:moveTo>
                    <a:pt x="0" y="609600"/>
                  </a:moveTo>
                  <a:lnTo>
                    <a:pt x="124968" y="609600"/>
                  </a:lnTo>
                </a:path>
                <a:path w="3622675" h="1219200">
                  <a:moveTo>
                    <a:pt x="237744" y="609600"/>
                  </a:moveTo>
                  <a:lnTo>
                    <a:pt x="486156" y="609600"/>
                  </a:lnTo>
                </a:path>
                <a:path w="3622675" h="1219200">
                  <a:moveTo>
                    <a:pt x="600456" y="609600"/>
                  </a:moveTo>
                  <a:lnTo>
                    <a:pt x="3622548" y="609600"/>
                  </a:lnTo>
                </a:path>
                <a:path w="3622675" h="1219200">
                  <a:moveTo>
                    <a:pt x="0" y="457200"/>
                  </a:moveTo>
                  <a:lnTo>
                    <a:pt x="124968" y="457200"/>
                  </a:lnTo>
                </a:path>
                <a:path w="3622675" h="1219200">
                  <a:moveTo>
                    <a:pt x="0" y="304800"/>
                  </a:moveTo>
                  <a:lnTo>
                    <a:pt x="124968" y="304800"/>
                  </a:lnTo>
                </a:path>
                <a:path w="3622675" h="1219200">
                  <a:moveTo>
                    <a:pt x="237744" y="304800"/>
                  </a:moveTo>
                  <a:lnTo>
                    <a:pt x="3622548" y="304800"/>
                  </a:lnTo>
                </a:path>
                <a:path w="3622675" h="1219200">
                  <a:moveTo>
                    <a:pt x="0" y="152400"/>
                  </a:moveTo>
                  <a:lnTo>
                    <a:pt x="124968" y="152400"/>
                  </a:lnTo>
                </a:path>
                <a:path w="3622675" h="1219200">
                  <a:moveTo>
                    <a:pt x="237744" y="152400"/>
                  </a:moveTo>
                  <a:lnTo>
                    <a:pt x="3622548" y="152400"/>
                  </a:lnTo>
                </a:path>
                <a:path w="3622675" h="1219200">
                  <a:moveTo>
                    <a:pt x="0" y="0"/>
                  </a:moveTo>
                  <a:lnTo>
                    <a:pt x="124968" y="0"/>
                  </a:lnTo>
                </a:path>
                <a:path w="3622675" h="1219200">
                  <a:moveTo>
                    <a:pt x="237744" y="0"/>
                  </a:moveTo>
                  <a:lnTo>
                    <a:pt x="362254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7300" y="2014727"/>
              <a:ext cx="3373120" cy="1386840"/>
            </a:xfrm>
            <a:custGeom>
              <a:avLst/>
              <a:gdLst/>
              <a:ahLst/>
              <a:cxnLst/>
              <a:rect l="l" t="t" r="r" b="b"/>
              <a:pathLst>
                <a:path w="3373120" h="1386839">
                  <a:moveTo>
                    <a:pt x="112776" y="0"/>
                  </a:moveTo>
                  <a:lnTo>
                    <a:pt x="0" y="0"/>
                  </a:lnTo>
                  <a:lnTo>
                    <a:pt x="0" y="1386840"/>
                  </a:lnTo>
                  <a:lnTo>
                    <a:pt x="112776" y="1386840"/>
                  </a:lnTo>
                  <a:lnTo>
                    <a:pt x="112776" y="0"/>
                  </a:lnTo>
                  <a:close/>
                </a:path>
                <a:path w="3373120" h="1386839">
                  <a:moveTo>
                    <a:pt x="475488" y="533400"/>
                  </a:moveTo>
                  <a:lnTo>
                    <a:pt x="361188" y="533400"/>
                  </a:lnTo>
                  <a:lnTo>
                    <a:pt x="361188" y="1386840"/>
                  </a:lnTo>
                  <a:lnTo>
                    <a:pt x="475488" y="1386840"/>
                  </a:lnTo>
                  <a:lnTo>
                    <a:pt x="475488" y="533400"/>
                  </a:lnTo>
                  <a:close/>
                </a:path>
                <a:path w="3373120" h="1386839">
                  <a:moveTo>
                    <a:pt x="836676" y="853440"/>
                  </a:moveTo>
                  <a:lnTo>
                    <a:pt x="723900" y="853440"/>
                  </a:lnTo>
                  <a:lnTo>
                    <a:pt x="723900" y="1386840"/>
                  </a:lnTo>
                  <a:lnTo>
                    <a:pt x="836676" y="1386840"/>
                  </a:lnTo>
                  <a:lnTo>
                    <a:pt x="836676" y="853440"/>
                  </a:lnTo>
                  <a:close/>
                </a:path>
                <a:path w="3373120" h="1386839">
                  <a:moveTo>
                    <a:pt x="1199388" y="853440"/>
                  </a:moveTo>
                  <a:lnTo>
                    <a:pt x="1086612" y="853440"/>
                  </a:lnTo>
                  <a:lnTo>
                    <a:pt x="1086612" y="1386840"/>
                  </a:lnTo>
                  <a:lnTo>
                    <a:pt x="1199388" y="1386840"/>
                  </a:lnTo>
                  <a:lnTo>
                    <a:pt x="1199388" y="853440"/>
                  </a:lnTo>
                  <a:close/>
                </a:path>
                <a:path w="3373120" h="1386839">
                  <a:moveTo>
                    <a:pt x="1562100" y="960120"/>
                  </a:moveTo>
                  <a:lnTo>
                    <a:pt x="1447800" y="960120"/>
                  </a:lnTo>
                  <a:lnTo>
                    <a:pt x="1447800" y="1386840"/>
                  </a:lnTo>
                  <a:lnTo>
                    <a:pt x="1562100" y="1386840"/>
                  </a:lnTo>
                  <a:lnTo>
                    <a:pt x="1562100" y="960120"/>
                  </a:lnTo>
                  <a:close/>
                </a:path>
                <a:path w="3373120" h="1386839">
                  <a:moveTo>
                    <a:pt x="1924812" y="1066800"/>
                  </a:moveTo>
                  <a:lnTo>
                    <a:pt x="1810512" y="1066800"/>
                  </a:lnTo>
                  <a:lnTo>
                    <a:pt x="1810512" y="1386840"/>
                  </a:lnTo>
                  <a:lnTo>
                    <a:pt x="1924812" y="1386840"/>
                  </a:lnTo>
                  <a:lnTo>
                    <a:pt x="1924812" y="1066800"/>
                  </a:lnTo>
                  <a:close/>
                </a:path>
                <a:path w="3373120" h="1386839">
                  <a:moveTo>
                    <a:pt x="2286000" y="1173480"/>
                  </a:moveTo>
                  <a:lnTo>
                    <a:pt x="2173224" y="1173480"/>
                  </a:lnTo>
                  <a:lnTo>
                    <a:pt x="2173224" y="1386840"/>
                  </a:lnTo>
                  <a:lnTo>
                    <a:pt x="2286000" y="1386840"/>
                  </a:lnTo>
                  <a:lnTo>
                    <a:pt x="2286000" y="1173480"/>
                  </a:lnTo>
                  <a:close/>
                </a:path>
                <a:path w="3373120" h="1386839">
                  <a:moveTo>
                    <a:pt x="2648712" y="1173480"/>
                  </a:moveTo>
                  <a:lnTo>
                    <a:pt x="2534412" y="1173480"/>
                  </a:lnTo>
                  <a:lnTo>
                    <a:pt x="2534412" y="1386840"/>
                  </a:lnTo>
                  <a:lnTo>
                    <a:pt x="2648712" y="1386840"/>
                  </a:lnTo>
                  <a:lnTo>
                    <a:pt x="2648712" y="1173480"/>
                  </a:lnTo>
                  <a:close/>
                </a:path>
                <a:path w="3373120" h="1386839">
                  <a:moveTo>
                    <a:pt x="3011424" y="1188720"/>
                  </a:moveTo>
                  <a:lnTo>
                    <a:pt x="2897124" y="1188720"/>
                  </a:lnTo>
                  <a:lnTo>
                    <a:pt x="2897124" y="1386840"/>
                  </a:lnTo>
                  <a:lnTo>
                    <a:pt x="3011424" y="1386840"/>
                  </a:lnTo>
                  <a:lnTo>
                    <a:pt x="3011424" y="1188720"/>
                  </a:lnTo>
                  <a:close/>
                </a:path>
                <a:path w="3373120" h="1386839">
                  <a:moveTo>
                    <a:pt x="3372612" y="1280160"/>
                  </a:moveTo>
                  <a:lnTo>
                    <a:pt x="3259836" y="1280160"/>
                  </a:lnTo>
                  <a:lnTo>
                    <a:pt x="3259836" y="1386840"/>
                  </a:lnTo>
                  <a:lnTo>
                    <a:pt x="3372612" y="1386840"/>
                  </a:lnTo>
                  <a:lnTo>
                    <a:pt x="3372612" y="128016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2331" y="3401567"/>
              <a:ext cx="3622675" cy="0"/>
            </a:xfrm>
            <a:custGeom>
              <a:avLst/>
              <a:gdLst/>
              <a:ahLst/>
              <a:cxnLst/>
              <a:rect l="l" t="t" r="r" b="b"/>
              <a:pathLst>
                <a:path w="3622675">
                  <a:moveTo>
                    <a:pt x="0" y="0"/>
                  </a:moveTo>
                  <a:lnTo>
                    <a:pt x="362254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70075" y="2339720"/>
            <a:ext cx="33978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41935" algn="l"/>
                <a:tab pos="3384550" algn="l"/>
              </a:tabLst>
            </a:pPr>
            <a:r>
              <a:rPr sz="9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 MT"/>
                <a:cs typeface="Arial MT"/>
              </a:rPr>
              <a:t> 	</a:t>
            </a:r>
            <a:r>
              <a:rPr sz="900" u="sng" spc="-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 MT"/>
                <a:cs typeface="Arial MT"/>
              </a:rPr>
              <a:t>56	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4469" y="2659760"/>
            <a:ext cx="502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61950" algn="l"/>
              </a:tabLst>
            </a:pPr>
            <a:r>
              <a:rPr sz="900" spc="-5" dirty="0">
                <a:solidFill>
                  <a:srgbClr val="404040"/>
                </a:solidFill>
                <a:latin typeface="Arial MT"/>
                <a:cs typeface="Arial MT"/>
              </a:rPr>
              <a:t>35	35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9004" y="2766822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Arial MT"/>
                <a:cs typeface="Arial MT"/>
              </a:rPr>
              <a:t>28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6061" y="2873501"/>
            <a:ext cx="17570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96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Arial MT"/>
                <a:cs typeface="Arial MT"/>
              </a:rPr>
              <a:t>21</a:t>
            </a:r>
            <a:endParaRPr sz="900">
              <a:latin typeface="Arial MT"/>
              <a:cs typeface="Arial MT"/>
            </a:endParaRPr>
          </a:p>
          <a:p>
            <a:pPr marR="30480" algn="r">
              <a:lnSpc>
                <a:spcPts val="840"/>
              </a:lnSpc>
              <a:tabLst>
                <a:tab pos="241300" algn="l"/>
                <a:tab pos="603250" algn="l"/>
                <a:tab pos="965835" algn="l"/>
                <a:tab pos="1572260" algn="l"/>
              </a:tabLst>
            </a:pPr>
            <a:r>
              <a:rPr sz="9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 MT"/>
                <a:cs typeface="Arial MT"/>
              </a:rPr>
              <a:t> 	</a:t>
            </a:r>
            <a:r>
              <a:rPr sz="900" u="sng" spc="-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 MT"/>
                <a:cs typeface="Arial MT"/>
              </a:rPr>
              <a:t>14	14	</a:t>
            </a:r>
            <a:r>
              <a:rPr sz="1350" strike="sngStrike" spc="-7" baseline="-6172" dirty="0">
                <a:solidFill>
                  <a:srgbClr val="404040"/>
                </a:solidFill>
                <a:latin typeface="Arial MT"/>
                <a:cs typeface="Arial MT"/>
              </a:rPr>
              <a:t>13	</a:t>
            </a:r>
            <a:endParaRPr sz="1350" baseline="-6172">
              <a:latin typeface="Arial MT"/>
              <a:cs typeface="Arial MT"/>
            </a:endParaRPr>
          </a:p>
          <a:p>
            <a:pPr marR="30480" algn="r">
              <a:lnSpc>
                <a:spcPts val="960"/>
              </a:lnSpc>
              <a:tabLst>
                <a:tab pos="273685" algn="l"/>
                <a:tab pos="485775" algn="l"/>
              </a:tabLst>
            </a:pPr>
            <a:r>
              <a:rPr sz="900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 MT"/>
                <a:cs typeface="Arial MT"/>
              </a:rPr>
              <a:t> 	</a:t>
            </a:r>
            <a:r>
              <a:rPr sz="900" u="sng" spc="-5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 MT"/>
                <a:cs typeface="Arial MT"/>
              </a:rPr>
              <a:t>7	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3381" y="1771904"/>
            <a:ext cx="204470" cy="17030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219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23835" y="3491484"/>
            <a:ext cx="3472179" cy="611505"/>
            <a:chOff x="1123835" y="3491484"/>
            <a:chExt cx="3472179" cy="61150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3835" y="3509645"/>
              <a:ext cx="217538" cy="1841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80744" y="3513455"/>
              <a:ext cx="673735" cy="295910"/>
            </a:xfrm>
            <a:custGeom>
              <a:avLst/>
              <a:gdLst/>
              <a:ahLst/>
              <a:cxnLst/>
              <a:rect l="l" t="t" r="r" b="b"/>
              <a:pathLst>
                <a:path w="673735" h="295910">
                  <a:moveTo>
                    <a:pt x="83439" y="256552"/>
                  </a:moveTo>
                  <a:lnTo>
                    <a:pt x="81407" y="248920"/>
                  </a:lnTo>
                  <a:lnTo>
                    <a:pt x="76835" y="240030"/>
                  </a:lnTo>
                  <a:lnTo>
                    <a:pt x="67183" y="246380"/>
                  </a:lnTo>
                  <a:lnTo>
                    <a:pt x="70993" y="251460"/>
                  </a:lnTo>
                  <a:lnTo>
                    <a:pt x="72644" y="257810"/>
                  </a:lnTo>
                  <a:lnTo>
                    <a:pt x="47625" y="285750"/>
                  </a:lnTo>
                  <a:lnTo>
                    <a:pt x="42672" y="285750"/>
                  </a:lnTo>
                  <a:lnTo>
                    <a:pt x="13208" y="259080"/>
                  </a:lnTo>
                  <a:lnTo>
                    <a:pt x="10795" y="255270"/>
                  </a:lnTo>
                  <a:lnTo>
                    <a:pt x="35814" y="223520"/>
                  </a:lnTo>
                  <a:lnTo>
                    <a:pt x="40894" y="224802"/>
                  </a:lnTo>
                  <a:lnTo>
                    <a:pt x="46355" y="227330"/>
                  </a:lnTo>
                  <a:lnTo>
                    <a:pt x="48539" y="223520"/>
                  </a:lnTo>
                  <a:lnTo>
                    <a:pt x="52197" y="217170"/>
                  </a:lnTo>
                  <a:lnTo>
                    <a:pt x="45212" y="213360"/>
                  </a:lnTo>
                  <a:lnTo>
                    <a:pt x="38354" y="212102"/>
                  </a:lnTo>
                  <a:lnTo>
                    <a:pt x="24638" y="214630"/>
                  </a:lnTo>
                  <a:lnTo>
                    <a:pt x="0" y="247650"/>
                  </a:lnTo>
                  <a:lnTo>
                    <a:pt x="127" y="255270"/>
                  </a:lnTo>
                  <a:lnTo>
                    <a:pt x="26289" y="290830"/>
                  </a:lnTo>
                  <a:lnTo>
                    <a:pt x="40005" y="295910"/>
                  </a:lnTo>
                  <a:lnTo>
                    <a:pt x="46736" y="295910"/>
                  </a:lnTo>
                  <a:lnTo>
                    <a:pt x="59563" y="293370"/>
                  </a:lnTo>
                  <a:lnTo>
                    <a:pt x="65913" y="289560"/>
                  </a:lnTo>
                  <a:lnTo>
                    <a:pt x="70015" y="285750"/>
                  </a:lnTo>
                  <a:lnTo>
                    <a:pt x="78232" y="278130"/>
                  </a:lnTo>
                  <a:lnTo>
                    <a:pt x="81661" y="270510"/>
                  </a:lnTo>
                  <a:lnTo>
                    <a:pt x="83439" y="256552"/>
                  </a:lnTo>
                  <a:close/>
                </a:path>
                <a:path w="673735" h="295910">
                  <a:moveTo>
                    <a:pt x="139700" y="214630"/>
                  </a:moveTo>
                  <a:lnTo>
                    <a:pt x="123913" y="203200"/>
                  </a:lnTo>
                  <a:lnTo>
                    <a:pt x="118872" y="198234"/>
                  </a:lnTo>
                  <a:lnTo>
                    <a:pt x="118872" y="217170"/>
                  </a:lnTo>
                  <a:lnTo>
                    <a:pt x="118872" y="219710"/>
                  </a:lnTo>
                  <a:lnTo>
                    <a:pt x="117094" y="226060"/>
                  </a:lnTo>
                  <a:lnTo>
                    <a:pt x="115189" y="229870"/>
                  </a:lnTo>
                  <a:lnTo>
                    <a:pt x="112522" y="232410"/>
                  </a:lnTo>
                  <a:lnTo>
                    <a:pt x="109728" y="234950"/>
                  </a:lnTo>
                  <a:lnTo>
                    <a:pt x="106934" y="236220"/>
                  </a:lnTo>
                  <a:lnTo>
                    <a:pt x="99314" y="236220"/>
                  </a:lnTo>
                  <a:lnTo>
                    <a:pt x="96139" y="232410"/>
                  </a:lnTo>
                  <a:lnTo>
                    <a:pt x="95377" y="231152"/>
                  </a:lnTo>
                  <a:lnTo>
                    <a:pt x="94615" y="228600"/>
                  </a:lnTo>
                  <a:lnTo>
                    <a:pt x="94869" y="226060"/>
                  </a:lnTo>
                  <a:lnTo>
                    <a:pt x="96139" y="223520"/>
                  </a:lnTo>
                  <a:lnTo>
                    <a:pt x="97790" y="219710"/>
                  </a:lnTo>
                  <a:lnTo>
                    <a:pt x="100330" y="217170"/>
                  </a:lnTo>
                  <a:lnTo>
                    <a:pt x="104648" y="210820"/>
                  </a:lnTo>
                  <a:lnTo>
                    <a:pt x="109220" y="203200"/>
                  </a:lnTo>
                  <a:lnTo>
                    <a:pt x="111760" y="205752"/>
                  </a:lnTo>
                  <a:lnTo>
                    <a:pt x="114935" y="208280"/>
                  </a:lnTo>
                  <a:lnTo>
                    <a:pt x="116967" y="210820"/>
                  </a:lnTo>
                  <a:lnTo>
                    <a:pt x="118872" y="217170"/>
                  </a:lnTo>
                  <a:lnTo>
                    <a:pt x="118872" y="198234"/>
                  </a:lnTo>
                  <a:lnTo>
                    <a:pt x="111048" y="190500"/>
                  </a:lnTo>
                  <a:lnTo>
                    <a:pt x="107188" y="186702"/>
                  </a:lnTo>
                  <a:lnTo>
                    <a:pt x="104902" y="184150"/>
                  </a:lnTo>
                  <a:lnTo>
                    <a:pt x="103505" y="182880"/>
                  </a:lnTo>
                  <a:lnTo>
                    <a:pt x="101092" y="181610"/>
                  </a:lnTo>
                  <a:lnTo>
                    <a:pt x="98806" y="180352"/>
                  </a:lnTo>
                  <a:lnTo>
                    <a:pt x="94107" y="180352"/>
                  </a:lnTo>
                  <a:lnTo>
                    <a:pt x="91440" y="181610"/>
                  </a:lnTo>
                  <a:lnTo>
                    <a:pt x="88392" y="182880"/>
                  </a:lnTo>
                  <a:lnTo>
                    <a:pt x="85217" y="184150"/>
                  </a:lnTo>
                  <a:lnTo>
                    <a:pt x="81915" y="186702"/>
                  </a:lnTo>
                  <a:lnTo>
                    <a:pt x="78359" y="189230"/>
                  </a:lnTo>
                  <a:lnTo>
                    <a:pt x="74803" y="193052"/>
                  </a:lnTo>
                  <a:lnTo>
                    <a:pt x="72009" y="196850"/>
                  </a:lnTo>
                  <a:lnTo>
                    <a:pt x="70358" y="200660"/>
                  </a:lnTo>
                  <a:lnTo>
                    <a:pt x="68580" y="204470"/>
                  </a:lnTo>
                  <a:lnTo>
                    <a:pt x="67945" y="208280"/>
                  </a:lnTo>
                  <a:lnTo>
                    <a:pt x="68707" y="214630"/>
                  </a:lnTo>
                  <a:lnTo>
                    <a:pt x="69977" y="218452"/>
                  </a:lnTo>
                  <a:lnTo>
                    <a:pt x="72390" y="222250"/>
                  </a:lnTo>
                  <a:lnTo>
                    <a:pt x="80264" y="215900"/>
                  </a:lnTo>
                  <a:lnTo>
                    <a:pt x="77978" y="212102"/>
                  </a:lnTo>
                  <a:lnTo>
                    <a:pt x="77089" y="208280"/>
                  </a:lnTo>
                  <a:lnTo>
                    <a:pt x="77597" y="205752"/>
                  </a:lnTo>
                  <a:lnTo>
                    <a:pt x="77978" y="203200"/>
                  </a:lnTo>
                  <a:lnTo>
                    <a:pt x="79883" y="200660"/>
                  </a:lnTo>
                  <a:lnTo>
                    <a:pt x="86741" y="193052"/>
                  </a:lnTo>
                  <a:lnTo>
                    <a:pt x="90297" y="191770"/>
                  </a:lnTo>
                  <a:lnTo>
                    <a:pt x="93726" y="191770"/>
                  </a:lnTo>
                  <a:lnTo>
                    <a:pt x="96266" y="190500"/>
                  </a:lnTo>
                  <a:lnTo>
                    <a:pt x="98933" y="191770"/>
                  </a:lnTo>
                  <a:lnTo>
                    <a:pt x="101854" y="195580"/>
                  </a:lnTo>
                  <a:lnTo>
                    <a:pt x="102743" y="195580"/>
                  </a:lnTo>
                  <a:lnTo>
                    <a:pt x="103632" y="196850"/>
                  </a:lnTo>
                  <a:lnTo>
                    <a:pt x="101854" y="200660"/>
                  </a:lnTo>
                  <a:lnTo>
                    <a:pt x="98425" y="205752"/>
                  </a:lnTo>
                  <a:lnTo>
                    <a:pt x="93472" y="212102"/>
                  </a:lnTo>
                  <a:lnTo>
                    <a:pt x="90932" y="215900"/>
                  </a:lnTo>
                  <a:lnTo>
                    <a:pt x="89154" y="218452"/>
                  </a:lnTo>
                  <a:lnTo>
                    <a:pt x="88138" y="219710"/>
                  </a:lnTo>
                  <a:lnTo>
                    <a:pt x="86868" y="222250"/>
                  </a:lnTo>
                  <a:lnTo>
                    <a:pt x="85852" y="224802"/>
                  </a:lnTo>
                  <a:lnTo>
                    <a:pt x="85344" y="227330"/>
                  </a:lnTo>
                  <a:lnTo>
                    <a:pt x="85153" y="228600"/>
                  </a:lnTo>
                  <a:lnTo>
                    <a:pt x="85026" y="231152"/>
                  </a:lnTo>
                  <a:lnTo>
                    <a:pt x="85090" y="232410"/>
                  </a:lnTo>
                  <a:lnTo>
                    <a:pt x="86614" y="237502"/>
                  </a:lnTo>
                  <a:lnTo>
                    <a:pt x="88011" y="240030"/>
                  </a:lnTo>
                  <a:lnTo>
                    <a:pt x="90043" y="241300"/>
                  </a:lnTo>
                  <a:lnTo>
                    <a:pt x="93472" y="245110"/>
                  </a:lnTo>
                  <a:lnTo>
                    <a:pt x="97663" y="246380"/>
                  </a:lnTo>
                  <a:lnTo>
                    <a:pt x="107061" y="246380"/>
                  </a:lnTo>
                  <a:lnTo>
                    <a:pt x="111760" y="243852"/>
                  </a:lnTo>
                  <a:lnTo>
                    <a:pt x="119126" y="236220"/>
                  </a:lnTo>
                  <a:lnTo>
                    <a:pt x="121285" y="233680"/>
                  </a:lnTo>
                  <a:lnTo>
                    <a:pt x="122809" y="229870"/>
                  </a:lnTo>
                  <a:lnTo>
                    <a:pt x="124333" y="227330"/>
                  </a:lnTo>
                  <a:lnTo>
                    <a:pt x="125222" y="223520"/>
                  </a:lnTo>
                  <a:lnTo>
                    <a:pt x="125603" y="218452"/>
                  </a:lnTo>
                  <a:lnTo>
                    <a:pt x="127889" y="219710"/>
                  </a:lnTo>
                  <a:lnTo>
                    <a:pt x="132207" y="222250"/>
                  </a:lnTo>
                  <a:lnTo>
                    <a:pt x="135953" y="218452"/>
                  </a:lnTo>
                  <a:lnTo>
                    <a:pt x="139700" y="214630"/>
                  </a:lnTo>
                  <a:close/>
                </a:path>
                <a:path w="673735" h="295910">
                  <a:moveTo>
                    <a:pt x="182753" y="171450"/>
                  </a:moveTo>
                  <a:lnTo>
                    <a:pt x="158191" y="146050"/>
                  </a:lnTo>
                  <a:lnTo>
                    <a:pt x="156972" y="144780"/>
                  </a:lnTo>
                  <a:lnTo>
                    <a:pt x="153797" y="142252"/>
                  </a:lnTo>
                  <a:lnTo>
                    <a:pt x="151257" y="139700"/>
                  </a:lnTo>
                  <a:lnTo>
                    <a:pt x="149733" y="138430"/>
                  </a:lnTo>
                  <a:lnTo>
                    <a:pt x="147320" y="137160"/>
                  </a:lnTo>
                  <a:lnTo>
                    <a:pt x="144780" y="135902"/>
                  </a:lnTo>
                  <a:lnTo>
                    <a:pt x="137033" y="135902"/>
                  </a:lnTo>
                  <a:lnTo>
                    <a:pt x="130937" y="138430"/>
                  </a:lnTo>
                  <a:lnTo>
                    <a:pt x="128143" y="139700"/>
                  </a:lnTo>
                  <a:lnTo>
                    <a:pt x="119761" y="148602"/>
                  </a:lnTo>
                  <a:lnTo>
                    <a:pt x="117602" y="154952"/>
                  </a:lnTo>
                  <a:lnTo>
                    <a:pt x="119126" y="162560"/>
                  </a:lnTo>
                  <a:lnTo>
                    <a:pt x="113284" y="157480"/>
                  </a:lnTo>
                  <a:lnTo>
                    <a:pt x="106807" y="163830"/>
                  </a:lnTo>
                  <a:lnTo>
                    <a:pt x="148717" y="205752"/>
                  </a:lnTo>
                  <a:lnTo>
                    <a:pt x="155829" y="198120"/>
                  </a:lnTo>
                  <a:lnTo>
                    <a:pt x="127635" y="170180"/>
                  </a:lnTo>
                  <a:lnTo>
                    <a:pt x="125095" y="165100"/>
                  </a:lnTo>
                  <a:lnTo>
                    <a:pt x="134239" y="147320"/>
                  </a:lnTo>
                  <a:lnTo>
                    <a:pt x="136525" y="147320"/>
                  </a:lnTo>
                  <a:lnTo>
                    <a:pt x="138811" y="146050"/>
                  </a:lnTo>
                  <a:lnTo>
                    <a:pt x="140843" y="146050"/>
                  </a:lnTo>
                  <a:lnTo>
                    <a:pt x="144907" y="147320"/>
                  </a:lnTo>
                  <a:lnTo>
                    <a:pt x="147320" y="149860"/>
                  </a:lnTo>
                  <a:lnTo>
                    <a:pt x="175641" y="177800"/>
                  </a:lnTo>
                  <a:lnTo>
                    <a:pt x="182753" y="171450"/>
                  </a:lnTo>
                  <a:close/>
                </a:path>
                <a:path w="673735" h="295910">
                  <a:moveTo>
                    <a:pt x="230251" y="123202"/>
                  </a:moveTo>
                  <a:lnTo>
                    <a:pt x="227711" y="123202"/>
                  </a:lnTo>
                  <a:lnTo>
                    <a:pt x="225425" y="121920"/>
                  </a:lnTo>
                  <a:lnTo>
                    <a:pt x="221361" y="119380"/>
                  </a:lnTo>
                  <a:lnTo>
                    <a:pt x="217043" y="115570"/>
                  </a:lnTo>
                  <a:lnTo>
                    <a:pt x="213741" y="111760"/>
                  </a:lnTo>
                  <a:lnTo>
                    <a:pt x="210439" y="107950"/>
                  </a:lnTo>
                  <a:lnTo>
                    <a:pt x="209423" y="107010"/>
                  </a:lnTo>
                  <a:lnTo>
                    <a:pt x="209423" y="125730"/>
                  </a:lnTo>
                  <a:lnTo>
                    <a:pt x="209423" y="129552"/>
                  </a:lnTo>
                  <a:lnTo>
                    <a:pt x="208534" y="132080"/>
                  </a:lnTo>
                  <a:lnTo>
                    <a:pt x="207518" y="135902"/>
                  </a:lnTo>
                  <a:lnTo>
                    <a:pt x="205740" y="138430"/>
                  </a:lnTo>
                  <a:lnTo>
                    <a:pt x="202946" y="142252"/>
                  </a:lnTo>
                  <a:lnTo>
                    <a:pt x="200279" y="144780"/>
                  </a:lnTo>
                  <a:lnTo>
                    <a:pt x="197485" y="146050"/>
                  </a:lnTo>
                  <a:lnTo>
                    <a:pt x="192151" y="146050"/>
                  </a:lnTo>
                  <a:lnTo>
                    <a:pt x="185166" y="137160"/>
                  </a:lnTo>
                  <a:lnTo>
                    <a:pt x="185293" y="135902"/>
                  </a:lnTo>
                  <a:lnTo>
                    <a:pt x="186055" y="134620"/>
                  </a:lnTo>
                  <a:lnTo>
                    <a:pt x="186690" y="132080"/>
                  </a:lnTo>
                  <a:lnTo>
                    <a:pt x="188341" y="129552"/>
                  </a:lnTo>
                  <a:lnTo>
                    <a:pt x="190754" y="127000"/>
                  </a:lnTo>
                  <a:lnTo>
                    <a:pt x="195199" y="120650"/>
                  </a:lnTo>
                  <a:lnTo>
                    <a:pt x="198247" y="115570"/>
                  </a:lnTo>
                  <a:lnTo>
                    <a:pt x="199771" y="111760"/>
                  </a:lnTo>
                  <a:lnTo>
                    <a:pt x="202311" y="114300"/>
                  </a:lnTo>
                  <a:lnTo>
                    <a:pt x="205486" y="118110"/>
                  </a:lnTo>
                  <a:lnTo>
                    <a:pt x="207391" y="120650"/>
                  </a:lnTo>
                  <a:lnTo>
                    <a:pt x="209423" y="125730"/>
                  </a:lnTo>
                  <a:lnTo>
                    <a:pt x="209423" y="107010"/>
                  </a:lnTo>
                  <a:lnTo>
                    <a:pt x="202272" y="100330"/>
                  </a:lnTo>
                  <a:lnTo>
                    <a:pt x="200914" y="99060"/>
                  </a:lnTo>
                  <a:lnTo>
                    <a:pt x="197739" y="96520"/>
                  </a:lnTo>
                  <a:lnTo>
                    <a:pt x="195453" y="93980"/>
                  </a:lnTo>
                  <a:lnTo>
                    <a:pt x="191643" y="91440"/>
                  </a:lnTo>
                  <a:lnTo>
                    <a:pt x="189230" y="90170"/>
                  </a:lnTo>
                  <a:lnTo>
                    <a:pt x="181991" y="90170"/>
                  </a:lnTo>
                  <a:lnTo>
                    <a:pt x="178816" y="91440"/>
                  </a:lnTo>
                  <a:lnTo>
                    <a:pt x="175768" y="92710"/>
                  </a:lnTo>
                  <a:lnTo>
                    <a:pt x="172466" y="95250"/>
                  </a:lnTo>
                  <a:lnTo>
                    <a:pt x="168910" y="99060"/>
                  </a:lnTo>
                  <a:lnTo>
                    <a:pt x="165227" y="102870"/>
                  </a:lnTo>
                  <a:lnTo>
                    <a:pt x="162560" y="106680"/>
                  </a:lnTo>
                  <a:lnTo>
                    <a:pt x="160782" y="110502"/>
                  </a:lnTo>
                  <a:lnTo>
                    <a:pt x="159131" y="114300"/>
                  </a:lnTo>
                  <a:lnTo>
                    <a:pt x="158369" y="118110"/>
                  </a:lnTo>
                  <a:lnTo>
                    <a:pt x="159131" y="124460"/>
                  </a:lnTo>
                  <a:lnTo>
                    <a:pt x="160528" y="128270"/>
                  </a:lnTo>
                  <a:lnTo>
                    <a:pt x="162814" y="130810"/>
                  </a:lnTo>
                  <a:lnTo>
                    <a:pt x="170815" y="125730"/>
                  </a:lnTo>
                  <a:lnTo>
                    <a:pt x="168529" y="121920"/>
                  </a:lnTo>
                  <a:lnTo>
                    <a:pt x="167640" y="118110"/>
                  </a:lnTo>
                  <a:lnTo>
                    <a:pt x="180848" y="100330"/>
                  </a:lnTo>
                  <a:lnTo>
                    <a:pt x="186690" y="100330"/>
                  </a:lnTo>
                  <a:lnTo>
                    <a:pt x="189484" y="101600"/>
                  </a:lnTo>
                  <a:lnTo>
                    <a:pt x="192659" y="105410"/>
                  </a:lnTo>
                  <a:lnTo>
                    <a:pt x="193167" y="105410"/>
                  </a:lnTo>
                  <a:lnTo>
                    <a:pt x="194183" y="106680"/>
                  </a:lnTo>
                  <a:lnTo>
                    <a:pt x="192405" y="110502"/>
                  </a:lnTo>
                  <a:lnTo>
                    <a:pt x="188976" y="115570"/>
                  </a:lnTo>
                  <a:lnTo>
                    <a:pt x="181483" y="124460"/>
                  </a:lnTo>
                  <a:lnTo>
                    <a:pt x="179705" y="127000"/>
                  </a:lnTo>
                  <a:lnTo>
                    <a:pt x="177292" y="132080"/>
                  </a:lnTo>
                  <a:lnTo>
                    <a:pt x="176403" y="134620"/>
                  </a:lnTo>
                  <a:lnTo>
                    <a:pt x="175387" y="138430"/>
                  </a:lnTo>
                  <a:lnTo>
                    <a:pt x="175514" y="142252"/>
                  </a:lnTo>
                  <a:lnTo>
                    <a:pt x="177038" y="147320"/>
                  </a:lnTo>
                  <a:lnTo>
                    <a:pt x="178435" y="148602"/>
                  </a:lnTo>
                  <a:lnTo>
                    <a:pt x="184023" y="154952"/>
                  </a:lnTo>
                  <a:lnTo>
                    <a:pt x="188214" y="156210"/>
                  </a:lnTo>
                  <a:lnTo>
                    <a:pt x="197612" y="156210"/>
                  </a:lnTo>
                  <a:lnTo>
                    <a:pt x="216154" y="127000"/>
                  </a:lnTo>
                  <a:lnTo>
                    <a:pt x="218313" y="129552"/>
                  </a:lnTo>
                  <a:lnTo>
                    <a:pt x="220599" y="130810"/>
                  </a:lnTo>
                  <a:lnTo>
                    <a:pt x="222758" y="130810"/>
                  </a:lnTo>
                  <a:lnTo>
                    <a:pt x="226504" y="127000"/>
                  </a:lnTo>
                  <a:lnTo>
                    <a:pt x="230251" y="123202"/>
                  </a:lnTo>
                  <a:close/>
                </a:path>
                <a:path w="673735" h="295910">
                  <a:moveTo>
                    <a:pt x="272021" y="82550"/>
                  </a:moveTo>
                  <a:lnTo>
                    <a:pt x="253873" y="64249"/>
                  </a:lnTo>
                  <a:lnTo>
                    <a:pt x="253873" y="87642"/>
                  </a:lnTo>
                  <a:lnTo>
                    <a:pt x="252603" y="91440"/>
                  </a:lnTo>
                  <a:lnTo>
                    <a:pt x="249428" y="95250"/>
                  </a:lnTo>
                  <a:lnTo>
                    <a:pt x="246380" y="97802"/>
                  </a:lnTo>
                  <a:lnTo>
                    <a:pt x="242316" y="99060"/>
                  </a:lnTo>
                  <a:lnTo>
                    <a:pt x="232537" y="97802"/>
                  </a:lnTo>
                  <a:lnTo>
                    <a:pt x="227330" y="95250"/>
                  </a:lnTo>
                  <a:lnTo>
                    <a:pt x="221996" y="90170"/>
                  </a:lnTo>
                  <a:lnTo>
                    <a:pt x="216408" y="85090"/>
                  </a:lnTo>
                  <a:lnTo>
                    <a:pt x="213487" y="80010"/>
                  </a:lnTo>
                  <a:lnTo>
                    <a:pt x="212471" y="69850"/>
                  </a:lnTo>
                  <a:lnTo>
                    <a:pt x="213868" y="66040"/>
                  </a:lnTo>
                  <a:lnTo>
                    <a:pt x="217043" y="63500"/>
                  </a:lnTo>
                  <a:lnTo>
                    <a:pt x="220218" y="59690"/>
                  </a:lnTo>
                  <a:lnTo>
                    <a:pt x="224282" y="58420"/>
                  </a:lnTo>
                  <a:lnTo>
                    <a:pt x="229235" y="58420"/>
                  </a:lnTo>
                  <a:lnTo>
                    <a:pt x="253873" y="87642"/>
                  </a:lnTo>
                  <a:lnTo>
                    <a:pt x="253873" y="64249"/>
                  </a:lnTo>
                  <a:lnTo>
                    <a:pt x="248107" y="58420"/>
                  </a:lnTo>
                  <a:lnTo>
                    <a:pt x="214122" y="24142"/>
                  </a:lnTo>
                  <a:lnTo>
                    <a:pt x="207010" y="31750"/>
                  </a:lnTo>
                  <a:lnTo>
                    <a:pt x="227838" y="52070"/>
                  </a:lnTo>
                  <a:lnTo>
                    <a:pt x="218821" y="52070"/>
                  </a:lnTo>
                  <a:lnTo>
                    <a:pt x="202946" y="74942"/>
                  </a:lnTo>
                  <a:lnTo>
                    <a:pt x="203454" y="78740"/>
                  </a:lnTo>
                  <a:lnTo>
                    <a:pt x="205359" y="83820"/>
                  </a:lnTo>
                  <a:lnTo>
                    <a:pt x="207391" y="88900"/>
                  </a:lnTo>
                  <a:lnTo>
                    <a:pt x="210566" y="92710"/>
                  </a:lnTo>
                  <a:lnTo>
                    <a:pt x="214757" y="97802"/>
                  </a:lnTo>
                  <a:lnTo>
                    <a:pt x="218948" y="101600"/>
                  </a:lnTo>
                  <a:lnTo>
                    <a:pt x="223520" y="104152"/>
                  </a:lnTo>
                  <a:lnTo>
                    <a:pt x="228346" y="106680"/>
                  </a:lnTo>
                  <a:lnTo>
                    <a:pt x="233299" y="107950"/>
                  </a:lnTo>
                  <a:lnTo>
                    <a:pt x="237998" y="109220"/>
                  </a:lnTo>
                  <a:lnTo>
                    <a:pt x="247269" y="106680"/>
                  </a:lnTo>
                  <a:lnTo>
                    <a:pt x="251206" y="104152"/>
                  </a:lnTo>
                  <a:lnTo>
                    <a:pt x="256870" y="99060"/>
                  </a:lnTo>
                  <a:lnTo>
                    <a:pt x="259702" y="96520"/>
                  </a:lnTo>
                  <a:lnTo>
                    <a:pt x="261620" y="90170"/>
                  </a:lnTo>
                  <a:lnTo>
                    <a:pt x="260083" y="83820"/>
                  </a:lnTo>
                  <a:lnTo>
                    <a:pt x="265430" y="88900"/>
                  </a:lnTo>
                  <a:lnTo>
                    <a:pt x="270713" y="83820"/>
                  </a:lnTo>
                  <a:lnTo>
                    <a:pt x="272021" y="82550"/>
                  </a:lnTo>
                  <a:close/>
                </a:path>
                <a:path w="673735" h="295910">
                  <a:moveTo>
                    <a:pt x="319659" y="34290"/>
                  </a:moveTo>
                  <a:lnTo>
                    <a:pt x="317119" y="33020"/>
                  </a:lnTo>
                  <a:lnTo>
                    <a:pt x="314833" y="33020"/>
                  </a:lnTo>
                  <a:lnTo>
                    <a:pt x="310769" y="29210"/>
                  </a:lnTo>
                  <a:lnTo>
                    <a:pt x="306451" y="25400"/>
                  </a:lnTo>
                  <a:lnTo>
                    <a:pt x="303872" y="22860"/>
                  </a:lnTo>
                  <a:lnTo>
                    <a:pt x="298831" y="17894"/>
                  </a:lnTo>
                  <a:lnTo>
                    <a:pt x="298831" y="36842"/>
                  </a:lnTo>
                  <a:lnTo>
                    <a:pt x="298831" y="39370"/>
                  </a:lnTo>
                  <a:lnTo>
                    <a:pt x="297053" y="46990"/>
                  </a:lnTo>
                  <a:lnTo>
                    <a:pt x="284226" y="57150"/>
                  </a:lnTo>
                  <a:lnTo>
                    <a:pt x="281546" y="57150"/>
                  </a:lnTo>
                  <a:lnTo>
                    <a:pt x="279273" y="55892"/>
                  </a:lnTo>
                  <a:lnTo>
                    <a:pt x="276098" y="53340"/>
                  </a:lnTo>
                  <a:lnTo>
                    <a:pt x="275336" y="52070"/>
                  </a:lnTo>
                  <a:lnTo>
                    <a:pt x="274574" y="48260"/>
                  </a:lnTo>
                  <a:lnTo>
                    <a:pt x="274828" y="45720"/>
                  </a:lnTo>
                  <a:lnTo>
                    <a:pt x="287655" y="26670"/>
                  </a:lnTo>
                  <a:lnTo>
                    <a:pt x="289179" y="22860"/>
                  </a:lnTo>
                  <a:lnTo>
                    <a:pt x="291719" y="25400"/>
                  </a:lnTo>
                  <a:lnTo>
                    <a:pt x="294894" y="27940"/>
                  </a:lnTo>
                  <a:lnTo>
                    <a:pt x="296926" y="31750"/>
                  </a:lnTo>
                  <a:lnTo>
                    <a:pt x="297688" y="33020"/>
                  </a:lnTo>
                  <a:lnTo>
                    <a:pt x="298831" y="36842"/>
                  </a:lnTo>
                  <a:lnTo>
                    <a:pt x="298831" y="17894"/>
                  </a:lnTo>
                  <a:lnTo>
                    <a:pt x="292290" y="11442"/>
                  </a:lnTo>
                  <a:lnTo>
                    <a:pt x="287147" y="6350"/>
                  </a:lnTo>
                  <a:lnTo>
                    <a:pt x="284861" y="3810"/>
                  </a:lnTo>
                  <a:lnTo>
                    <a:pt x="283451" y="3810"/>
                  </a:lnTo>
                  <a:lnTo>
                    <a:pt x="281051" y="1270"/>
                  </a:lnTo>
                  <a:lnTo>
                    <a:pt x="278752" y="1270"/>
                  </a:lnTo>
                  <a:lnTo>
                    <a:pt x="274066" y="0"/>
                  </a:lnTo>
                  <a:lnTo>
                    <a:pt x="271399" y="1270"/>
                  </a:lnTo>
                  <a:lnTo>
                    <a:pt x="268351" y="2540"/>
                  </a:lnTo>
                  <a:lnTo>
                    <a:pt x="265176" y="3810"/>
                  </a:lnTo>
                  <a:lnTo>
                    <a:pt x="261874" y="6350"/>
                  </a:lnTo>
                  <a:lnTo>
                    <a:pt x="247904" y="27940"/>
                  </a:lnTo>
                  <a:lnTo>
                    <a:pt x="248666" y="34290"/>
                  </a:lnTo>
                  <a:lnTo>
                    <a:pt x="249936" y="38100"/>
                  </a:lnTo>
                  <a:lnTo>
                    <a:pt x="252349" y="41910"/>
                  </a:lnTo>
                  <a:lnTo>
                    <a:pt x="260223" y="35560"/>
                  </a:lnTo>
                  <a:lnTo>
                    <a:pt x="257937" y="31750"/>
                  </a:lnTo>
                  <a:lnTo>
                    <a:pt x="257048" y="29210"/>
                  </a:lnTo>
                  <a:lnTo>
                    <a:pt x="257556" y="26670"/>
                  </a:lnTo>
                  <a:lnTo>
                    <a:pt x="257937" y="22860"/>
                  </a:lnTo>
                  <a:lnTo>
                    <a:pt x="259842" y="20320"/>
                  </a:lnTo>
                  <a:lnTo>
                    <a:pt x="266700" y="13970"/>
                  </a:lnTo>
                  <a:lnTo>
                    <a:pt x="270256" y="11442"/>
                  </a:lnTo>
                  <a:lnTo>
                    <a:pt x="276225" y="11442"/>
                  </a:lnTo>
                  <a:lnTo>
                    <a:pt x="278892" y="12700"/>
                  </a:lnTo>
                  <a:lnTo>
                    <a:pt x="281813" y="15240"/>
                  </a:lnTo>
                  <a:lnTo>
                    <a:pt x="282689" y="16510"/>
                  </a:lnTo>
                  <a:lnTo>
                    <a:pt x="283591" y="16510"/>
                  </a:lnTo>
                  <a:lnTo>
                    <a:pt x="281813" y="20320"/>
                  </a:lnTo>
                  <a:lnTo>
                    <a:pt x="278371" y="25400"/>
                  </a:lnTo>
                  <a:lnTo>
                    <a:pt x="273431" y="31750"/>
                  </a:lnTo>
                  <a:lnTo>
                    <a:pt x="270891" y="35560"/>
                  </a:lnTo>
                  <a:lnTo>
                    <a:pt x="269113" y="38100"/>
                  </a:lnTo>
                  <a:lnTo>
                    <a:pt x="268097" y="39370"/>
                  </a:lnTo>
                  <a:lnTo>
                    <a:pt x="266814" y="41910"/>
                  </a:lnTo>
                  <a:lnTo>
                    <a:pt x="265811" y="44450"/>
                  </a:lnTo>
                  <a:lnTo>
                    <a:pt x="265303" y="46990"/>
                  </a:lnTo>
                  <a:lnTo>
                    <a:pt x="265112" y="48260"/>
                  </a:lnTo>
                  <a:lnTo>
                    <a:pt x="265049" y="52070"/>
                  </a:lnTo>
                  <a:lnTo>
                    <a:pt x="266573" y="57150"/>
                  </a:lnTo>
                  <a:lnTo>
                    <a:pt x="267970" y="59690"/>
                  </a:lnTo>
                  <a:lnTo>
                    <a:pt x="269989" y="62242"/>
                  </a:lnTo>
                  <a:lnTo>
                    <a:pt x="273431" y="64770"/>
                  </a:lnTo>
                  <a:lnTo>
                    <a:pt x="277622" y="67310"/>
                  </a:lnTo>
                  <a:lnTo>
                    <a:pt x="287020" y="66040"/>
                  </a:lnTo>
                  <a:lnTo>
                    <a:pt x="291719" y="64770"/>
                  </a:lnTo>
                  <a:lnTo>
                    <a:pt x="299085" y="57150"/>
                  </a:lnTo>
                  <a:lnTo>
                    <a:pt x="301244" y="53340"/>
                  </a:lnTo>
                  <a:lnTo>
                    <a:pt x="302768" y="50800"/>
                  </a:lnTo>
                  <a:lnTo>
                    <a:pt x="304292" y="46990"/>
                  </a:lnTo>
                  <a:lnTo>
                    <a:pt x="305181" y="43192"/>
                  </a:lnTo>
                  <a:lnTo>
                    <a:pt x="305689" y="38100"/>
                  </a:lnTo>
                  <a:lnTo>
                    <a:pt x="312166" y="41910"/>
                  </a:lnTo>
                  <a:lnTo>
                    <a:pt x="315912" y="38100"/>
                  </a:lnTo>
                  <a:lnTo>
                    <a:pt x="319659" y="34290"/>
                  </a:lnTo>
                  <a:close/>
                </a:path>
                <a:path w="673735" h="295910">
                  <a:moveTo>
                    <a:pt x="448945" y="214249"/>
                  </a:moveTo>
                  <a:lnTo>
                    <a:pt x="442087" y="207899"/>
                  </a:lnTo>
                  <a:lnTo>
                    <a:pt x="414909" y="234569"/>
                  </a:lnTo>
                  <a:lnTo>
                    <a:pt x="397002" y="216789"/>
                  </a:lnTo>
                  <a:lnTo>
                    <a:pt x="428371" y="186309"/>
                  </a:lnTo>
                  <a:lnTo>
                    <a:pt x="421640" y="178689"/>
                  </a:lnTo>
                  <a:lnTo>
                    <a:pt x="382524" y="218059"/>
                  </a:lnTo>
                  <a:lnTo>
                    <a:pt x="440436" y="275209"/>
                  </a:lnTo>
                  <a:lnTo>
                    <a:pt x="448056" y="267589"/>
                  </a:lnTo>
                  <a:lnTo>
                    <a:pt x="421767" y="242189"/>
                  </a:lnTo>
                  <a:lnTo>
                    <a:pt x="429171" y="234569"/>
                  </a:lnTo>
                  <a:lnTo>
                    <a:pt x="448945" y="214249"/>
                  </a:lnTo>
                  <a:close/>
                </a:path>
                <a:path w="673735" h="295910">
                  <a:moveTo>
                    <a:pt x="495681" y="220599"/>
                  </a:moveTo>
                  <a:lnTo>
                    <a:pt x="470789" y="195199"/>
                  </a:lnTo>
                  <a:lnTo>
                    <a:pt x="468376" y="192659"/>
                  </a:lnTo>
                  <a:lnTo>
                    <a:pt x="466725" y="188849"/>
                  </a:lnTo>
                  <a:lnTo>
                    <a:pt x="465582" y="186309"/>
                  </a:lnTo>
                  <a:lnTo>
                    <a:pt x="465074" y="185039"/>
                  </a:lnTo>
                  <a:lnTo>
                    <a:pt x="465455" y="182499"/>
                  </a:lnTo>
                  <a:lnTo>
                    <a:pt x="465709" y="179959"/>
                  </a:lnTo>
                  <a:lnTo>
                    <a:pt x="466598" y="178689"/>
                  </a:lnTo>
                  <a:lnTo>
                    <a:pt x="468249" y="177419"/>
                  </a:lnTo>
                  <a:lnTo>
                    <a:pt x="469900" y="174879"/>
                  </a:lnTo>
                  <a:lnTo>
                    <a:pt x="472186" y="173609"/>
                  </a:lnTo>
                  <a:lnTo>
                    <a:pt x="474980" y="173609"/>
                  </a:lnTo>
                  <a:lnTo>
                    <a:pt x="470789" y="164719"/>
                  </a:lnTo>
                  <a:lnTo>
                    <a:pt x="466852" y="164719"/>
                  </a:lnTo>
                  <a:lnTo>
                    <a:pt x="463677" y="167259"/>
                  </a:lnTo>
                  <a:lnTo>
                    <a:pt x="459613" y="171069"/>
                  </a:lnTo>
                  <a:lnTo>
                    <a:pt x="458470" y="173609"/>
                  </a:lnTo>
                  <a:lnTo>
                    <a:pt x="457708" y="177419"/>
                  </a:lnTo>
                  <a:lnTo>
                    <a:pt x="458089" y="181229"/>
                  </a:lnTo>
                  <a:lnTo>
                    <a:pt x="459486" y="186309"/>
                  </a:lnTo>
                  <a:lnTo>
                    <a:pt x="453136" y="179959"/>
                  </a:lnTo>
                  <a:lnTo>
                    <a:pt x="446659" y="186309"/>
                  </a:lnTo>
                  <a:lnTo>
                    <a:pt x="488569" y="228219"/>
                  </a:lnTo>
                  <a:lnTo>
                    <a:pt x="495681" y="220599"/>
                  </a:lnTo>
                  <a:close/>
                </a:path>
                <a:path w="673735" h="295910">
                  <a:moveTo>
                    <a:pt x="551815" y="164719"/>
                  </a:moveTo>
                  <a:lnTo>
                    <a:pt x="531114" y="148399"/>
                  </a:lnTo>
                  <a:lnTo>
                    <a:pt x="531114" y="169799"/>
                  </a:lnTo>
                  <a:lnTo>
                    <a:pt x="519176" y="186309"/>
                  </a:lnTo>
                  <a:lnTo>
                    <a:pt x="511429" y="186309"/>
                  </a:lnTo>
                  <a:lnTo>
                    <a:pt x="508381" y="182499"/>
                  </a:lnTo>
                  <a:lnTo>
                    <a:pt x="507492" y="181229"/>
                  </a:lnTo>
                  <a:lnTo>
                    <a:pt x="507111" y="179959"/>
                  </a:lnTo>
                  <a:lnTo>
                    <a:pt x="506857" y="178689"/>
                  </a:lnTo>
                  <a:lnTo>
                    <a:pt x="506984" y="176149"/>
                  </a:lnTo>
                  <a:lnTo>
                    <a:pt x="519811" y="157099"/>
                  </a:lnTo>
                  <a:lnTo>
                    <a:pt x="521335" y="153289"/>
                  </a:lnTo>
                  <a:lnTo>
                    <a:pt x="531114" y="169799"/>
                  </a:lnTo>
                  <a:lnTo>
                    <a:pt x="531114" y="148399"/>
                  </a:lnTo>
                  <a:lnTo>
                    <a:pt x="523265" y="140589"/>
                  </a:lnTo>
                  <a:lnTo>
                    <a:pt x="519430" y="136779"/>
                  </a:lnTo>
                  <a:lnTo>
                    <a:pt x="517017" y="134239"/>
                  </a:lnTo>
                  <a:lnTo>
                    <a:pt x="513207" y="131699"/>
                  </a:lnTo>
                  <a:lnTo>
                    <a:pt x="510921" y="131699"/>
                  </a:lnTo>
                  <a:lnTo>
                    <a:pt x="506222" y="130429"/>
                  </a:lnTo>
                  <a:lnTo>
                    <a:pt x="503555" y="131699"/>
                  </a:lnTo>
                  <a:lnTo>
                    <a:pt x="497459" y="134239"/>
                  </a:lnTo>
                  <a:lnTo>
                    <a:pt x="494030" y="136779"/>
                  </a:lnTo>
                  <a:lnTo>
                    <a:pt x="490474" y="140589"/>
                  </a:lnTo>
                  <a:lnTo>
                    <a:pt x="486918" y="143129"/>
                  </a:lnTo>
                  <a:lnTo>
                    <a:pt x="484251" y="146939"/>
                  </a:lnTo>
                  <a:lnTo>
                    <a:pt x="480695" y="154559"/>
                  </a:lnTo>
                  <a:lnTo>
                    <a:pt x="480060" y="158369"/>
                  </a:lnTo>
                  <a:lnTo>
                    <a:pt x="480822" y="164719"/>
                  </a:lnTo>
                  <a:lnTo>
                    <a:pt x="482092" y="168529"/>
                  </a:lnTo>
                  <a:lnTo>
                    <a:pt x="484505" y="172339"/>
                  </a:lnTo>
                  <a:lnTo>
                    <a:pt x="492379" y="165989"/>
                  </a:lnTo>
                  <a:lnTo>
                    <a:pt x="490220" y="162179"/>
                  </a:lnTo>
                  <a:lnTo>
                    <a:pt x="489331" y="158369"/>
                  </a:lnTo>
                  <a:lnTo>
                    <a:pt x="502412" y="141859"/>
                  </a:lnTo>
                  <a:lnTo>
                    <a:pt x="505841" y="141859"/>
                  </a:lnTo>
                  <a:lnTo>
                    <a:pt x="508381" y="140589"/>
                  </a:lnTo>
                  <a:lnTo>
                    <a:pt x="511048" y="141859"/>
                  </a:lnTo>
                  <a:lnTo>
                    <a:pt x="515747" y="146939"/>
                  </a:lnTo>
                  <a:lnTo>
                    <a:pt x="513969" y="150749"/>
                  </a:lnTo>
                  <a:lnTo>
                    <a:pt x="510667" y="155829"/>
                  </a:lnTo>
                  <a:lnTo>
                    <a:pt x="503047" y="165989"/>
                  </a:lnTo>
                  <a:lnTo>
                    <a:pt x="501396" y="168529"/>
                  </a:lnTo>
                  <a:lnTo>
                    <a:pt x="498983" y="172339"/>
                  </a:lnTo>
                  <a:lnTo>
                    <a:pt x="497967" y="174879"/>
                  </a:lnTo>
                  <a:lnTo>
                    <a:pt x="497586" y="177419"/>
                  </a:lnTo>
                  <a:lnTo>
                    <a:pt x="497332" y="178689"/>
                  </a:lnTo>
                  <a:lnTo>
                    <a:pt x="509778" y="197739"/>
                  </a:lnTo>
                  <a:lnTo>
                    <a:pt x="519176" y="196469"/>
                  </a:lnTo>
                  <a:lnTo>
                    <a:pt x="523875" y="193929"/>
                  </a:lnTo>
                  <a:lnTo>
                    <a:pt x="531241" y="186309"/>
                  </a:lnTo>
                  <a:lnTo>
                    <a:pt x="533400" y="183769"/>
                  </a:lnTo>
                  <a:lnTo>
                    <a:pt x="534924" y="179959"/>
                  </a:lnTo>
                  <a:lnTo>
                    <a:pt x="536448" y="177419"/>
                  </a:lnTo>
                  <a:lnTo>
                    <a:pt x="537464" y="173609"/>
                  </a:lnTo>
                  <a:lnTo>
                    <a:pt x="537845" y="168529"/>
                  </a:lnTo>
                  <a:lnTo>
                    <a:pt x="542163" y="171069"/>
                  </a:lnTo>
                  <a:lnTo>
                    <a:pt x="544449" y="172339"/>
                  </a:lnTo>
                  <a:lnTo>
                    <a:pt x="548132" y="168529"/>
                  </a:lnTo>
                  <a:lnTo>
                    <a:pt x="551815" y="164719"/>
                  </a:lnTo>
                  <a:close/>
                </a:path>
                <a:path w="673735" h="295910">
                  <a:moveTo>
                    <a:pt x="594995" y="121539"/>
                  </a:moveTo>
                  <a:lnTo>
                    <a:pt x="569696" y="96139"/>
                  </a:lnTo>
                  <a:lnTo>
                    <a:pt x="565912" y="92329"/>
                  </a:lnTo>
                  <a:lnTo>
                    <a:pt x="563499" y="89789"/>
                  </a:lnTo>
                  <a:lnTo>
                    <a:pt x="561848" y="88519"/>
                  </a:lnTo>
                  <a:lnTo>
                    <a:pt x="559435" y="87249"/>
                  </a:lnTo>
                  <a:lnTo>
                    <a:pt x="556895" y="85979"/>
                  </a:lnTo>
                  <a:lnTo>
                    <a:pt x="549148" y="85979"/>
                  </a:lnTo>
                  <a:lnTo>
                    <a:pt x="529844" y="105029"/>
                  </a:lnTo>
                  <a:lnTo>
                    <a:pt x="531368" y="112649"/>
                  </a:lnTo>
                  <a:lnTo>
                    <a:pt x="525399" y="107569"/>
                  </a:lnTo>
                  <a:lnTo>
                    <a:pt x="518922" y="113919"/>
                  </a:lnTo>
                  <a:lnTo>
                    <a:pt x="560832" y="155829"/>
                  </a:lnTo>
                  <a:lnTo>
                    <a:pt x="567944" y="148209"/>
                  </a:lnTo>
                  <a:lnTo>
                    <a:pt x="539750" y="120269"/>
                  </a:lnTo>
                  <a:lnTo>
                    <a:pt x="537210" y="115189"/>
                  </a:lnTo>
                  <a:lnTo>
                    <a:pt x="546354" y="97409"/>
                  </a:lnTo>
                  <a:lnTo>
                    <a:pt x="548640" y="97409"/>
                  </a:lnTo>
                  <a:lnTo>
                    <a:pt x="550926" y="96139"/>
                  </a:lnTo>
                  <a:lnTo>
                    <a:pt x="553085" y="96139"/>
                  </a:lnTo>
                  <a:lnTo>
                    <a:pt x="554990" y="97409"/>
                  </a:lnTo>
                  <a:lnTo>
                    <a:pt x="557022" y="98679"/>
                  </a:lnTo>
                  <a:lnTo>
                    <a:pt x="559435" y="99949"/>
                  </a:lnTo>
                  <a:lnTo>
                    <a:pt x="587883" y="127889"/>
                  </a:lnTo>
                  <a:lnTo>
                    <a:pt x="594995" y="121539"/>
                  </a:lnTo>
                  <a:close/>
                </a:path>
                <a:path w="673735" h="295910">
                  <a:moveTo>
                    <a:pt x="630809" y="73279"/>
                  </a:moveTo>
                  <a:lnTo>
                    <a:pt x="629031" y="68199"/>
                  </a:lnTo>
                  <a:lnTo>
                    <a:pt x="624967" y="61849"/>
                  </a:lnTo>
                  <a:lnTo>
                    <a:pt x="617093" y="68199"/>
                  </a:lnTo>
                  <a:lnTo>
                    <a:pt x="620141" y="72009"/>
                  </a:lnTo>
                  <a:lnTo>
                    <a:pt x="621538" y="75819"/>
                  </a:lnTo>
                  <a:lnTo>
                    <a:pt x="621284" y="83439"/>
                  </a:lnTo>
                  <a:lnTo>
                    <a:pt x="619760" y="87249"/>
                  </a:lnTo>
                  <a:lnTo>
                    <a:pt x="616966" y="89789"/>
                  </a:lnTo>
                  <a:lnTo>
                    <a:pt x="613537" y="93599"/>
                  </a:lnTo>
                  <a:lnTo>
                    <a:pt x="609473" y="94869"/>
                  </a:lnTo>
                  <a:lnTo>
                    <a:pt x="600075" y="93599"/>
                  </a:lnTo>
                  <a:lnTo>
                    <a:pt x="594868" y="91059"/>
                  </a:lnTo>
                  <a:lnTo>
                    <a:pt x="589153" y="84709"/>
                  </a:lnTo>
                  <a:lnTo>
                    <a:pt x="583692" y="79629"/>
                  </a:lnTo>
                  <a:lnTo>
                    <a:pt x="580771" y="74549"/>
                  </a:lnTo>
                  <a:lnTo>
                    <a:pt x="580009" y="64389"/>
                  </a:lnTo>
                  <a:lnTo>
                    <a:pt x="581660" y="60579"/>
                  </a:lnTo>
                  <a:lnTo>
                    <a:pt x="585216" y="56769"/>
                  </a:lnTo>
                  <a:lnTo>
                    <a:pt x="587629" y="54229"/>
                  </a:lnTo>
                  <a:lnTo>
                    <a:pt x="590423" y="52959"/>
                  </a:lnTo>
                  <a:lnTo>
                    <a:pt x="596519" y="52959"/>
                  </a:lnTo>
                  <a:lnTo>
                    <a:pt x="599821" y="54229"/>
                  </a:lnTo>
                  <a:lnTo>
                    <a:pt x="603250" y="55499"/>
                  </a:lnTo>
                  <a:lnTo>
                    <a:pt x="605193" y="52959"/>
                  </a:lnTo>
                  <a:lnTo>
                    <a:pt x="609092" y="47879"/>
                  </a:lnTo>
                  <a:lnTo>
                    <a:pt x="604139" y="44069"/>
                  </a:lnTo>
                  <a:lnTo>
                    <a:pt x="598932" y="42799"/>
                  </a:lnTo>
                  <a:lnTo>
                    <a:pt x="593725" y="44069"/>
                  </a:lnTo>
                  <a:lnTo>
                    <a:pt x="588518" y="44069"/>
                  </a:lnTo>
                  <a:lnTo>
                    <a:pt x="583692" y="46609"/>
                  </a:lnTo>
                  <a:lnTo>
                    <a:pt x="575564" y="55499"/>
                  </a:lnTo>
                  <a:lnTo>
                    <a:pt x="573024" y="59309"/>
                  </a:lnTo>
                  <a:lnTo>
                    <a:pt x="571627" y="64389"/>
                  </a:lnTo>
                  <a:lnTo>
                    <a:pt x="570357" y="68199"/>
                  </a:lnTo>
                  <a:lnTo>
                    <a:pt x="596265" y="103759"/>
                  </a:lnTo>
                  <a:lnTo>
                    <a:pt x="610743" y="103759"/>
                  </a:lnTo>
                  <a:lnTo>
                    <a:pt x="617220" y="101219"/>
                  </a:lnTo>
                  <a:lnTo>
                    <a:pt x="623646" y="94869"/>
                  </a:lnTo>
                  <a:lnTo>
                    <a:pt x="627507" y="91059"/>
                  </a:lnTo>
                  <a:lnTo>
                    <a:pt x="630047" y="85979"/>
                  </a:lnTo>
                  <a:lnTo>
                    <a:pt x="630809" y="73279"/>
                  </a:lnTo>
                  <a:close/>
                </a:path>
                <a:path w="673735" h="295910">
                  <a:moveTo>
                    <a:pt x="673735" y="32639"/>
                  </a:moveTo>
                  <a:lnTo>
                    <a:pt x="672592" y="27559"/>
                  </a:lnTo>
                  <a:lnTo>
                    <a:pt x="669417" y="21209"/>
                  </a:lnTo>
                  <a:lnTo>
                    <a:pt x="661162" y="27559"/>
                  </a:lnTo>
                  <a:lnTo>
                    <a:pt x="663194" y="32639"/>
                  </a:lnTo>
                  <a:lnTo>
                    <a:pt x="663829" y="35179"/>
                  </a:lnTo>
                  <a:lnTo>
                    <a:pt x="663448" y="38989"/>
                  </a:lnTo>
                  <a:lnTo>
                    <a:pt x="662940" y="42799"/>
                  </a:lnTo>
                  <a:lnTo>
                    <a:pt x="661416" y="45339"/>
                  </a:lnTo>
                  <a:lnTo>
                    <a:pt x="658749" y="47879"/>
                  </a:lnTo>
                  <a:lnTo>
                    <a:pt x="655320" y="51689"/>
                  </a:lnTo>
                  <a:lnTo>
                    <a:pt x="651129" y="52959"/>
                  </a:lnTo>
                  <a:lnTo>
                    <a:pt x="641604" y="52959"/>
                  </a:lnTo>
                  <a:lnTo>
                    <a:pt x="636778" y="50419"/>
                  </a:lnTo>
                  <a:lnTo>
                    <a:pt x="631825" y="46609"/>
                  </a:lnTo>
                  <a:lnTo>
                    <a:pt x="638073" y="40259"/>
                  </a:lnTo>
                  <a:lnTo>
                    <a:pt x="663067" y="14859"/>
                  </a:lnTo>
                  <a:lnTo>
                    <a:pt x="662305" y="13589"/>
                  </a:lnTo>
                  <a:lnTo>
                    <a:pt x="659638" y="11049"/>
                  </a:lnTo>
                  <a:lnTo>
                    <a:pt x="654304" y="5969"/>
                  </a:lnTo>
                  <a:lnTo>
                    <a:pt x="649859" y="3594"/>
                  </a:lnTo>
                  <a:lnTo>
                    <a:pt x="649859" y="16129"/>
                  </a:lnTo>
                  <a:lnTo>
                    <a:pt x="626364" y="40259"/>
                  </a:lnTo>
                  <a:lnTo>
                    <a:pt x="622935" y="36449"/>
                  </a:lnTo>
                  <a:lnTo>
                    <a:pt x="621284" y="31369"/>
                  </a:lnTo>
                  <a:lnTo>
                    <a:pt x="621284" y="27559"/>
                  </a:lnTo>
                  <a:lnTo>
                    <a:pt x="621411" y="22479"/>
                  </a:lnTo>
                  <a:lnTo>
                    <a:pt x="623062" y="18669"/>
                  </a:lnTo>
                  <a:lnTo>
                    <a:pt x="626237" y="16129"/>
                  </a:lnTo>
                  <a:lnTo>
                    <a:pt x="629920" y="12319"/>
                  </a:lnTo>
                  <a:lnTo>
                    <a:pt x="634238" y="11049"/>
                  </a:lnTo>
                  <a:lnTo>
                    <a:pt x="642493" y="11049"/>
                  </a:lnTo>
                  <a:lnTo>
                    <a:pt x="645922" y="13589"/>
                  </a:lnTo>
                  <a:lnTo>
                    <a:pt x="649859" y="16129"/>
                  </a:lnTo>
                  <a:lnTo>
                    <a:pt x="649859" y="3594"/>
                  </a:lnTo>
                  <a:lnTo>
                    <a:pt x="647192" y="2159"/>
                  </a:lnTo>
                  <a:lnTo>
                    <a:pt x="632460" y="2159"/>
                  </a:lnTo>
                  <a:lnTo>
                    <a:pt x="625983" y="4699"/>
                  </a:lnTo>
                  <a:lnTo>
                    <a:pt x="620395" y="9779"/>
                  </a:lnTo>
                  <a:lnTo>
                    <a:pt x="614553" y="16129"/>
                  </a:lnTo>
                  <a:lnTo>
                    <a:pt x="611886" y="22479"/>
                  </a:lnTo>
                  <a:lnTo>
                    <a:pt x="612394" y="37719"/>
                  </a:lnTo>
                  <a:lnTo>
                    <a:pt x="615950" y="45339"/>
                  </a:lnTo>
                  <a:lnTo>
                    <a:pt x="623062" y="51689"/>
                  </a:lnTo>
                  <a:lnTo>
                    <a:pt x="629920" y="59309"/>
                  </a:lnTo>
                  <a:lnTo>
                    <a:pt x="636905" y="61849"/>
                  </a:lnTo>
                  <a:lnTo>
                    <a:pt x="651637" y="63119"/>
                  </a:lnTo>
                  <a:lnTo>
                    <a:pt x="658495" y="59309"/>
                  </a:lnTo>
                  <a:lnTo>
                    <a:pt x="664591" y="52959"/>
                  </a:lnTo>
                  <a:lnTo>
                    <a:pt x="669417" y="49149"/>
                  </a:lnTo>
                  <a:lnTo>
                    <a:pt x="672211" y="44069"/>
                  </a:lnTo>
                  <a:lnTo>
                    <a:pt x="673735" y="32639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4239" y="3491484"/>
              <a:ext cx="1694052" cy="61111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4088" y="3513201"/>
              <a:ext cx="222250" cy="19824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66183" y="3514471"/>
              <a:ext cx="330200" cy="307340"/>
            </a:xfrm>
            <a:custGeom>
              <a:avLst/>
              <a:gdLst/>
              <a:ahLst/>
              <a:cxnLst/>
              <a:rect l="l" t="t" r="r" b="b"/>
              <a:pathLst>
                <a:path w="330200" h="307339">
                  <a:moveTo>
                    <a:pt x="35305" y="292099"/>
                  </a:moveTo>
                  <a:lnTo>
                    <a:pt x="28701" y="299719"/>
                  </a:lnTo>
                  <a:lnTo>
                    <a:pt x="32638" y="303529"/>
                  </a:lnTo>
                  <a:lnTo>
                    <a:pt x="37211" y="306069"/>
                  </a:lnTo>
                  <a:lnTo>
                    <a:pt x="47370" y="307339"/>
                  </a:lnTo>
                  <a:lnTo>
                    <a:pt x="52450" y="307339"/>
                  </a:lnTo>
                  <a:lnTo>
                    <a:pt x="57403" y="306069"/>
                  </a:lnTo>
                  <a:lnTo>
                    <a:pt x="62483" y="303529"/>
                  </a:lnTo>
                  <a:lnTo>
                    <a:pt x="67690" y="299719"/>
                  </a:lnTo>
                  <a:lnTo>
                    <a:pt x="70294" y="297179"/>
                  </a:lnTo>
                  <a:lnTo>
                    <a:pt x="47878" y="297179"/>
                  </a:lnTo>
                  <a:lnTo>
                    <a:pt x="41655" y="295909"/>
                  </a:lnTo>
                  <a:lnTo>
                    <a:pt x="38480" y="294639"/>
                  </a:lnTo>
                  <a:lnTo>
                    <a:pt x="35305" y="292099"/>
                  </a:lnTo>
                  <a:close/>
                </a:path>
                <a:path w="330200" h="307339">
                  <a:moveTo>
                    <a:pt x="80687" y="260349"/>
                  </a:moveTo>
                  <a:lnTo>
                    <a:pt x="63880" y="260349"/>
                  </a:lnTo>
                  <a:lnTo>
                    <a:pt x="66293" y="261619"/>
                  </a:lnTo>
                  <a:lnTo>
                    <a:pt x="68452" y="261619"/>
                  </a:lnTo>
                  <a:lnTo>
                    <a:pt x="70230" y="264159"/>
                  </a:lnTo>
                  <a:lnTo>
                    <a:pt x="72008" y="265429"/>
                  </a:lnTo>
                  <a:lnTo>
                    <a:pt x="73151" y="267969"/>
                  </a:lnTo>
                  <a:lnTo>
                    <a:pt x="73913" y="273049"/>
                  </a:lnTo>
                  <a:lnTo>
                    <a:pt x="73532" y="275589"/>
                  </a:lnTo>
                  <a:lnTo>
                    <a:pt x="55117" y="294639"/>
                  </a:lnTo>
                  <a:lnTo>
                    <a:pt x="51307" y="297179"/>
                  </a:lnTo>
                  <a:lnTo>
                    <a:pt x="70294" y="297179"/>
                  </a:lnTo>
                  <a:lnTo>
                    <a:pt x="72898" y="294639"/>
                  </a:lnTo>
                  <a:lnTo>
                    <a:pt x="77088" y="290829"/>
                  </a:lnTo>
                  <a:lnTo>
                    <a:pt x="80010" y="285749"/>
                  </a:lnTo>
                  <a:lnTo>
                    <a:pt x="81787" y="280669"/>
                  </a:lnTo>
                  <a:lnTo>
                    <a:pt x="83565" y="276859"/>
                  </a:lnTo>
                  <a:lnTo>
                    <a:pt x="83946" y="271779"/>
                  </a:lnTo>
                  <a:lnTo>
                    <a:pt x="83057" y="266699"/>
                  </a:lnTo>
                  <a:lnTo>
                    <a:pt x="82041" y="262889"/>
                  </a:lnTo>
                  <a:lnTo>
                    <a:pt x="80687" y="260349"/>
                  </a:lnTo>
                  <a:close/>
                </a:path>
                <a:path w="330200" h="307339">
                  <a:moveTo>
                    <a:pt x="33654" y="224789"/>
                  </a:moveTo>
                  <a:lnTo>
                    <a:pt x="24383" y="227329"/>
                  </a:lnTo>
                  <a:lnTo>
                    <a:pt x="15239" y="232409"/>
                  </a:lnTo>
                  <a:lnTo>
                    <a:pt x="11049" y="237489"/>
                  </a:lnTo>
                  <a:lnTo>
                    <a:pt x="7112" y="241299"/>
                  </a:lnTo>
                  <a:lnTo>
                    <a:pt x="4190" y="245109"/>
                  </a:lnTo>
                  <a:lnTo>
                    <a:pt x="2412" y="248919"/>
                  </a:lnTo>
                  <a:lnTo>
                    <a:pt x="507" y="253999"/>
                  </a:lnTo>
                  <a:lnTo>
                    <a:pt x="0" y="257809"/>
                  </a:lnTo>
                  <a:lnTo>
                    <a:pt x="1777" y="266699"/>
                  </a:lnTo>
                  <a:lnTo>
                    <a:pt x="3682" y="270509"/>
                  </a:lnTo>
                  <a:lnTo>
                    <a:pt x="9270" y="275589"/>
                  </a:lnTo>
                  <a:lnTo>
                    <a:pt x="12318" y="278129"/>
                  </a:lnTo>
                  <a:lnTo>
                    <a:pt x="15875" y="278129"/>
                  </a:lnTo>
                  <a:lnTo>
                    <a:pt x="19303" y="279399"/>
                  </a:lnTo>
                  <a:lnTo>
                    <a:pt x="23113" y="279399"/>
                  </a:lnTo>
                  <a:lnTo>
                    <a:pt x="27431" y="278129"/>
                  </a:lnTo>
                  <a:lnTo>
                    <a:pt x="30606" y="276859"/>
                  </a:lnTo>
                  <a:lnTo>
                    <a:pt x="35560" y="274319"/>
                  </a:lnTo>
                  <a:lnTo>
                    <a:pt x="42163" y="270509"/>
                  </a:lnTo>
                  <a:lnTo>
                    <a:pt x="45465" y="267969"/>
                  </a:lnTo>
                  <a:lnTo>
                    <a:pt x="15493" y="267969"/>
                  </a:lnTo>
                  <a:lnTo>
                    <a:pt x="13462" y="265429"/>
                  </a:lnTo>
                  <a:lnTo>
                    <a:pt x="11049" y="262889"/>
                  </a:lnTo>
                  <a:lnTo>
                    <a:pt x="10032" y="260349"/>
                  </a:lnTo>
                  <a:lnTo>
                    <a:pt x="10540" y="256539"/>
                  </a:lnTo>
                  <a:lnTo>
                    <a:pt x="10921" y="252729"/>
                  </a:lnTo>
                  <a:lnTo>
                    <a:pt x="13462" y="247649"/>
                  </a:lnTo>
                  <a:lnTo>
                    <a:pt x="18033" y="243839"/>
                  </a:lnTo>
                  <a:lnTo>
                    <a:pt x="22478" y="238759"/>
                  </a:lnTo>
                  <a:lnTo>
                    <a:pt x="26796" y="236219"/>
                  </a:lnTo>
                  <a:lnTo>
                    <a:pt x="46608" y="236219"/>
                  </a:lnTo>
                  <a:lnTo>
                    <a:pt x="50037" y="232409"/>
                  </a:lnTo>
                  <a:lnTo>
                    <a:pt x="46481" y="228599"/>
                  </a:lnTo>
                  <a:lnTo>
                    <a:pt x="42544" y="227329"/>
                  </a:lnTo>
                  <a:lnTo>
                    <a:pt x="33654" y="224789"/>
                  </a:lnTo>
                  <a:close/>
                </a:path>
                <a:path w="330200" h="307339">
                  <a:moveTo>
                    <a:pt x="62356" y="248919"/>
                  </a:moveTo>
                  <a:lnTo>
                    <a:pt x="57912" y="250189"/>
                  </a:lnTo>
                  <a:lnTo>
                    <a:pt x="52958" y="251459"/>
                  </a:lnTo>
                  <a:lnTo>
                    <a:pt x="49656" y="252729"/>
                  </a:lnTo>
                  <a:lnTo>
                    <a:pt x="44068" y="256539"/>
                  </a:lnTo>
                  <a:lnTo>
                    <a:pt x="28828" y="265429"/>
                  </a:lnTo>
                  <a:lnTo>
                    <a:pt x="23621" y="267969"/>
                  </a:lnTo>
                  <a:lnTo>
                    <a:pt x="45465" y="267969"/>
                  </a:lnTo>
                  <a:lnTo>
                    <a:pt x="48767" y="265429"/>
                  </a:lnTo>
                  <a:lnTo>
                    <a:pt x="53086" y="262889"/>
                  </a:lnTo>
                  <a:lnTo>
                    <a:pt x="55244" y="262889"/>
                  </a:lnTo>
                  <a:lnTo>
                    <a:pt x="58674" y="261619"/>
                  </a:lnTo>
                  <a:lnTo>
                    <a:pt x="61467" y="260349"/>
                  </a:lnTo>
                  <a:lnTo>
                    <a:pt x="80687" y="260349"/>
                  </a:lnTo>
                  <a:lnTo>
                    <a:pt x="80010" y="259079"/>
                  </a:lnTo>
                  <a:lnTo>
                    <a:pt x="76962" y="255269"/>
                  </a:lnTo>
                  <a:lnTo>
                    <a:pt x="73913" y="252729"/>
                  </a:lnTo>
                  <a:lnTo>
                    <a:pt x="70357" y="251459"/>
                  </a:lnTo>
                  <a:lnTo>
                    <a:pt x="66293" y="250189"/>
                  </a:lnTo>
                  <a:lnTo>
                    <a:pt x="62356" y="248919"/>
                  </a:lnTo>
                  <a:close/>
                </a:path>
                <a:path w="330200" h="307339">
                  <a:moveTo>
                    <a:pt x="63118" y="218439"/>
                  </a:moveTo>
                  <a:lnTo>
                    <a:pt x="55879" y="226059"/>
                  </a:lnTo>
                  <a:lnTo>
                    <a:pt x="110616" y="255269"/>
                  </a:lnTo>
                  <a:lnTo>
                    <a:pt x="117982" y="247649"/>
                  </a:lnTo>
                  <a:lnTo>
                    <a:pt x="115014" y="242569"/>
                  </a:lnTo>
                  <a:lnTo>
                    <a:pt x="105537" y="242569"/>
                  </a:lnTo>
                  <a:lnTo>
                    <a:pt x="93979" y="236219"/>
                  </a:lnTo>
                  <a:lnTo>
                    <a:pt x="63118" y="218439"/>
                  </a:lnTo>
                  <a:close/>
                </a:path>
                <a:path w="330200" h="307339">
                  <a:moveTo>
                    <a:pt x="88518" y="193039"/>
                  </a:moveTo>
                  <a:lnTo>
                    <a:pt x="81152" y="200659"/>
                  </a:lnTo>
                  <a:lnTo>
                    <a:pt x="99060" y="231139"/>
                  </a:lnTo>
                  <a:lnTo>
                    <a:pt x="102996" y="238759"/>
                  </a:lnTo>
                  <a:lnTo>
                    <a:pt x="105537" y="242569"/>
                  </a:lnTo>
                  <a:lnTo>
                    <a:pt x="115014" y="242569"/>
                  </a:lnTo>
                  <a:lnTo>
                    <a:pt x="94233" y="207009"/>
                  </a:lnTo>
                  <a:lnTo>
                    <a:pt x="112567" y="207009"/>
                  </a:lnTo>
                  <a:lnTo>
                    <a:pt x="88518" y="193039"/>
                  </a:lnTo>
                  <a:close/>
                </a:path>
                <a:path w="330200" h="307339">
                  <a:moveTo>
                    <a:pt x="46608" y="236219"/>
                  </a:moveTo>
                  <a:lnTo>
                    <a:pt x="35051" y="236219"/>
                  </a:lnTo>
                  <a:lnTo>
                    <a:pt x="39242" y="237489"/>
                  </a:lnTo>
                  <a:lnTo>
                    <a:pt x="43179" y="240029"/>
                  </a:lnTo>
                  <a:lnTo>
                    <a:pt x="46608" y="236219"/>
                  </a:lnTo>
                  <a:close/>
                </a:path>
                <a:path w="330200" h="307339">
                  <a:moveTo>
                    <a:pt x="112567" y="207009"/>
                  </a:moveTo>
                  <a:lnTo>
                    <a:pt x="94233" y="207009"/>
                  </a:lnTo>
                  <a:lnTo>
                    <a:pt x="102996" y="212089"/>
                  </a:lnTo>
                  <a:lnTo>
                    <a:pt x="134746" y="231139"/>
                  </a:lnTo>
                  <a:lnTo>
                    <a:pt x="142112" y="223519"/>
                  </a:lnTo>
                  <a:lnTo>
                    <a:pt x="138760" y="217169"/>
                  </a:lnTo>
                  <a:lnTo>
                    <a:pt x="129158" y="217169"/>
                  </a:lnTo>
                  <a:lnTo>
                    <a:pt x="119125" y="210819"/>
                  </a:lnTo>
                  <a:lnTo>
                    <a:pt x="112567" y="207009"/>
                  </a:lnTo>
                  <a:close/>
                </a:path>
                <a:path w="330200" h="307339">
                  <a:moveTo>
                    <a:pt x="113283" y="168909"/>
                  </a:moveTo>
                  <a:lnTo>
                    <a:pt x="106425" y="175259"/>
                  </a:lnTo>
                  <a:lnTo>
                    <a:pt x="129158" y="217169"/>
                  </a:lnTo>
                  <a:lnTo>
                    <a:pt x="138760" y="217169"/>
                  </a:lnTo>
                  <a:lnTo>
                    <a:pt x="113283" y="168909"/>
                  </a:lnTo>
                  <a:close/>
                </a:path>
                <a:path w="330200" h="307339">
                  <a:moveTo>
                    <a:pt x="147446" y="135889"/>
                  </a:moveTo>
                  <a:lnTo>
                    <a:pt x="140969" y="138429"/>
                  </a:lnTo>
                  <a:lnTo>
                    <a:pt x="135381" y="144779"/>
                  </a:lnTo>
                  <a:lnTo>
                    <a:pt x="129539" y="149859"/>
                  </a:lnTo>
                  <a:lnTo>
                    <a:pt x="126873" y="157479"/>
                  </a:lnTo>
                  <a:lnTo>
                    <a:pt x="127380" y="171449"/>
                  </a:lnTo>
                  <a:lnTo>
                    <a:pt x="131063" y="179069"/>
                  </a:lnTo>
                  <a:lnTo>
                    <a:pt x="144906" y="193039"/>
                  </a:lnTo>
                  <a:lnTo>
                    <a:pt x="152018" y="196849"/>
                  </a:lnTo>
                  <a:lnTo>
                    <a:pt x="166750" y="196849"/>
                  </a:lnTo>
                  <a:lnTo>
                    <a:pt x="173481" y="194309"/>
                  </a:lnTo>
                  <a:lnTo>
                    <a:pt x="180784" y="186689"/>
                  </a:lnTo>
                  <a:lnTo>
                    <a:pt x="156590" y="186689"/>
                  </a:lnTo>
                  <a:lnTo>
                    <a:pt x="151764" y="184149"/>
                  </a:lnTo>
                  <a:lnTo>
                    <a:pt x="146812" y="180339"/>
                  </a:lnTo>
                  <a:lnTo>
                    <a:pt x="153085" y="173989"/>
                  </a:lnTo>
                  <a:lnTo>
                    <a:pt x="141477" y="173989"/>
                  </a:lnTo>
                  <a:lnTo>
                    <a:pt x="138049" y="170179"/>
                  </a:lnTo>
                  <a:lnTo>
                    <a:pt x="136270" y="166369"/>
                  </a:lnTo>
                  <a:lnTo>
                    <a:pt x="136366" y="162559"/>
                  </a:lnTo>
                  <a:lnTo>
                    <a:pt x="136398" y="157479"/>
                  </a:lnTo>
                  <a:lnTo>
                    <a:pt x="138049" y="153669"/>
                  </a:lnTo>
                  <a:lnTo>
                    <a:pt x="144906" y="146049"/>
                  </a:lnTo>
                  <a:lnTo>
                    <a:pt x="149225" y="144779"/>
                  </a:lnTo>
                  <a:lnTo>
                    <a:pt x="174370" y="144779"/>
                  </a:lnTo>
                  <a:lnTo>
                    <a:pt x="169290" y="139699"/>
                  </a:lnTo>
                  <a:lnTo>
                    <a:pt x="162178" y="137159"/>
                  </a:lnTo>
                  <a:lnTo>
                    <a:pt x="147446" y="135889"/>
                  </a:lnTo>
                  <a:close/>
                </a:path>
                <a:path w="330200" h="307339">
                  <a:moveTo>
                    <a:pt x="184530" y="156209"/>
                  </a:moveTo>
                  <a:lnTo>
                    <a:pt x="176275" y="162559"/>
                  </a:lnTo>
                  <a:lnTo>
                    <a:pt x="178180" y="166369"/>
                  </a:lnTo>
                  <a:lnTo>
                    <a:pt x="178815" y="170179"/>
                  </a:lnTo>
                  <a:lnTo>
                    <a:pt x="178435" y="172719"/>
                  </a:lnTo>
                  <a:lnTo>
                    <a:pt x="177926" y="176529"/>
                  </a:lnTo>
                  <a:lnTo>
                    <a:pt x="176402" y="179069"/>
                  </a:lnTo>
                  <a:lnTo>
                    <a:pt x="173736" y="181609"/>
                  </a:lnTo>
                  <a:lnTo>
                    <a:pt x="170306" y="185419"/>
                  </a:lnTo>
                  <a:lnTo>
                    <a:pt x="166115" y="186689"/>
                  </a:lnTo>
                  <a:lnTo>
                    <a:pt x="180784" y="186689"/>
                  </a:lnTo>
                  <a:lnTo>
                    <a:pt x="184403" y="182879"/>
                  </a:lnTo>
                  <a:lnTo>
                    <a:pt x="187325" y="177799"/>
                  </a:lnTo>
                  <a:lnTo>
                    <a:pt x="188849" y="166369"/>
                  </a:lnTo>
                  <a:lnTo>
                    <a:pt x="187578" y="161289"/>
                  </a:lnTo>
                  <a:lnTo>
                    <a:pt x="184530" y="156209"/>
                  </a:lnTo>
                  <a:close/>
                </a:path>
                <a:path w="330200" h="307339">
                  <a:moveTo>
                    <a:pt x="174370" y="144779"/>
                  </a:moveTo>
                  <a:lnTo>
                    <a:pt x="149225" y="144779"/>
                  </a:lnTo>
                  <a:lnTo>
                    <a:pt x="154177" y="146049"/>
                  </a:lnTo>
                  <a:lnTo>
                    <a:pt x="157479" y="146049"/>
                  </a:lnTo>
                  <a:lnTo>
                    <a:pt x="161036" y="147319"/>
                  </a:lnTo>
                  <a:lnTo>
                    <a:pt x="164845" y="151129"/>
                  </a:lnTo>
                  <a:lnTo>
                    <a:pt x="141477" y="173989"/>
                  </a:lnTo>
                  <a:lnTo>
                    <a:pt x="153085" y="173989"/>
                  </a:lnTo>
                  <a:lnTo>
                    <a:pt x="178180" y="148589"/>
                  </a:lnTo>
                  <a:lnTo>
                    <a:pt x="174370" y="144779"/>
                  </a:lnTo>
                  <a:close/>
                </a:path>
                <a:path w="330200" h="307339">
                  <a:moveTo>
                    <a:pt x="182244" y="67309"/>
                  </a:moveTo>
                  <a:lnTo>
                    <a:pt x="175132" y="74929"/>
                  </a:lnTo>
                  <a:lnTo>
                    <a:pt x="195961" y="95249"/>
                  </a:lnTo>
                  <a:lnTo>
                    <a:pt x="189991" y="95249"/>
                  </a:lnTo>
                  <a:lnTo>
                    <a:pt x="183895" y="96519"/>
                  </a:lnTo>
                  <a:lnTo>
                    <a:pt x="181101" y="99059"/>
                  </a:lnTo>
                  <a:lnTo>
                    <a:pt x="175132" y="104139"/>
                  </a:lnTo>
                  <a:lnTo>
                    <a:pt x="172974" y="109219"/>
                  </a:lnTo>
                  <a:lnTo>
                    <a:pt x="171957" y="113029"/>
                  </a:lnTo>
                  <a:lnTo>
                    <a:pt x="170941" y="118109"/>
                  </a:lnTo>
                  <a:lnTo>
                    <a:pt x="171450" y="123189"/>
                  </a:lnTo>
                  <a:lnTo>
                    <a:pt x="206120" y="152399"/>
                  </a:lnTo>
                  <a:lnTo>
                    <a:pt x="215391" y="149859"/>
                  </a:lnTo>
                  <a:lnTo>
                    <a:pt x="219328" y="148589"/>
                  </a:lnTo>
                  <a:lnTo>
                    <a:pt x="222757" y="144779"/>
                  </a:lnTo>
                  <a:lnTo>
                    <a:pt x="225297" y="142239"/>
                  </a:lnTo>
                  <a:lnTo>
                    <a:pt x="200660" y="142239"/>
                  </a:lnTo>
                  <a:lnTo>
                    <a:pt x="195452" y="138429"/>
                  </a:lnTo>
                  <a:lnTo>
                    <a:pt x="190118" y="133349"/>
                  </a:lnTo>
                  <a:lnTo>
                    <a:pt x="184530" y="128269"/>
                  </a:lnTo>
                  <a:lnTo>
                    <a:pt x="181610" y="123189"/>
                  </a:lnTo>
                  <a:lnTo>
                    <a:pt x="180593" y="113029"/>
                  </a:lnTo>
                  <a:lnTo>
                    <a:pt x="181990" y="109219"/>
                  </a:lnTo>
                  <a:lnTo>
                    <a:pt x="185165" y="106679"/>
                  </a:lnTo>
                  <a:lnTo>
                    <a:pt x="188340" y="102869"/>
                  </a:lnTo>
                  <a:lnTo>
                    <a:pt x="192404" y="101599"/>
                  </a:lnTo>
                  <a:lnTo>
                    <a:pt x="216162" y="101599"/>
                  </a:lnTo>
                  <a:lnTo>
                    <a:pt x="182244" y="67309"/>
                  </a:lnTo>
                  <a:close/>
                </a:path>
                <a:path w="330200" h="307339">
                  <a:moveTo>
                    <a:pt x="216162" y="101599"/>
                  </a:moveTo>
                  <a:lnTo>
                    <a:pt x="192404" y="101599"/>
                  </a:lnTo>
                  <a:lnTo>
                    <a:pt x="202183" y="102869"/>
                  </a:lnTo>
                  <a:lnTo>
                    <a:pt x="207517" y="105409"/>
                  </a:lnTo>
                  <a:lnTo>
                    <a:pt x="218439" y="116839"/>
                  </a:lnTo>
                  <a:lnTo>
                    <a:pt x="221233" y="121919"/>
                  </a:lnTo>
                  <a:lnTo>
                    <a:pt x="221995" y="130809"/>
                  </a:lnTo>
                  <a:lnTo>
                    <a:pt x="220599" y="134619"/>
                  </a:lnTo>
                  <a:lnTo>
                    <a:pt x="217550" y="138429"/>
                  </a:lnTo>
                  <a:lnTo>
                    <a:pt x="214502" y="140969"/>
                  </a:lnTo>
                  <a:lnTo>
                    <a:pt x="210438" y="142239"/>
                  </a:lnTo>
                  <a:lnTo>
                    <a:pt x="225297" y="142239"/>
                  </a:lnTo>
                  <a:lnTo>
                    <a:pt x="227837" y="139699"/>
                  </a:lnTo>
                  <a:lnTo>
                    <a:pt x="229742" y="133349"/>
                  </a:lnTo>
                  <a:lnTo>
                    <a:pt x="228218" y="126999"/>
                  </a:lnTo>
                  <a:lnTo>
                    <a:pt x="238709" y="126999"/>
                  </a:lnTo>
                  <a:lnTo>
                    <a:pt x="240029" y="125729"/>
                  </a:lnTo>
                  <a:lnTo>
                    <a:pt x="216162" y="101599"/>
                  </a:lnTo>
                  <a:close/>
                </a:path>
                <a:path w="330200" h="307339">
                  <a:moveTo>
                    <a:pt x="238709" y="126999"/>
                  </a:moveTo>
                  <a:lnTo>
                    <a:pt x="228218" y="126999"/>
                  </a:lnTo>
                  <a:lnTo>
                    <a:pt x="233425" y="132079"/>
                  </a:lnTo>
                  <a:lnTo>
                    <a:pt x="238709" y="126999"/>
                  </a:lnTo>
                  <a:close/>
                </a:path>
                <a:path w="330200" h="307339">
                  <a:moveTo>
                    <a:pt x="252729" y="45719"/>
                  </a:moveTo>
                  <a:lnTo>
                    <a:pt x="237998" y="45719"/>
                  </a:lnTo>
                  <a:lnTo>
                    <a:pt x="231520" y="48259"/>
                  </a:lnTo>
                  <a:lnTo>
                    <a:pt x="220090" y="59689"/>
                  </a:lnTo>
                  <a:lnTo>
                    <a:pt x="217296" y="66039"/>
                  </a:lnTo>
                  <a:lnTo>
                    <a:pt x="217677" y="73659"/>
                  </a:lnTo>
                  <a:lnTo>
                    <a:pt x="217931" y="81279"/>
                  </a:lnTo>
                  <a:lnTo>
                    <a:pt x="221487" y="88899"/>
                  </a:lnTo>
                  <a:lnTo>
                    <a:pt x="228600" y="95249"/>
                  </a:lnTo>
                  <a:lnTo>
                    <a:pt x="235457" y="102869"/>
                  </a:lnTo>
                  <a:lnTo>
                    <a:pt x="242442" y="106679"/>
                  </a:lnTo>
                  <a:lnTo>
                    <a:pt x="257175" y="106679"/>
                  </a:lnTo>
                  <a:lnTo>
                    <a:pt x="264032" y="102869"/>
                  </a:lnTo>
                  <a:lnTo>
                    <a:pt x="270859" y="96519"/>
                  </a:lnTo>
                  <a:lnTo>
                    <a:pt x="247141" y="96519"/>
                  </a:lnTo>
                  <a:lnTo>
                    <a:pt x="242315" y="93979"/>
                  </a:lnTo>
                  <a:lnTo>
                    <a:pt x="237362" y="90169"/>
                  </a:lnTo>
                  <a:lnTo>
                    <a:pt x="243611" y="83819"/>
                  </a:lnTo>
                  <a:lnTo>
                    <a:pt x="231901" y="83819"/>
                  </a:lnTo>
                  <a:lnTo>
                    <a:pt x="228473" y="80009"/>
                  </a:lnTo>
                  <a:lnTo>
                    <a:pt x="226821" y="76199"/>
                  </a:lnTo>
                  <a:lnTo>
                    <a:pt x="226864" y="69849"/>
                  </a:lnTo>
                  <a:lnTo>
                    <a:pt x="239775" y="54609"/>
                  </a:lnTo>
                  <a:lnTo>
                    <a:pt x="265175" y="54609"/>
                  </a:lnTo>
                  <a:lnTo>
                    <a:pt x="259841" y="49529"/>
                  </a:lnTo>
                  <a:lnTo>
                    <a:pt x="252729" y="45719"/>
                  </a:lnTo>
                  <a:close/>
                </a:path>
                <a:path w="330200" h="307339">
                  <a:moveTo>
                    <a:pt x="274954" y="64769"/>
                  </a:moveTo>
                  <a:lnTo>
                    <a:pt x="266700" y="72389"/>
                  </a:lnTo>
                  <a:lnTo>
                    <a:pt x="268731" y="76199"/>
                  </a:lnTo>
                  <a:lnTo>
                    <a:pt x="269366" y="80009"/>
                  </a:lnTo>
                  <a:lnTo>
                    <a:pt x="268858" y="82549"/>
                  </a:lnTo>
                  <a:lnTo>
                    <a:pt x="268477" y="86359"/>
                  </a:lnTo>
                  <a:lnTo>
                    <a:pt x="266953" y="88899"/>
                  </a:lnTo>
                  <a:lnTo>
                    <a:pt x="260857" y="95249"/>
                  </a:lnTo>
                  <a:lnTo>
                    <a:pt x="256666" y="96519"/>
                  </a:lnTo>
                  <a:lnTo>
                    <a:pt x="270859" y="96519"/>
                  </a:lnTo>
                  <a:lnTo>
                    <a:pt x="274954" y="92709"/>
                  </a:lnTo>
                  <a:lnTo>
                    <a:pt x="277749" y="87629"/>
                  </a:lnTo>
                  <a:lnTo>
                    <a:pt x="279273" y="76199"/>
                  </a:lnTo>
                  <a:lnTo>
                    <a:pt x="278129" y="71119"/>
                  </a:lnTo>
                  <a:lnTo>
                    <a:pt x="274954" y="64769"/>
                  </a:lnTo>
                  <a:close/>
                </a:path>
                <a:path w="330200" h="307339">
                  <a:moveTo>
                    <a:pt x="265175" y="54609"/>
                  </a:moveTo>
                  <a:lnTo>
                    <a:pt x="244728" y="54609"/>
                  </a:lnTo>
                  <a:lnTo>
                    <a:pt x="247903" y="55879"/>
                  </a:lnTo>
                  <a:lnTo>
                    <a:pt x="251460" y="57149"/>
                  </a:lnTo>
                  <a:lnTo>
                    <a:pt x="255396" y="59689"/>
                  </a:lnTo>
                  <a:lnTo>
                    <a:pt x="231901" y="83819"/>
                  </a:lnTo>
                  <a:lnTo>
                    <a:pt x="243611" y="83819"/>
                  </a:lnTo>
                  <a:lnTo>
                    <a:pt x="268604" y="58419"/>
                  </a:lnTo>
                  <a:lnTo>
                    <a:pt x="267842" y="57149"/>
                  </a:lnTo>
                  <a:lnTo>
                    <a:pt x="265175" y="54609"/>
                  </a:lnTo>
                  <a:close/>
                </a:path>
                <a:path w="330200" h="307339">
                  <a:moveTo>
                    <a:pt x="286765" y="0"/>
                  </a:moveTo>
                  <a:lnTo>
                    <a:pt x="283971" y="0"/>
                  </a:lnTo>
                  <a:lnTo>
                    <a:pt x="277875" y="2539"/>
                  </a:lnTo>
                  <a:lnTo>
                    <a:pt x="275081" y="5079"/>
                  </a:lnTo>
                  <a:lnTo>
                    <a:pt x="272668" y="7619"/>
                  </a:lnTo>
                  <a:lnTo>
                    <a:pt x="266826" y="12699"/>
                  </a:lnTo>
                  <a:lnTo>
                    <a:pt x="264667" y="20319"/>
                  </a:lnTo>
                  <a:lnTo>
                    <a:pt x="266191" y="27939"/>
                  </a:lnTo>
                  <a:lnTo>
                    <a:pt x="253873" y="27939"/>
                  </a:lnTo>
                  <a:lnTo>
                    <a:pt x="295782" y="69849"/>
                  </a:lnTo>
                  <a:lnTo>
                    <a:pt x="302894" y="62229"/>
                  </a:lnTo>
                  <a:lnTo>
                    <a:pt x="279907" y="39369"/>
                  </a:lnTo>
                  <a:lnTo>
                    <a:pt x="274574" y="34289"/>
                  </a:lnTo>
                  <a:lnTo>
                    <a:pt x="272033" y="29209"/>
                  </a:lnTo>
                  <a:lnTo>
                    <a:pt x="272118" y="27939"/>
                  </a:lnTo>
                  <a:lnTo>
                    <a:pt x="266191" y="27939"/>
                  </a:lnTo>
                  <a:lnTo>
                    <a:pt x="260223" y="21589"/>
                  </a:lnTo>
                  <a:lnTo>
                    <a:pt x="272541" y="21589"/>
                  </a:lnTo>
                  <a:lnTo>
                    <a:pt x="274192" y="17779"/>
                  </a:lnTo>
                  <a:lnTo>
                    <a:pt x="277240" y="15239"/>
                  </a:lnTo>
                  <a:lnTo>
                    <a:pt x="279145" y="12699"/>
                  </a:lnTo>
                  <a:lnTo>
                    <a:pt x="281304" y="11429"/>
                  </a:lnTo>
                  <a:lnTo>
                    <a:pt x="283463" y="11429"/>
                  </a:lnTo>
                  <a:lnTo>
                    <a:pt x="285750" y="10159"/>
                  </a:lnTo>
                  <a:lnTo>
                    <a:pt x="304529" y="10159"/>
                  </a:lnTo>
                  <a:lnTo>
                    <a:pt x="300736" y="6349"/>
                  </a:lnTo>
                  <a:lnTo>
                    <a:pt x="298323" y="5079"/>
                  </a:lnTo>
                  <a:lnTo>
                    <a:pt x="296671" y="3809"/>
                  </a:lnTo>
                  <a:lnTo>
                    <a:pt x="291845" y="1269"/>
                  </a:lnTo>
                  <a:lnTo>
                    <a:pt x="286765" y="0"/>
                  </a:lnTo>
                  <a:close/>
                </a:path>
                <a:path w="330200" h="307339">
                  <a:moveTo>
                    <a:pt x="304529" y="10159"/>
                  </a:moveTo>
                  <a:lnTo>
                    <a:pt x="285750" y="10159"/>
                  </a:lnTo>
                  <a:lnTo>
                    <a:pt x="287908" y="11429"/>
                  </a:lnTo>
                  <a:lnTo>
                    <a:pt x="289940" y="11429"/>
                  </a:lnTo>
                  <a:lnTo>
                    <a:pt x="291845" y="12699"/>
                  </a:lnTo>
                  <a:lnTo>
                    <a:pt x="294258" y="13969"/>
                  </a:lnTo>
                  <a:lnTo>
                    <a:pt x="322706" y="43179"/>
                  </a:lnTo>
                  <a:lnTo>
                    <a:pt x="329818" y="35559"/>
                  </a:lnTo>
                  <a:lnTo>
                    <a:pt x="304529" y="10159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4945" y="2234180"/>
            <a:ext cx="167005" cy="8153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num_of_sales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0594" y="4222496"/>
            <a:ext cx="455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Cou</a:t>
            </a:r>
            <a:r>
              <a:rPr sz="1000" spc="-1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try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2332" y="1489328"/>
            <a:ext cx="3635375" cy="479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TOP_Countries_sales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10"/>
              </a:spcBef>
              <a:tabLst>
                <a:tab pos="3622040" algn="l"/>
              </a:tabLst>
            </a:pPr>
            <a:r>
              <a:rPr sz="900" strike="sngStrike" dirty="0">
                <a:solidFill>
                  <a:srgbClr val="404040"/>
                </a:solidFill>
                <a:latin typeface="Arial MT"/>
                <a:cs typeface="Arial MT"/>
              </a:rPr>
              <a:t>   </a:t>
            </a:r>
            <a:r>
              <a:rPr sz="900" strike="sngStrike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900" strike="sngStrike" spc="-5" dirty="0">
                <a:solidFill>
                  <a:srgbClr val="404040"/>
                </a:solidFill>
                <a:latin typeface="Arial MT"/>
                <a:cs typeface="Arial MT"/>
              </a:rPr>
              <a:t>91	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5091" y="1418844"/>
            <a:ext cx="4540250" cy="3060700"/>
          </a:xfrm>
          <a:custGeom>
            <a:avLst/>
            <a:gdLst/>
            <a:ahLst/>
            <a:cxnLst/>
            <a:rect l="l" t="t" r="r" b="b"/>
            <a:pathLst>
              <a:path w="4540250" h="3060700">
                <a:moveTo>
                  <a:pt x="0" y="3060192"/>
                </a:moveTo>
                <a:lnTo>
                  <a:pt x="4539996" y="3060192"/>
                </a:lnTo>
                <a:lnTo>
                  <a:pt x="4539996" y="0"/>
                </a:lnTo>
                <a:lnTo>
                  <a:pt x="0" y="0"/>
                </a:lnTo>
                <a:lnTo>
                  <a:pt x="0" y="3060192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7734" y="1472643"/>
            <a:ext cx="3401695" cy="98296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1400" spc="-50" dirty="0">
                <a:solidFill>
                  <a:srgbClr val="585858"/>
                </a:solidFill>
                <a:latin typeface="Lucida Sans Unicode"/>
                <a:cs typeface="Lucida Sans Unicode"/>
              </a:rPr>
              <a:t>WE calculate the selling amount for each artist 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endParaRPr lang="en-US" sz="1400" spc="-50" dirty="0">
              <a:solidFill>
                <a:srgbClr val="585858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1400" spc="-50" dirty="0">
                <a:solidFill>
                  <a:srgbClr val="585858"/>
                </a:solidFill>
                <a:latin typeface="Lucida Sans Unicode"/>
                <a:cs typeface="Lucida Sans Unicode"/>
              </a:rPr>
              <a:t>Iron Maiden at the </a:t>
            </a:r>
            <a:r>
              <a:rPr lang="en-US" sz="1400" spc="-50">
                <a:solidFill>
                  <a:srgbClr val="585858"/>
                </a:solidFill>
                <a:latin typeface="Lucida Sans Unicode"/>
                <a:cs typeface="Lucida Sans Unicode"/>
              </a:rPr>
              <a:t>top  with 34</a:t>
            </a:r>
            <a:endParaRPr lang="en-US" sz="14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0382" y="2859785"/>
            <a:ext cx="11785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 MT"/>
                <a:cs typeface="Arial MT"/>
              </a:rPr>
              <a:t>&lt;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dirty="0">
                <a:latin typeface="Arial MT"/>
                <a:cs typeface="Arial MT"/>
              </a:rPr>
              <a:t>isualization&gt;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95655"/>
          </a:xfrm>
          <a:custGeom>
            <a:avLst/>
            <a:gdLst/>
            <a:ahLst/>
            <a:cxnLst/>
            <a:rect l="l" t="t" r="r" b="b"/>
            <a:pathLst>
              <a:path w="9144000" h="795655">
                <a:moveTo>
                  <a:pt x="9144000" y="0"/>
                </a:moveTo>
                <a:lnTo>
                  <a:pt x="0" y="0"/>
                </a:lnTo>
                <a:lnTo>
                  <a:pt x="0" y="795527"/>
                </a:lnTo>
                <a:lnTo>
                  <a:pt x="9144000" y="795527"/>
                </a:lnTo>
                <a:lnTo>
                  <a:pt x="91440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143" y="152146"/>
            <a:ext cx="6470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5" dirty="0">
                <a:latin typeface="Impact" panose="020B0806030902050204" pitchFamily="34" charset="0"/>
              </a:rPr>
              <a:t>Who</a:t>
            </a:r>
            <a:r>
              <a:rPr spc="-175" dirty="0">
                <a:latin typeface="Impact" panose="020B0806030902050204" pitchFamily="34" charset="0"/>
              </a:rPr>
              <a:t> </a:t>
            </a:r>
            <a:r>
              <a:rPr spc="-5" dirty="0">
                <a:latin typeface="Impact" panose="020B0806030902050204" pitchFamily="34" charset="0"/>
              </a:rPr>
              <a:t>ar</a:t>
            </a:r>
            <a:r>
              <a:rPr dirty="0">
                <a:latin typeface="Impact" panose="020B0806030902050204" pitchFamily="34" charset="0"/>
              </a:rPr>
              <a:t>e</a:t>
            </a:r>
            <a:r>
              <a:rPr spc="-150" dirty="0">
                <a:latin typeface="Impact" panose="020B0806030902050204" pitchFamily="34" charset="0"/>
              </a:rPr>
              <a:t> </a:t>
            </a:r>
            <a:r>
              <a:rPr spc="-30" dirty="0">
                <a:latin typeface="Impact" panose="020B0806030902050204" pitchFamily="34" charset="0"/>
              </a:rPr>
              <a:t>the</a:t>
            </a:r>
            <a:r>
              <a:rPr spc="-160" dirty="0">
                <a:latin typeface="Impact" panose="020B0806030902050204" pitchFamily="34" charset="0"/>
              </a:rPr>
              <a:t> </a:t>
            </a:r>
            <a:r>
              <a:rPr spc="-50" dirty="0">
                <a:latin typeface="Impact" panose="020B0806030902050204" pitchFamily="34" charset="0"/>
              </a:rPr>
              <a:t>to</a:t>
            </a:r>
            <a:r>
              <a:rPr spc="-55" dirty="0">
                <a:latin typeface="Impact" panose="020B0806030902050204" pitchFamily="34" charset="0"/>
              </a:rPr>
              <a:t>p</a:t>
            </a:r>
            <a:r>
              <a:rPr spc="-160" dirty="0">
                <a:latin typeface="Impact" panose="020B0806030902050204" pitchFamily="34" charset="0"/>
              </a:rPr>
              <a:t> </a:t>
            </a:r>
            <a:r>
              <a:rPr spc="20" dirty="0">
                <a:latin typeface="Impact" panose="020B0806030902050204" pitchFamily="34" charset="0"/>
              </a:rPr>
              <a:t>1</a:t>
            </a:r>
            <a:r>
              <a:rPr spc="-175" dirty="0">
                <a:latin typeface="Impact" panose="020B0806030902050204" pitchFamily="34" charset="0"/>
              </a:rPr>
              <a:t>0</a:t>
            </a:r>
            <a:r>
              <a:rPr spc="40" dirty="0">
                <a:latin typeface="Impact" panose="020B0806030902050204" pitchFamily="34" charset="0"/>
              </a:rPr>
              <a:t> </a:t>
            </a:r>
            <a:r>
              <a:rPr spc="-50" dirty="0">
                <a:latin typeface="Impact" panose="020B0806030902050204" pitchFamily="34" charset="0"/>
              </a:rPr>
              <a:t>best</a:t>
            </a:r>
            <a:r>
              <a:rPr spc="-160" dirty="0">
                <a:latin typeface="Impact" panose="020B0806030902050204" pitchFamily="34" charset="0"/>
              </a:rPr>
              <a:t> </a:t>
            </a:r>
            <a:r>
              <a:rPr spc="-90" dirty="0">
                <a:latin typeface="Impact" panose="020B0806030902050204" pitchFamily="34" charset="0"/>
              </a:rPr>
              <a:t>sellin</a:t>
            </a:r>
            <a:r>
              <a:rPr spc="-125" dirty="0">
                <a:latin typeface="Impact" panose="020B0806030902050204" pitchFamily="34" charset="0"/>
              </a:rPr>
              <a:t>g</a:t>
            </a:r>
            <a:r>
              <a:rPr spc="-140" dirty="0">
                <a:latin typeface="Impact" panose="020B0806030902050204" pitchFamily="34" charset="0"/>
              </a:rPr>
              <a:t> </a:t>
            </a:r>
            <a:r>
              <a:rPr spc="-55" dirty="0">
                <a:latin typeface="Impact" panose="020B0806030902050204" pitchFamily="34" charset="0"/>
              </a:rPr>
              <a:t>artists?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55091" y="1417319"/>
            <a:ext cx="4551045" cy="3074035"/>
            <a:chOff x="355091" y="1417319"/>
            <a:chExt cx="4551045" cy="3074035"/>
          </a:xfrm>
        </p:grpSpPr>
        <p:sp>
          <p:nvSpPr>
            <p:cNvPr id="7" name="object 7"/>
            <p:cNvSpPr/>
            <p:nvPr/>
          </p:nvSpPr>
          <p:spPr>
            <a:xfrm>
              <a:off x="355091" y="1417319"/>
              <a:ext cx="4551045" cy="3074035"/>
            </a:xfrm>
            <a:custGeom>
              <a:avLst/>
              <a:gdLst/>
              <a:ahLst/>
              <a:cxnLst/>
              <a:rect l="l" t="t" r="r" b="b"/>
              <a:pathLst>
                <a:path w="4551045" h="3074035">
                  <a:moveTo>
                    <a:pt x="4550664" y="0"/>
                  </a:moveTo>
                  <a:lnTo>
                    <a:pt x="0" y="0"/>
                  </a:lnTo>
                  <a:lnTo>
                    <a:pt x="0" y="3073907"/>
                  </a:lnTo>
                  <a:lnTo>
                    <a:pt x="4550664" y="3073907"/>
                  </a:lnTo>
                  <a:lnTo>
                    <a:pt x="4550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2019" y="2854452"/>
              <a:ext cx="3843654" cy="163195"/>
            </a:xfrm>
            <a:custGeom>
              <a:avLst/>
              <a:gdLst/>
              <a:ahLst/>
              <a:cxnLst/>
              <a:rect l="l" t="t" r="r" b="b"/>
              <a:pathLst>
                <a:path w="3843654" h="163194">
                  <a:moveTo>
                    <a:pt x="0" y="163068"/>
                  </a:moveTo>
                  <a:lnTo>
                    <a:pt x="132588" y="163068"/>
                  </a:lnTo>
                </a:path>
                <a:path w="3843654" h="163194">
                  <a:moveTo>
                    <a:pt x="252984" y="163068"/>
                  </a:moveTo>
                  <a:lnTo>
                    <a:pt x="516636" y="163068"/>
                  </a:lnTo>
                </a:path>
                <a:path w="3843654" h="163194">
                  <a:moveTo>
                    <a:pt x="637032" y="163068"/>
                  </a:moveTo>
                  <a:lnTo>
                    <a:pt x="900684" y="163068"/>
                  </a:lnTo>
                </a:path>
                <a:path w="3843654" h="163194">
                  <a:moveTo>
                    <a:pt x="1021080" y="163068"/>
                  </a:moveTo>
                  <a:lnTo>
                    <a:pt x="1284732" y="163068"/>
                  </a:lnTo>
                </a:path>
                <a:path w="3843654" h="163194">
                  <a:moveTo>
                    <a:pt x="1406652" y="163068"/>
                  </a:moveTo>
                  <a:lnTo>
                    <a:pt x="1670304" y="163068"/>
                  </a:lnTo>
                </a:path>
                <a:path w="3843654" h="163194">
                  <a:moveTo>
                    <a:pt x="1790700" y="163068"/>
                  </a:moveTo>
                  <a:lnTo>
                    <a:pt x="2054352" y="163068"/>
                  </a:lnTo>
                </a:path>
                <a:path w="3843654" h="163194">
                  <a:moveTo>
                    <a:pt x="2174748" y="163068"/>
                  </a:moveTo>
                  <a:lnTo>
                    <a:pt x="2438400" y="163068"/>
                  </a:lnTo>
                </a:path>
                <a:path w="3843654" h="163194">
                  <a:moveTo>
                    <a:pt x="2558796" y="163068"/>
                  </a:moveTo>
                  <a:lnTo>
                    <a:pt x="2822447" y="163068"/>
                  </a:lnTo>
                </a:path>
                <a:path w="3843654" h="163194">
                  <a:moveTo>
                    <a:pt x="2942844" y="163068"/>
                  </a:moveTo>
                  <a:lnTo>
                    <a:pt x="3206496" y="163068"/>
                  </a:lnTo>
                </a:path>
                <a:path w="3843654" h="163194">
                  <a:moveTo>
                    <a:pt x="3326892" y="163068"/>
                  </a:moveTo>
                  <a:lnTo>
                    <a:pt x="3590544" y="163068"/>
                  </a:lnTo>
                </a:path>
                <a:path w="3843654" h="163194">
                  <a:moveTo>
                    <a:pt x="3712464" y="163068"/>
                  </a:moveTo>
                  <a:lnTo>
                    <a:pt x="3843528" y="163068"/>
                  </a:lnTo>
                </a:path>
                <a:path w="3843654" h="163194">
                  <a:moveTo>
                    <a:pt x="0" y="0"/>
                  </a:moveTo>
                  <a:lnTo>
                    <a:pt x="132588" y="0"/>
                  </a:lnTo>
                </a:path>
                <a:path w="3843654" h="163194">
                  <a:moveTo>
                    <a:pt x="252984" y="0"/>
                  </a:moveTo>
                  <a:lnTo>
                    <a:pt x="516636" y="0"/>
                  </a:lnTo>
                </a:path>
                <a:path w="3843654" h="163194">
                  <a:moveTo>
                    <a:pt x="637032" y="0"/>
                  </a:moveTo>
                  <a:lnTo>
                    <a:pt x="900684" y="0"/>
                  </a:lnTo>
                </a:path>
                <a:path w="3843654" h="163194">
                  <a:moveTo>
                    <a:pt x="1021080" y="0"/>
                  </a:moveTo>
                  <a:lnTo>
                    <a:pt x="1284732" y="0"/>
                  </a:lnTo>
                </a:path>
                <a:path w="3843654" h="163194">
                  <a:moveTo>
                    <a:pt x="1406652" y="0"/>
                  </a:moveTo>
                  <a:lnTo>
                    <a:pt x="1670304" y="0"/>
                  </a:lnTo>
                </a:path>
                <a:path w="3843654" h="163194">
                  <a:moveTo>
                    <a:pt x="1790700" y="0"/>
                  </a:moveTo>
                  <a:lnTo>
                    <a:pt x="2054352" y="0"/>
                  </a:lnTo>
                </a:path>
                <a:path w="3843654" h="163194">
                  <a:moveTo>
                    <a:pt x="2174748" y="0"/>
                  </a:moveTo>
                  <a:lnTo>
                    <a:pt x="2438400" y="0"/>
                  </a:lnTo>
                </a:path>
                <a:path w="3843654" h="163194">
                  <a:moveTo>
                    <a:pt x="2558796" y="0"/>
                  </a:moveTo>
                  <a:lnTo>
                    <a:pt x="2822447" y="0"/>
                  </a:lnTo>
                </a:path>
                <a:path w="3843654" h="163194">
                  <a:moveTo>
                    <a:pt x="2942844" y="0"/>
                  </a:moveTo>
                  <a:lnTo>
                    <a:pt x="320649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8912" y="2852070"/>
              <a:ext cx="516890" cy="5080"/>
            </a:xfrm>
            <a:custGeom>
              <a:avLst/>
              <a:gdLst/>
              <a:ahLst/>
              <a:cxnLst/>
              <a:rect l="l" t="t" r="r" b="b"/>
              <a:pathLst>
                <a:path w="516889" h="5080">
                  <a:moveTo>
                    <a:pt x="0" y="4762"/>
                  </a:moveTo>
                  <a:lnTo>
                    <a:pt x="516636" y="4762"/>
                  </a:lnTo>
                </a:path>
                <a:path w="516889" h="5080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019" y="1876043"/>
              <a:ext cx="3843654" cy="815340"/>
            </a:xfrm>
            <a:custGeom>
              <a:avLst/>
              <a:gdLst/>
              <a:ahLst/>
              <a:cxnLst/>
              <a:rect l="l" t="t" r="r" b="b"/>
              <a:pathLst>
                <a:path w="3843654" h="815339">
                  <a:moveTo>
                    <a:pt x="0" y="815339"/>
                  </a:moveTo>
                  <a:lnTo>
                    <a:pt x="132588" y="815339"/>
                  </a:lnTo>
                </a:path>
                <a:path w="3843654" h="815339">
                  <a:moveTo>
                    <a:pt x="252984" y="815339"/>
                  </a:moveTo>
                  <a:lnTo>
                    <a:pt x="516636" y="815339"/>
                  </a:lnTo>
                </a:path>
                <a:path w="3843654" h="815339">
                  <a:moveTo>
                    <a:pt x="637032" y="815339"/>
                  </a:moveTo>
                  <a:lnTo>
                    <a:pt x="900684" y="815339"/>
                  </a:lnTo>
                </a:path>
                <a:path w="3843654" h="815339">
                  <a:moveTo>
                    <a:pt x="1021080" y="815339"/>
                  </a:moveTo>
                  <a:lnTo>
                    <a:pt x="1284732" y="815339"/>
                  </a:lnTo>
                </a:path>
                <a:path w="3843654" h="815339">
                  <a:moveTo>
                    <a:pt x="1406652" y="815339"/>
                  </a:moveTo>
                  <a:lnTo>
                    <a:pt x="3843528" y="815339"/>
                  </a:lnTo>
                </a:path>
                <a:path w="3843654" h="815339">
                  <a:moveTo>
                    <a:pt x="0" y="652271"/>
                  </a:moveTo>
                  <a:lnTo>
                    <a:pt x="132588" y="652271"/>
                  </a:lnTo>
                </a:path>
                <a:path w="3843654" h="815339">
                  <a:moveTo>
                    <a:pt x="252984" y="652271"/>
                  </a:moveTo>
                  <a:lnTo>
                    <a:pt x="516636" y="652271"/>
                  </a:lnTo>
                </a:path>
                <a:path w="3843654" h="815339">
                  <a:moveTo>
                    <a:pt x="637032" y="652271"/>
                  </a:moveTo>
                  <a:lnTo>
                    <a:pt x="900684" y="652271"/>
                  </a:lnTo>
                </a:path>
                <a:path w="3843654" h="815339">
                  <a:moveTo>
                    <a:pt x="0" y="489203"/>
                  </a:moveTo>
                  <a:lnTo>
                    <a:pt x="132588" y="489203"/>
                  </a:lnTo>
                </a:path>
                <a:path w="3843654" h="815339">
                  <a:moveTo>
                    <a:pt x="252984" y="489203"/>
                  </a:moveTo>
                  <a:lnTo>
                    <a:pt x="3843528" y="489203"/>
                  </a:lnTo>
                </a:path>
                <a:path w="3843654" h="815339">
                  <a:moveTo>
                    <a:pt x="0" y="326135"/>
                  </a:moveTo>
                  <a:lnTo>
                    <a:pt x="132588" y="326135"/>
                  </a:lnTo>
                </a:path>
                <a:path w="3843654" h="815339">
                  <a:moveTo>
                    <a:pt x="252984" y="326135"/>
                  </a:moveTo>
                  <a:lnTo>
                    <a:pt x="3843528" y="326135"/>
                  </a:lnTo>
                </a:path>
                <a:path w="3843654" h="815339">
                  <a:moveTo>
                    <a:pt x="0" y="163067"/>
                  </a:moveTo>
                  <a:lnTo>
                    <a:pt x="3843528" y="163067"/>
                  </a:lnTo>
                </a:path>
                <a:path w="3843654" h="815339">
                  <a:moveTo>
                    <a:pt x="0" y="0"/>
                  </a:moveTo>
                  <a:lnTo>
                    <a:pt x="384352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4608" y="2072639"/>
              <a:ext cx="3580129" cy="1108075"/>
            </a:xfrm>
            <a:custGeom>
              <a:avLst/>
              <a:gdLst/>
              <a:ahLst/>
              <a:cxnLst/>
              <a:rect l="l" t="t" r="r" b="b"/>
              <a:pathLst>
                <a:path w="3580129" h="1108075">
                  <a:moveTo>
                    <a:pt x="120396" y="0"/>
                  </a:moveTo>
                  <a:lnTo>
                    <a:pt x="0" y="0"/>
                  </a:lnTo>
                  <a:lnTo>
                    <a:pt x="0" y="1107948"/>
                  </a:lnTo>
                  <a:lnTo>
                    <a:pt x="120396" y="1107948"/>
                  </a:lnTo>
                  <a:lnTo>
                    <a:pt x="120396" y="0"/>
                  </a:lnTo>
                  <a:close/>
                </a:path>
                <a:path w="3580129" h="1108075">
                  <a:moveTo>
                    <a:pt x="504444" y="358140"/>
                  </a:moveTo>
                  <a:lnTo>
                    <a:pt x="384048" y="358140"/>
                  </a:lnTo>
                  <a:lnTo>
                    <a:pt x="384048" y="1107948"/>
                  </a:lnTo>
                  <a:lnTo>
                    <a:pt x="504444" y="1107948"/>
                  </a:lnTo>
                  <a:lnTo>
                    <a:pt x="504444" y="358140"/>
                  </a:lnTo>
                  <a:close/>
                </a:path>
                <a:path w="3580129" h="1108075">
                  <a:moveTo>
                    <a:pt x="888492" y="390144"/>
                  </a:moveTo>
                  <a:lnTo>
                    <a:pt x="768096" y="390144"/>
                  </a:lnTo>
                  <a:lnTo>
                    <a:pt x="768096" y="1107948"/>
                  </a:lnTo>
                  <a:lnTo>
                    <a:pt x="888492" y="1107948"/>
                  </a:lnTo>
                  <a:lnTo>
                    <a:pt x="888492" y="390144"/>
                  </a:lnTo>
                  <a:close/>
                </a:path>
                <a:path w="3580129" h="1108075">
                  <a:moveTo>
                    <a:pt x="1274064" y="586740"/>
                  </a:moveTo>
                  <a:lnTo>
                    <a:pt x="1152144" y="586740"/>
                  </a:lnTo>
                  <a:lnTo>
                    <a:pt x="1152144" y="1107948"/>
                  </a:lnTo>
                  <a:lnTo>
                    <a:pt x="1274064" y="1107948"/>
                  </a:lnTo>
                  <a:lnTo>
                    <a:pt x="1274064" y="586740"/>
                  </a:lnTo>
                  <a:close/>
                </a:path>
                <a:path w="3580129" h="1108075">
                  <a:moveTo>
                    <a:pt x="1658112" y="716280"/>
                  </a:moveTo>
                  <a:lnTo>
                    <a:pt x="1537716" y="716280"/>
                  </a:lnTo>
                  <a:lnTo>
                    <a:pt x="1537716" y="1107948"/>
                  </a:lnTo>
                  <a:lnTo>
                    <a:pt x="1658112" y="1107948"/>
                  </a:lnTo>
                  <a:lnTo>
                    <a:pt x="1658112" y="716280"/>
                  </a:lnTo>
                  <a:close/>
                </a:path>
                <a:path w="3580129" h="1108075">
                  <a:moveTo>
                    <a:pt x="2042160" y="716280"/>
                  </a:moveTo>
                  <a:lnTo>
                    <a:pt x="1921764" y="716280"/>
                  </a:lnTo>
                  <a:lnTo>
                    <a:pt x="1921764" y="1107948"/>
                  </a:lnTo>
                  <a:lnTo>
                    <a:pt x="2042160" y="1107948"/>
                  </a:lnTo>
                  <a:lnTo>
                    <a:pt x="2042160" y="716280"/>
                  </a:lnTo>
                  <a:close/>
                </a:path>
                <a:path w="3580129" h="1108075">
                  <a:moveTo>
                    <a:pt x="2426208" y="716280"/>
                  </a:moveTo>
                  <a:lnTo>
                    <a:pt x="2305812" y="716280"/>
                  </a:lnTo>
                  <a:lnTo>
                    <a:pt x="2305812" y="1107948"/>
                  </a:lnTo>
                  <a:lnTo>
                    <a:pt x="2426208" y="1107948"/>
                  </a:lnTo>
                  <a:lnTo>
                    <a:pt x="2426208" y="716280"/>
                  </a:lnTo>
                  <a:close/>
                </a:path>
                <a:path w="3580129" h="1108075">
                  <a:moveTo>
                    <a:pt x="2810256" y="749808"/>
                  </a:moveTo>
                  <a:lnTo>
                    <a:pt x="2689860" y="749808"/>
                  </a:lnTo>
                  <a:lnTo>
                    <a:pt x="2689860" y="1107948"/>
                  </a:lnTo>
                  <a:lnTo>
                    <a:pt x="2810256" y="1107948"/>
                  </a:lnTo>
                  <a:lnTo>
                    <a:pt x="2810256" y="749808"/>
                  </a:lnTo>
                  <a:close/>
                </a:path>
                <a:path w="3580129" h="1108075">
                  <a:moveTo>
                    <a:pt x="3194304" y="749808"/>
                  </a:moveTo>
                  <a:lnTo>
                    <a:pt x="3073908" y="749808"/>
                  </a:lnTo>
                  <a:lnTo>
                    <a:pt x="3073908" y="1107948"/>
                  </a:lnTo>
                  <a:lnTo>
                    <a:pt x="3194304" y="1107948"/>
                  </a:lnTo>
                  <a:lnTo>
                    <a:pt x="3194304" y="749808"/>
                  </a:lnTo>
                  <a:close/>
                </a:path>
                <a:path w="3580129" h="1108075">
                  <a:moveTo>
                    <a:pt x="3579876" y="781812"/>
                  </a:moveTo>
                  <a:lnTo>
                    <a:pt x="3457956" y="781812"/>
                  </a:lnTo>
                  <a:lnTo>
                    <a:pt x="3457956" y="1107948"/>
                  </a:lnTo>
                  <a:lnTo>
                    <a:pt x="3579876" y="1107948"/>
                  </a:lnTo>
                  <a:lnTo>
                    <a:pt x="3579876" y="781812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2019" y="3180587"/>
              <a:ext cx="3843654" cy="0"/>
            </a:xfrm>
            <a:custGeom>
              <a:avLst/>
              <a:gdLst/>
              <a:ahLst/>
              <a:cxnLst/>
              <a:rect l="l" t="t" r="r" b="b"/>
              <a:pathLst>
                <a:path w="3843654">
                  <a:moveTo>
                    <a:pt x="0" y="0"/>
                  </a:moveTo>
                  <a:lnTo>
                    <a:pt x="384352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0036" y="1863293"/>
            <a:ext cx="1409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Arial MT"/>
                <a:cs typeface="Arial MT"/>
              </a:rPr>
              <a:t>34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4338" y="2222754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Arial MT"/>
                <a:cs typeface="Arial MT"/>
              </a:rPr>
              <a:t>23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8767" y="2196719"/>
            <a:ext cx="2959735" cy="41719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</a:pPr>
            <a:r>
              <a:rPr sz="900" spc="-5" dirty="0">
                <a:solidFill>
                  <a:srgbClr val="404040"/>
                </a:solidFill>
                <a:latin typeface="Arial MT"/>
                <a:cs typeface="Arial MT"/>
              </a:rPr>
              <a:t>22</a:t>
            </a:r>
            <a:endParaRPr sz="900">
              <a:latin typeface="Arial MT"/>
              <a:cs typeface="Arial MT"/>
            </a:endParaRPr>
          </a:p>
          <a:p>
            <a:pPr marL="123825">
              <a:lnSpc>
                <a:spcPct val="100000"/>
              </a:lnSpc>
              <a:spcBef>
                <a:spcPts val="459"/>
              </a:spcBef>
              <a:tabLst>
                <a:tab pos="384175" algn="l"/>
                <a:tab pos="2946400" algn="l"/>
              </a:tabLst>
            </a:pPr>
            <a:r>
              <a:rPr sz="900" strike="sngStrike" dirty="0">
                <a:solidFill>
                  <a:srgbClr val="404040"/>
                </a:solidFill>
                <a:latin typeface="Arial MT"/>
                <a:cs typeface="Arial MT"/>
              </a:rPr>
              <a:t> 	</a:t>
            </a:r>
            <a:r>
              <a:rPr sz="900" strike="sngStrike" spc="-5" dirty="0">
                <a:solidFill>
                  <a:srgbClr val="404040"/>
                </a:solidFill>
                <a:latin typeface="Arial MT"/>
                <a:cs typeface="Arial MT"/>
              </a:rPr>
              <a:t>16	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7498" y="2581401"/>
            <a:ext cx="90931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4175" algn="l"/>
                <a:tab pos="768350" algn="l"/>
              </a:tabLst>
            </a:pPr>
            <a:r>
              <a:rPr sz="900" spc="-5" dirty="0">
                <a:solidFill>
                  <a:srgbClr val="404040"/>
                </a:solidFill>
                <a:latin typeface="Arial MT"/>
                <a:cs typeface="Arial MT"/>
              </a:rPr>
              <a:t>12	12	12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0530" y="2614041"/>
            <a:ext cx="5251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4175" algn="l"/>
              </a:tabLst>
            </a:pPr>
            <a:r>
              <a:rPr sz="900" spc="-5" dirty="0">
                <a:solidFill>
                  <a:srgbClr val="404040"/>
                </a:solidFill>
                <a:latin typeface="Arial MT"/>
                <a:cs typeface="Arial MT"/>
              </a:rPr>
              <a:t>11	11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09261" y="2646679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382" y="1760601"/>
            <a:ext cx="140970" cy="14935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35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25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15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  <a:p>
            <a:pPr marL="62865">
              <a:lnSpc>
                <a:spcPct val="100000"/>
              </a:lnSpc>
              <a:spcBef>
                <a:spcPts val="204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5</a:t>
            </a:r>
            <a:endParaRPr sz="900">
              <a:latin typeface="Arial MT"/>
              <a:cs typeface="Arial MT"/>
            </a:endParaRPr>
          </a:p>
          <a:p>
            <a:pPr marL="62865">
              <a:lnSpc>
                <a:spcPct val="100000"/>
              </a:lnSpc>
              <a:spcBef>
                <a:spcPts val="204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5899" y="3243707"/>
            <a:ext cx="3926840" cy="870585"/>
            <a:chOff x="665899" y="3243707"/>
            <a:chExt cx="3926840" cy="87058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899" y="3292856"/>
              <a:ext cx="1617687" cy="53543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1757" y="3243707"/>
              <a:ext cx="2210689" cy="87031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04945" y="2111839"/>
            <a:ext cx="167005" cy="8369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Num_of_sales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4620" y="4167022"/>
            <a:ext cx="353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1000" spc="-1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000" spc="1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92858" y="1488694"/>
            <a:ext cx="16865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Most_listened_artists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5091" y="1417319"/>
            <a:ext cx="4551045" cy="3074035"/>
          </a:xfrm>
          <a:custGeom>
            <a:avLst/>
            <a:gdLst/>
            <a:ahLst/>
            <a:cxnLst/>
            <a:rect l="l" t="t" r="r" b="b"/>
            <a:pathLst>
              <a:path w="4551045" h="3074035">
                <a:moveTo>
                  <a:pt x="0" y="3073907"/>
                </a:moveTo>
                <a:lnTo>
                  <a:pt x="4550664" y="3073907"/>
                </a:lnTo>
                <a:lnTo>
                  <a:pt x="4550664" y="0"/>
                </a:lnTo>
                <a:lnTo>
                  <a:pt x="0" y="0"/>
                </a:lnTo>
                <a:lnTo>
                  <a:pt x="0" y="3073907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250</Words>
  <Application>Microsoft Office PowerPoint</Application>
  <PresentationFormat>On-screen Show (16:9)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MT</vt:lpstr>
      <vt:lpstr>Impact</vt:lpstr>
      <vt:lpstr>Lucida Sans Unicode</vt:lpstr>
      <vt:lpstr>Times New Roman</vt:lpstr>
      <vt:lpstr>Trebuchet MS</vt:lpstr>
      <vt:lpstr>Wingdings 3</vt:lpstr>
      <vt:lpstr>Facet</vt:lpstr>
      <vt:lpstr>Which Media type had the most sales?</vt:lpstr>
      <vt:lpstr>Which genre had the most sales?</vt:lpstr>
      <vt:lpstr>Which Countries had the most sales?</vt:lpstr>
      <vt:lpstr>Who are the top 10 best selling artists?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are the top 10 best selling artists?</dc:title>
  <dc:creator>Survivor</dc:creator>
  <cp:lastModifiedBy>Mohamed Nagy</cp:lastModifiedBy>
  <cp:revision>2</cp:revision>
  <dcterms:created xsi:type="dcterms:W3CDTF">2022-05-18T19:49:45Z</dcterms:created>
  <dcterms:modified xsi:type="dcterms:W3CDTF">2022-06-16T13:57:17Z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2022-05-18T00:00:00Z</vt:filetime>
  </property>
</Properties>
</file>