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4" r:id="rId6"/>
    <p:sldId id="272" r:id="rId7"/>
    <p:sldId id="257" r:id="rId8"/>
    <p:sldId id="258" r:id="rId9"/>
    <p:sldId id="262" r:id="rId10"/>
    <p:sldId id="269" r:id="rId11"/>
    <p:sldId id="261" r:id="rId12"/>
    <p:sldId id="265" r:id="rId13"/>
    <p:sldId id="266" r:id="rId14"/>
    <p:sldId id="260" r:id="rId15"/>
    <p:sldId id="273" r:id="rId16"/>
    <p:sldId id="274" r:id="rId17"/>
    <p:sldId id="275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5F5DE8-46F8-4206-BA95-F3ADEE51B7D5}" v="753" dt="2022-03-20T01:16:31.0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04" autoAdjust="0"/>
  </p:normalViewPr>
  <p:slideViewPr>
    <p:cSldViewPr snapToGrid="0">
      <p:cViewPr>
        <p:scale>
          <a:sx n="100" d="100"/>
          <a:sy n="100" d="100"/>
        </p:scale>
        <p:origin x="-77" y="-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nor" userId="03818ac9505baf56" providerId="Windows Live" clId="Web-{4F3E7354-7253-4680-8E66-E383364FB3EA}"/>
    <pc:docChg chg="modSld">
      <pc:chgData name="mohamed nor" userId="03818ac9505baf56" providerId="Windows Live" clId="Web-{4F3E7354-7253-4680-8E66-E383364FB3EA}" dt="2022-03-19T07:26:11.001" v="8"/>
      <pc:docMkLst>
        <pc:docMk/>
      </pc:docMkLst>
      <pc:sldChg chg="addSp modSp mod setBg">
        <pc:chgData name="mohamed nor" userId="03818ac9505baf56" providerId="Windows Live" clId="Web-{4F3E7354-7253-4680-8E66-E383364FB3EA}" dt="2022-03-19T07:23:47.624" v="0"/>
        <pc:sldMkLst>
          <pc:docMk/>
          <pc:sldMk cId="2586058810" sldId="256"/>
        </pc:sldMkLst>
        <pc:spChg chg="mod">
          <ac:chgData name="mohamed nor" userId="03818ac9505baf56" providerId="Windows Live" clId="Web-{4F3E7354-7253-4680-8E66-E383364FB3EA}" dt="2022-03-19T07:23:47.624" v="0"/>
          <ac:spMkLst>
            <pc:docMk/>
            <pc:sldMk cId="2586058810" sldId="256"/>
            <ac:spMk id="2" creationId="{CFE75451-6A4B-484B-9ED1-353CCE25B0F4}"/>
          </ac:spMkLst>
        </pc:spChg>
        <pc:spChg chg="mod">
          <ac:chgData name="mohamed nor" userId="03818ac9505baf56" providerId="Windows Live" clId="Web-{4F3E7354-7253-4680-8E66-E383364FB3EA}" dt="2022-03-19T07:23:47.624" v="0"/>
          <ac:spMkLst>
            <pc:docMk/>
            <pc:sldMk cId="2586058810" sldId="256"/>
            <ac:spMk id="3" creationId="{0236A1B4-B8D1-4A72-8E20-0703F54BF1FE}"/>
          </ac:spMkLst>
        </pc:spChg>
        <pc:spChg chg="add">
          <ac:chgData name="mohamed nor" userId="03818ac9505baf56" providerId="Windows Live" clId="Web-{4F3E7354-7253-4680-8E66-E383364FB3EA}" dt="2022-03-19T07:23:47.624" v="0"/>
          <ac:spMkLst>
            <pc:docMk/>
            <pc:sldMk cId="2586058810" sldId="256"/>
            <ac:spMk id="8" creationId="{4522B21E-B2B9-4C72-9A71-C87EFD137480}"/>
          </ac:spMkLst>
        </pc:spChg>
        <pc:spChg chg="add">
          <ac:chgData name="mohamed nor" userId="03818ac9505baf56" providerId="Windows Live" clId="Web-{4F3E7354-7253-4680-8E66-E383364FB3EA}" dt="2022-03-19T07:23:47.624" v="0"/>
          <ac:spMkLst>
            <pc:docMk/>
            <pc:sldMk cId="2586058810" sldId="256"/>
            <ac:spMk id="10" creationId="{5EB7D2A2-F448-44D4-938C-DC84CBCB3B1E}"/>
          </ac:spMkLst>
        </pc:spChg>
        <pc:spChg chg="add">
          <ac:chgData name="mohamed nor" userId="03818ac9505baf56" providerId="Windows Live" clId="Web-{4F3E7354-7253-4680-8E66-E383364FB3EA}" dt="2022-03-19T07:23:47.624" v="0"/>
          <ac:spMkLst>
            <pc:docMk/>
            <pc:sldMk cId="2586058810" sldId="256"/>
            <ac:spMk id="12" creationId="{871AEA07-1E14-44B4-8E55-64EF049CD66F}"/>
          </ac:spMkLst>
        </pc:spChg>
        <pc:cxnChg chg="add">
          <ac:chgData name="mohamed nor" userId="03818ac9505baf56" providerId="Windows Live" clId="Web-{4F3E7354-7253-4680-8E66-E383364FB3EA}" dt="2022-03-19T07:23:47.624" v="0"/>
          <ac:cxnSpMkLst>
            <pc:docMk/>
            <pc:sldMk cId="2586058810" sldId="256"/>
            <ac:cxnSpMk id="14" creationId="{F7C8EA93-3210-4C62-99E9-153C275E3A87}"/>
          </ac:cxnSpMkLst>
        </pc:cxnChg>
      </pc:sldChg>
      <pc:sldChg chg="addSp modSp mod setBg">
        <pc:chgData name="mohamed nor" userId="03818ac9505baf56" providerId="Windows Live" clId="Web-{4F3E7354-7253-4680-8E66-E383364FB3EA}" dt="2022-03-19T07:26:11.001" v="8"/>
        <pc:sldMkLst>
          <pc:docMk/>
          <pc:sldMk cId="1713219598" sldId="257"/>
        </pc:sldMkLst>
        <pc:spChg chg="mod">
          <ac:chgData name="mohamed nor" userId="03818ac9505baf56" providerId="Windows Live" clId="Web-{4F3E7354-7253-4680-8E66-E383364FB3EA}" dt="2022-03-19T07:26:11.001" v="8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mohamed nor" userId="03818ac9505baf56" providerId="Windows Live" clId="Web-{4F3E7354-7253-4680-8E66-E383364FB3EA}" dt="2022-03-19T07:26:11.001" v="8"/>
          <ac:spMkLst>
            <pc:docMk/>
            <pc:sldMk cId="1713219598" sldId="257"/>
            <ac:spMk id="3" creationId="{5671D7E5-EF66-4BCD-8DAA-E9061157F0BE}"/>
          </ac:spMkLst>
        </pc:spChg>
        <pc:spChg chg="mod">
          <ac:chgData name="mohamed nor" userId="03818ac9505baf56" providerId="Windows Live" clId="Web-{4F3E7354-7253-4680-8E66-E383364FB3EA}" dt="2022-03-19T07:26:11.001" v="8"/>
          <ac:spMkLst>
            <pc:docMk/>
            <pc:sldMk cId="1713219598" sldId="257"/>
            <ac:spMk id="4" creationId="{36C19884-873C-4D13-BE6D-318CF07B0D12}"/>
          </ac:spMkLst>
        </pc:spChg>
        <pc:spChg chg="mod">
          <ac:chgData name="mohamed nor" userId="03818ac9505baf56" providerId="Windows Live" clId="Web-{4F3E7354-7253-4680-8E66-E383364FB3EA}" dt="2022-03-19T07:26:11.001" v="8"/>
          <ac:spMkLst>
            <pc:docMk/>
            <pc:sldMk cId="1713219598" sldId="257"/>
            <ac:spMk id="6" creationId="{7C991F00-87A7-45A6-8029-B097FA72498D}"/>
          </ac:spMkLst>
        </pc:spChg>
        <pc:spChg chg="add">
          <ac:chgData name="mohamed nor" userId="03818ac9505baf56" providerId="Windows Live" clId="Web-{4F3E7354-7253-4680-8E66-E383364FB3EA}" dt="2022-03-19T07:26:11.001" v="8"/>
          <ac:spMkLst>
            <pc:docMk/>
            <pc:sldMk cId="1713219598" sldId="257"/>
            <ac:spMk id="11" creationId="{9C99D1AB-0C2D-4DD9-B88A-B6369D90443E}"/>
          </ac:spMkLst>
        </pc:spChg>
        <pc:spChg chg="add">
          <ac:chgData name="mohamed nor" userId="03818ac9505baf56" providerId="Windows Live" clId="Web-{4F3E7354-7253-4680-8E66-E383364FB3EA}" dt="2022-03-19T07:26:11.001" v="8"/>
          <ac:spMkLst>
            <pc:docMk/>
            <pc:sldMk cId="1713219598" sldId="257"/>
            <ac:spMk id="18" creationId="{19C9EAEA-39D0-4B0E-A0EB-51E7B26740B1}"/>
          </ac:spMkLst>
        </pc:spChg>
        <pc:spChg chg="add">
          <ac:chgData name="mohamed nor" userId="03818ac9505baf56" providerId="Windows Live" clId="Web-{4F3E7354-7253-4680-8E66-E383364FB3EA}" dt="2022-03-19T07:26:11.001" v="8"/>
          <ac:spMkLst>
            <pc:docMk/>
            <pc:sldMk cId="1713219598" sldId="257"/>
            <ac:spMk id="20" creationId="{3873B707-463F-40B0-8227-E8CC6C67EB25}"/>
          </ac:spMkLst>
        </pc:spChg>
        <pc:grpChg chg="add">
          <ac:chgData name="mohamed nor" userId="03818ac9505baf56" providerId="Windows Live" clId="Web-{4F3E7354-7253-4680-8E66-E383364FB3EA}" dt="2022-03-19T07:26:11.001" v="8"/>
          <ac:grpSpMkLst>
            <pc:docMk/>
            <pc:sldMk cId="1713219598" sldId="257"/>
            <ac:grpSpMk id="13" creationId="{032D8612-31EB-44CF-A1D0-14FD4C705424}"/>
          </ac:grpSpMkLst>
        </pc:grpChg>
      </pc:sldChg>
      <pc:sldChg chg="addSp delSp modSp mod setBg">
        <pc:chgData name="mohamed nor" userId="03818ac9505baf56" providerId="Windows Live" clId="Web-{4F3E7354-7253-4680-8E66-E383364FB3EA}" dt="2022-03-19T07:24:46.797" v="7"/>
        <pc:sldMkLst>
          <pc:docMk/>
          <pc:sldMk cId="3571516367" sldId="258"/>
        </pc:sldMkLst>
        <pc:spChg chg="mod">
          <ac:chgData name="mohamed nor" userId="03818ac9505baf56" providerId="Windows Live" clId="Web-{4F3E7354-7253-4680-8E66-E383364FB3EA}" dt="2022-03-19T07:24:46.797" v="7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mohamed nor" userId="03818ac9505baf56" providerId="Windows Live" clId="Web-{4F3E7354-7253-4680-8E66-E383364FB3EA}" dt="2022-03-19T07:24:46.797" v="7"/>
          <ac:spMkLst>
            <pc:docMk/>
            <pc:sldMk cId="3571516367" sldId="258"/>
            <ac:spMk id="3" creationId="{9D5232F9-FD00-464A-9F17-619C91AEF8F3}"/>
          </ac:spMkLst>
        </pc:spChg>
        <pc:spChg chg="mod">
          <ac:chgData name="mohamed nor" userId="03818ac9505baf56" providerId="Windows Live" clId="Web-{4F3E7354-7253-4680-8E66-E383364FB3EA}" dt="2022-03-19T07:24:46.797" v="7"/>
          <ac:spMkLst>
            <pc:docMk/>
            <pc:sldMk cId="3571516367" sldId="258"/>
            <ac:spMk id="5" creationId="{8D51ED20-04D4-4894-B0C2-9C541A61A734}"/>
          </ac:spMkLst>
        </pc:spChg>
        <pc:spChg chg="mod">
          <ac:chgData name="mohamed nor" userId="03818ac9505baf56" providerId="Windows Live" clId="Web-{4F3E7354-7253-4680-8E66-E383364FB3EA}" dt="2022-03-19T07:24:46.797" v="7"/>
          <ac:spMkLst>
            <pc:docMk/>
            <pc:sldMk cId="3571516367" sldId="258"/>
            <ac:spMk id="6" creationId="{7BC1787E-7110-4989-B0B8-DD4E0ACC09DF}"/>
          </ac:spMkLst>
        </pc:spChg>
        <pc:spChg chg="add del">
          <ac:chgData name="mohamed nor" userId="03818ac9505baf56" providerId="Windows Live" clId="Web-{4F3E7354-7253-4680-8E66-E383364FB3EA}" dt="2022-03-19T07:24:10.140" v="2"/>
          <ac:spMkLst>
            <pc:docMk/>
            <pc:sldMk cId="3571516367" sldId="258"/>
            <ac:spMk id="11" creationId="{9095C1F4-AE7F-44E4-8693-40D3D6831140}"/>
          </ac:spMkLst>
        </pc:spChg>
        <pc:spChg chg="add del">
          <ac:chgData name="mohamed nor" userId="03818ac9505baf56" providerId="Windows Live" clId="Web-{4F3E7354-7253-4680-8E66-E383364FB3EA}" dt="2022-03-19T07:24:32.812" v="4"/>
          <ac:spMkLst>
            <pc:docMk/>
            <pc:sldMk cId="3571516367" sldId="258"/>
            <ac:spMk id="15" creationId="{871AEA07-1E14-44B4-8E55-64EF049CD66F}"/>
          </ac:spMkLst>
        </pc:spChg>
        <pc:spChg chg="add del">
          <ac:chgData name="mohamed nor" userId="03818ac9505baf56" providerId="Windows Live" clId="Web-{4F3E7354-7253-4680-8E66-E383364FB3EA}" dt="2022-03-19T07:24:10.140" v="2"/>
          <ac:spMkLst>
            <pc:docMk/>
            <pc:sldMk cId="3571516367" sldId="258"/>
            <ac:spMk id="17" creationId="{871AEA07-1E14-44B4-8E55-64EF049CD66F}"/>
          </ac:spMkLst>
        </pc:spChg>
        <pc:spChg chg="add">
          <ac:chgData name="mohamed nor" userId="03818ac9505baf56" providerId="Windows Live" clId="Web-{4F3E7354-7253-4680-8E66-E383364FB3EA}" dt="2022-03-19T07:24:46.797" v="7"/>
          <ac:spMkLst>
            <pc:docMk/>
            <pc:sldMk cId="3571516367" sldId="258"/>
            <ac:spMk id="18" creationId="{7653717E-6F8C-43E0-9893-C03AE87D18D6}"/>
          </ac:spMkLst>
        </pc:spChg>
        <pc:spChg chg="add del">
          <ac:chgData name="mohamed nor" userId="03818ac9505baf56" providerId="Windows Live" clId="Web-{4F3E7354-7253-4680-8E66-E383364FB3EA}" dt="2022-03-19T07:24:32.812" v="4"/>
          <ac:spMkLst>
            <pc:docMk/>
            <pc:sldMk cId="3571516367" sldId="258"/>
            <ac:spMk id="19" creationId="{4522B21E-B2B9-4C72-9A71-C87EFD137480}"/>
          </ac:spMkLst>
        </pc:spChg>
        <pc:spChg chg="add del">
          <ac:chgData name="mohamed nor" userId="03818ac9505baf56" providerId="Windows Live" clId="Web-{4F3E7354-7253-4680-8E66-E383364FB3EA}" dt="2022-03-19T07:24:32.812" v="4"/>
          <ac:spMkLst>
            <pc:docMk/>
            <pc:sldMk cId="3571516367" sldId="258"/>
            <ac:spMk id="20" creationId="{5EB7D2A2-F448-44D4-938C-DC84CBCB3B1E}"/>
          </ac:spMkLst>
        </pc:spChg>
        <pc:spChg chg="add del">
          <ac:chgData name="mohamed nor" userId="03818ac9505baf56" providerId="Windows Live" clId="Web-{4F3E7354-7253-4680-8E66-E383364FB3EA}" dt="2022-03-19T07:24:46.781" v="6"/>
          <ac:spMkLst>
            <pc:docMk/>
            <pc:sldMk cId="3571516367" sldId="258"/>
            <ac:spMk id="23" creationId="{C27D7A02-907B-496F-BA7E-AA3780733CA7}"/>
          </ac:spMkLst>
        </pc:spChg>
        <pc:spChg chg="add del">
          <ac:chgData name="mohamed nor" userId="03818ac9505baf56" providerId="Windows Live" clId="Web-{4F3E7354-7253-4680-8E66-E383364FB3EA}" dt="2022-03-19T07:24:46.781" v="6"/>
          <ac:spMkLst>
            <pc:docMk/>
            <pc:sldMk cId="3571516367" sldId="258"/>
            <ac:spMk id="24" creationId="{0FBA5268-0AE7-4CAD-9537-D0EB09E76406}"/>
          </ac:spMkLst>
        </pc:spChg>
        <pc:spChg chg="add del">
          <ac:chgData name="mohamed nor" userId="03818ac9505baf56" providerId="Windows Live" clId="Web-{4F3E7354-7253-4680-8E66-E383364FB3EA}" dt="2022-03-19T07:24:46.781" v="6"/>
          <ac:spMkLst>
            <pc:docMk/>
            <pc:sldMk cId="3571516367" sldId="258"/>
            <ac:spMk id="25" creationId="{088D065B-39DA-4077-B9CF-E489CE4C0169}"/>
          </ac:spMkLst>
        </pc:spChg>
        <pc:spChg chg="add">
          <ac:chgData name="mohamed nor" userId="03818ac9505baf56" providerId="Windows Live" clId="Web-{4F3E7354-7253-4680-8E66-E383364FB3EA}" dt="2022-03-19T07:24:46.797" v="7"/>
          <ac:spMkLst>
            <pc:docMk/>
            <pc:sldMk cId="3571516367" sldId="258"/>
            <ac:spMk id="27" creationId="{8E2CC403-21CD-41DF-BAC4-329D7FF03C5C}"/>
          </ac:spMkLst>
        </pc:spChg>
        <pc:spChg chg="add">
          <ac:chgData name="mohamed nor" userId="03818ac9505baf56" providerId="Windows Live" clId="Web-{4F3E7354-7253-4680-8E66-E383364FB3EA}" dt="2022-03-19T07:24:46.797" v="7"/>
          <ac:spMkLst>
            <pc:docMk/>
            <pc:sldMk cId="3571516367" sldId="258"/>
            <ac:spMk id="30" creationId="{35BB14B4-EC3F-47C7-9AF3-B0E017B75C42}"/>
          </ac:spMkLst>
        </pc:spChg>
        <pc:grpChg chg="add del">
          <ac:chgData name="mohamed nor" userId="03818ac9505baf56" providerId="Windows Live" clId="Web-{4F3E7354-7253-4680-8E66-E383364FB3EA}" dt="2022-03-19T07:24:10.140" v="2"/>
          <ac:grpSpMkLst>
            <pc:docMk/>
            <pc:sldMk cId="3571516367" sldId="258"/>
            <ac:grpSpMk id="13" creationId="{8734DDD3-F723-4DD3-8ABE-EC0B2AC87D74}"/>
          </ac:grpSpMkLst>
        </pc:grpChg>
        <pc:grpChg chg="add">
          <ac:chgData name="mohamed nor" userId="03818ac9505baf56" providerId="Windows Live" clId="Web-{4F3E7354-7253-4680-8E66-E383364FB3EA}" dt="2022-03-19T07:24:46.797" v="7"/>
          <ac:grpSpMkLst>
            <pc:docMk/>
            <pc:sldMk cId="3571516367" sldId="258"/>
            <ac:grpSpMk id="28" creationId="{B13AA5FE-3FFC-4725-9ADD-E428544EC61B}"/>
          </ac:grpSpMkLst>
        </pc:grpChg>
        <pc:cxnChg chg="add del">
          <ac:chgData name="mohamed nor" userId="03818ac9505baf56" providerId="Windows Live" clId="Web-{4F3E7354-7253-4680-8E66-E383364FB3EA}" dt="2022-03-19T07:24:32.812" v="4"/>
          <ac:cxnSpMkLst>
            <pc:docMk/>
            <pc:sldMk cId="3571516367" sldId="258"/>
            <ac:cxnSpMk id="21" creationId="{F7C8EA93-3210-4C62-99E9-153C275E3A87}"/>
          </ac:cxnSpMkLst>
        </pc:cxnChg>
      </pc:sldChg>
    </pc:docChg>
  </pc:docChgLst>
  <pc:docChgLst>
    <pc:chgData name="mohamed nor" userId="03818ac9505baf56" providerId="Windows Live" clId="Web-{105F5DE8-46F8-4206-BA95-F3ADEE51B7D5}"/>
    <pc:docChg chg="mod addSld delSld modSld sldOrd modMainMaster">
      <pc:chgData name="mohamed nor" userId="03818ac9505baf56" providerId="Windows Live" clId="Web-{105F5DE8-46F8-4206-BA95-F3ADEE51B7D5}" dt="2022-03-20T01:16:30.285" v="855" actId="1076"/>
      <pc:docMkLst>
        <pc:docMk/>
      </pc:docMkLst>
      <pc:sldChg chg="addSp delSp modSp addAnim delAnim">
        <pc:chgData name="mohamed nor" userId="03818ac9505baf56" providerId="Windows Live" clId="Web-{105F5DE8-46F8-4206-BA95-F3ADEE51B7D5}" dt="2022-03-19T19:18:59.968" v="822"/>
        <pc:sldMkLst>
          <pc:docMk/>
          <pc:sldMk cId="2586058810" sldId="256"/>
        </pc:sldMkLst>
        <pc:spChg chg="mod">
          <ac:chgData name="mohamed nor" userId="03818ac9505baf56" providerId="Windows Live" clId="Web-{105F5DE8-46F8-4206-BA95-F3ADEE51B7D5}" dt="2022-03-19T19:18:59.968" v="822"/>
          <ac:spMkLst>
            <pc:docMk/>
            <pc:sldMk cId="2586058810" sldId="256"/>
            <ac:spMk id="2" creationId="{CFE75451-6A4B-484B-9ED1-353CCE25B0F4}"/>
          </ac:spMkLst>
        </pc:spChg>
        <pc:spChg chg="del mod">
          <ac:chgData name="mohamed nor" userId="03818ac9505baf56" providerId="Windows Live" clId="Web-{105F5DE8-46F8-4206-BA95-F3ADEE51B7D5}" dt="2022-03-19T17:04:06.547" v="75"/>
          <ac:spMkLst>
            <pc:docMk/>
            <pc:sldMk cId="2586058810" sldId="256"/>
            <ac:spMk id="3" creationId="{0236A1B4-B8D1-4A72-8E20-0703F54BF1FE}"/>
          </ac:spMkLst>
        </pc:spChg>
        <pc:spChg chg="add del">
          <ac:chgData name="mohamed nor" userId="03818ac9505baf56" providerId="Windows Live" clId="Web-{105F5DE8-46F8-4206-BA95-F3ADEE51B7D5}" dt="2022-03-19T16:47:11.470" v="15"/>
          <ac:spMkLst>
            <pc:docMk/>
            <pc:sldMk cId="2586058810" sldId="256"/>
            <ac:spMk id="8" creationId="{4522B21E-B2B9-4C72-9A71-C87EFD137480}"/>
          </ac:spMkLst>
        </pc:spChg>
        <pc:spChg chg="add del">
          <ac:chgData name="mohamed nor" userId="03818ac9505baf56" providerId="Windows Live" clId="Web-{105F5DE8-46F8-4206-BA95-F3ADEE51B7D5}" dt="2022-03-19T16:47:11.470" v="15"/>
          <ac:spMkLst>
            <pc:docMk/>
            <pc:sldMk cId="2586058810" sldId="256"/>
            <ac:spMk id="10" creationId="{5EB7D2A2-F448-44D4-938C-DC84CBCB3B1E}"/>
          </ac:spMkLst>
        </pc:spChg>
        <pc:spChg chg="add del">
          <ac:chgData name="mohamed nor" userId="03818ac9505baf56" providerId="Windows Live" clId="Web-{105F5DE8-46F8-4206-BA95-F3ADEE51B7D5}" dt="2022-03-19T16:47:11.470" v="15"/>
          <ac:spMkLst>
            <pc:docMk/>
            <pc:sldMk cId="2586058810" sldId="256"/>
            <ac:spMk id="12" creationId="{871AEA07-1E14-44B4-8E55-64EF049CD66F}"/>
          </ac:spMkLst>
        </pc:spChg>
        <pc:spChg chg="add del">
          <ac:chgData name="mohamed nor" userId="03818ac9505baf56" providerId="Windows Live" clId="Web-{105F5DE8-46F8-4206-BA95-F3ADEE51B7D5}" dt="2022-03-19T16:47:07.861" v="12"/>
          <ac:spMkLst>
            <pc:docMk/>
            <pc:sldMk cId="2586058810" sldId="256"/>
            <ac:spMk id="19" creationId="{FFD48BC7-DC40-47DE-87EE-9F4B6ECB9ABB}"/>
          </ac:spMkLst>
        </pc:spChg>
        <pc:spChg chg="add del">
          <ac:chgData name="mohamed nor" userId="03818ac9505baf56" providerId="Windows Live" clId="Web-{105F5DE8-46F8-4206-BA95-F3ADEE51B7D5}" dt="2022-03-19T16:47:07.861" v="12"/>
          <ac:spMkLst>
            <pc:docMk/>
            <pc:sldMk cId="2586058810" sldId="256"/>
            <ac:spMk id="21" creationId="{E502BBC7-2C76-46F3-BC24-5985BC13DB88}"/>
          </ac:spMkLst>
        </pc:spChg>
        <pc:spChg chg="add del">
          <ac:chgData name="mohamed nor" userId="03818ac9505baf56" providerId="Windows Live" clId="Web-{105F5DE8-46F8-4206-BA95-F3ADEE51B7D5}" dt="2022-03-19T16:47:07.861" v="12"/>
          <ac:spMkLst>
            <pc:docMk/>
            <pc:sldMk cId="2586058810" sldId="256"/>
            <ac:spMk id="23" creationId="{C7F28D52-2A5F-4D23-81AE-7CB8B591C7AF}"/>
          </ac:spMkLst>
        </pc:spChg>
        <pc:spChg chg="add del">
          <ac:chgData name="mohamed nor" userId="03818ac9505baf56" providerId="Windows Live" clId="Web-{105F5DE8-46F8-4206-BA95-F3ADEE51B7D5}" dt="2022-03-19T16:47:07.861" v="12"/>
          <ac:spMkLst>
            <pc:docMk/>
            <pc:sldMk cId="2586058810" sldId="256"/>
            <ac:spMk id="25" creationId="{3629484E-3792-4B3D-89AD-7C8A1ED0E0D4}"/>
          </ac:spMkLst>
        </pc:spChg>
        <pc:spChg chg="add del">
          <ac:chgData name="mohamed nor" userId="03818ac9505baf56" providerId="Windows Live" clId="Web-{105F5DE8-46F8-4206-BA95-F3ADEE51B7D5}" dt="2022-03-19T16:47:11.470" v="14"/>
          <ac:spMkLst>
            <pc:docMk/>
            <pc:sldMk cId="2586058810" sldId="256"/>
            <ac:spMk id="27" creationId="{DC631C0B-6DA6-4E57-8231-CE32B3434A7E}"/>
          </ac:spMkLst>
        </pc:spChg>
        <pc:spChg chg="add del">
          <ac:chgData name="mohamed nor" userId="03818ac9505baf56" providerId="Windows Live" clId="Web-{105F5DE8-46F8-4206-BA95-F3ADEE51B7D5}" dt="2022-03-19T16:47:11.470" v="14"/>
          <ac:spMkLst>
            <pc:docMk/>
            <pc:sldMk cId="2586058810" sldId="256"/>
            <ac:spMk id="28" creationId="{6F5A5072-7B47-4D32-B52A-4EBBF590B8A5}"/>
          </ac:spMkLst>
        </pc:spChg>
        <pc:spChg chg="add del">
          <ac:chgData name="mohamed nor" userId="03818ac9505baf56" providerId="Windows Live" clId="Web-{105F5DE8-46F8-4206-BA95-F3ADEE51B7D5}" dt="2022-03-19T16:47:11.470" v="14"/>
          <ac:spMkLst>
            <pc:docMk/>
            <pc:sldMk cId="2586058810" sldId="256"/>
            <ac:spMk id="29" creationId="{C29501E6-A978-4A61-9689-9085AF97A53A}"/>
          </ac:spMkLst>
        </pc:spChg>
        <pc:spChg chg="add del">
          <ac:chgData name="mohamed nor" userId="03818ac9505baf56" providerId="Windows Live" clId="Web-{105F5DE8-46F8-4206-BA95-F3ADEE51B7D5}" dt="2022-03-19T16:47:11.470" v="14"/>
          <ac:spMkLst>
            <pc:docMk/>
            <pc:sldMk cId="2586058810" sldId="256"/>
            <ac:spMk id="30" creationId="{9715DAF0-AE1B-46C9-8A6B-DB2AA05AB91D}"/>
          </ac:spMkLst>
        </pc:spChg>
        <pc:spChg chg="add del">
          <ac:chgData name="mohamed nor" userId="03818ac9505baf56" providerId="Windows Live" clId="Web-{105F5DE8-46F8-4206-BA95-F3ADEE51B7D5}" dt="2022-03-19T16:47:11.470" v="14"/>
          <ac:spMkLst>
            <pc:docMk/>
            <pc:sldMk cId="2586058810" sldId="256"/>
            <ac:spMk id="31" creationId="{6016219D-510E-4184-9090-6D5578A87BD1}"/>
          </ac:spMkLst>
        </pc:spChg>
        <pc:spChg chg="add del">
          <ac:chgData name="mohamed nor" userId="03818ac9505baf56" providerId="Windows Live" clId="Web-{105F5DE8-46F8-4206-BA95-F3ADEE51B7D5}" dt="2022-03-19T16:47:11.470" v="14"/>
          <ac:spMkLst>
            <pc:docMk/>
            <pc:sldMk cId="2586058810" sldId="256"/>
            <ac:spMk id="32" creationId="{AFF4A713-7B75-4B21-90D7-5AB19547C728}"/>
          </ac:spMkLst>
        </pc:spChg>
        <pc:spChg chg="add del">
          <ac:chgData name="mohamed nor" userId="03818ac9505baf56" providerId="Windows Live" clId="Web-{105F5DE8-46F8-4206-BA95-F3ADEE51B7D5}" dt="2022-03-19T17:02:33.717" v="33"/>
          <ac:spMkLst>
            <pc:docMk/>
            <pc:sldMk cId="2586058810" sldId="256"/>
            <ac:spMk id="34" creationId="{FFD48BC7-DC40-47DE-87EE-9F4B6ECB9ABB}"/>
          </ac:spMkLst>
        </pc:spChg>
        <pc:spChg chg="add del">
          <ac:chgData name="mohamed nor" userId="03818ac9505baf56" providerId="Windows Live" clId="Web-{105F5DE8-46F8-4206-BA95-F3ADEE51B7D5}" dt="2022-03-19T17:02:33.717" v="33"/>
          <ac:spMkLst>
            <pc:docMk/>
            <pc:sldMk cId="2586058810" sldId="256"/>
            <ac:spMk id="35" creationId="{E502BBC7-2C76-46F3-BC24-5985BC13DB88}"/>
          </ac:spMkLst>
        </pc:spChg>
        <pc:spChg chg="add del">
          <ac:chgData name="mohamed nor" userId="03818ac9505baf56" providerId="Windows Live" clId="Web-{105F5DE8-46F8-4206-BA95-F3ADEE51B7D5}" dt="2022-03-19T17:02:33.717" v="33"/>
          <ac:spMkLst>
            <pc:docMk/>
            <pc:sldMk cId="2586058810" sldId="256"/>
            <ac:spMk id="36" creationId="{C7F28D52-2A5F-4D23-81AE-7CB8B591C7AF}"/>
          </ac:spMkLst>
        </pc:spChg>
        <pc:spChg chg="add del">
          <ac:chgData name="mohamed nor" userId="03818ac9505baf56" providerId="Windows Live" clId="Web-{105F5DE8-46F8-4206-BA95-F3ADEE51B7D5}" dt="2022-03-19T17:02:33.717" v="33"/>
          <ac:spMkLst>
            <pc:docMk/>
            <pc:sldMk cId="2586058810" sldId="256"/>
            <ac:spMk id="37" creationId="{3629484E-3792-4B3D-89AD-7C8A1ED0E0D4}"/>
          </ac:spMkLst>
        </pc:spChg>
        <pc:spChg chg="add del">
          <ac:chgData name="mohamed nor" userId="03818ac9505baf56" providerId="Windows Live" clId="Web-{105F5DE8-46F8-4206-BA95-F3ADEE51B7D5}" dt="2022-03-19T17:02:23.217" v="30"/>
          <ac:spMkLst>
            <pc:docMk/>
            <pc:sldMk cId="2586058810" sldId="256"/>
            <ac:spMk id="42" creationId="{3A397E3E-B90C-4D82-BAAA-36F7AC6A4565}"/>
          </ac:spMkLst>
        </pc:spChg>
        <pc:spChg chg="add del">
          <ac:chgData name="mohamed nor" userId="03818ac9505baf56" providerId="Windows Live" clId="Web-{105F5DE8-46F8-4206-BA95-F3ADEE51B7D5}" dt="2022-03-19T17:02:23.217" v="30"/>
          <ac:spMkLst>
            <pc:docMk/>
            <pc:sldMk cId="2586058810" sldId="256"/>
            <ac:spMk id="44" creationId="{E16C8D8F-10E9-4498-ABDB-0F923F8B6837}"/>
          </ac:spMkLst>
        </pc:spChg>
        <pc:spChg chg="add del">
          <ac:chgData name="mohamed nor" userId="03818ac9505baf56" providerId="Windows Live" clId="Web-{105F5DE8-46F8-4206-BA95-F3ADEE51B7D5}" dt="2022-03-19T17:02:23.217" v="30"/>
          <ac:spMkLst>
            <pc:docMk/>
            <pc:sldMk cId="2586058810" sldId="256"/>
            <ac:spMk id="46" creationId="{1E5A83E3-8A11-4492-BB6E-F5F2240316FB}"/>
          </ac:spMkLst>
        </pc:spChg>
        <pc:spChg chg="add del">
          <ac:chgData name="mohamed nor" userId="03818ac9505baf56" providerId="Windows Live" clId="Web-{105F5DE8-46F8-4206-BA95-F3ADEE51B7D5}" dt="2022-03-19T17:02:23.217" v="30"/>
          <ac:spMkLst>
            <pc:docMk/>
            <pc:sldMk cId="2586058810" sldId="256"/>
            <ac:spMk id="48" creationId="{8CF5E676-CA04-4CED-9F1E-5026ED66E66D}"/>
          </ac:spMkLst>
        </pc:spChg>
        <pc:spChg chg="add del">
          <ac:chgData name="mohamed nor" userId="03818ac9505baf56" providerId="Windows Live" clId="Web-{105F5DE8-46F8-4206-BA95-F3ADEE51B7D5}" dt="2022-03-19T17:02:23.217" v="30"/>
          <ac:spMkLst>
            <pc:docMk/>
            <pc:sldMk cId="2586058810" sldId="256"/>
            <ac:spMk id="50" creationId="{6BA9E676-A8FC-4C2F-8D78-C13ED8ABDBA8}"/>
          </ac:spMkLst>
        </pc:spChg>
        <pc:spChg chg="add del">
          <ac:chgData name="mohamed nor" userId="03818ac9505baf56" providerId="Windows Live" clId="Web-{105F5DE8-46F8-4206-BA95-F3ADEE51B7D5}" dt="2022-03-19T17:02:23.217" v="30"/>
          <ac:spMkLst>
            <pc:docMk/>
            <pc:sldMk cId="2586058810" sldId="256"/>
            <ac:spMk id="52" creationId="{A2B5CBEA-F125-49B6-8335-227C325B112B}"/>
          </ac:spMkLst>
        </pc:spChg>
        <pc:spChg chg="add del">
          <ac:chgData name="mohamed nor" userId="03818ac9505baf56" providerId="Windows Live" clId="Web-{105F5DE8-46F8-4206-BA95-F3ADEE51B7D5}" dt="2022-03-19T17:02:23.217" v="30"/>
          <ac:spMkLst>
            <pc:docMk/>
            <pc:sldMk cId="2586058810" sldId="256"/>
            <ac:spMk id="54" creationId="{EECD79B5-5FC5-495F-BFD6-346C16E787A7}"/>
          </ac:spMkLst>
        </pc:spChg>
        <pc:spChg chg="add del">
          <ac:chgData name="mohamed nor" userId="03818ac9505baf56" providerId="Windows Live" clId="Web-{105F5DE8-46F8-4206-BA95-F3ADEE51B7D5}" dt="2022-03-19T17:02:23.217" v="30"/>
          <ac:spMkLst>
            <pc:docMk/>
            <pc:sldMk cId="2586058810" sldId="256"/>
            <ac:spMk id="56" creationId="{2C1D3151-5F97-4860-B56C-C98BD62CC255}"/>
          </ac:spMkLst>
        </pc:spChg>
        <pc:spChg chg="add del">
          <ac:chgData name="mohamed nor" userId="03818ac9505baf56" providerId="Windows Live" clId="Web-{105F5DE8-46F8-4206-BA95-F3ADEE51B7D5}" dt="2022-03-19T17:02:23.217" v="30"/>
          <ac:spMkLst>
            <pc:docMk/>
            <pc:sldMk cId="2586058810" sldId="256"/>
            <ac:spMk id="58" creationId="{32D9D048-3063-435A-8C23-26C1907E9619}"/>
          </ac:spMkLst>
        </pc:spChg>
        <pc:spChg chg="add del">
          <ac:chgData name="mohamed nor" userId="03818ac9505baf56" providerId="Windows Live" clId="Web-{105F5DE8-46F8-4206-BA95-F3ADEE51B7D5}" dt="2022-03-19T17:02:23.217" v="30"/>
          <ac:spMkLst>
            <pc:docMk/>
            <pc:sldMk cId="2586058810" sldId="256"/>
            <ac:spMk id="60" creationId="{8DE96824-E506-4448-8704-5EC7BF7BC51B}"/>
          </ac:spMkLst>
        </pc:spChg>
        <pc:spChg chg="add del">
          <ac:chgData name="mohamed nor" userId="03818ac9505baf56" providerId="Windows Live" clId="Web-{105F5DE8-46F8-4206-BA95-F3ADEE51B7D5}" dt="2022-03-19T17:02:23.217" v="30"/>
          <ac:spMkLst>
            <pc:docMk/>
            <pc:sldMk cId="2586058810" sldId="256"/>
            <ac:spMk id="62" creationId="{4D1A5E71-B6B6-486A-8CDC-C7ABD9B903F6}"/>
          </ac:spMkLst>
        </pc:spChg>
        <pc:spChg chg="add del">
          <ac:chgData name="mohamed nor" userId="03818ac9505baf56" providerId="Windows Live" clId="Web-{105F5DE8-46F8-4206-BA95-F3ADEE51B7D5}" dt="2022-03-19T17:02:23.217" v="30"/>
          <ac:spMkLst>
            <pc:docMk/>
            <pc:sldMk cId="2586058810" sldId="256"/>
            <ac:spMk id="64" creationId="{B6C541AE-9B02-44C0-B8C6-B2DEA7ED3813}"/>
          </ac:spMkLst>
        </pc:spChg>
        <pc:spChg chg="add del">
          <ac:chgData name="mohamed nor" userId="03818ac9505baf56" providerId="Windows Live" clId="Web-{105F5DE8-46F8-4206-BA95-F3ADEE51B7D5}" dt="2022-03-19T17:02:33.717" v="32"/>
          <ac:spMkLst>
            <pc:docMk/>
            <pc:sldMk cId="2586058810" sldId="256"/>
            <ac:spMk id="66" creationId="{A8DB9CD9-59B1-4D73-BC4C-98796A48EF9B}"/>
          </ac:spMkLst>
        </pc:spChg>
        <pc:spChg chg="add del">
          <ac:chgData name="mohamed nor" userId="03818ac9505baf56" providerId="Windows Live" clId="Web-{105F5DE8-46F8-4206-BA95-F3ADEE51B7D5}" dt="2022-03-19T17:02:33.717" v="32"/>
          <ac:spMkLst>
            <pc:docMk/>
            <pc:sldMk cId="2586058810" sldId="256"/>
            <ac:spMk id="67" creationId="{8874A6A9-41FF-4E33-AFA8-F9F81436A59E}"/>
          </ac:spMkLst>
        </pc:spChg>
        <pc:spChg chg="add del">
          <ac:chgData name="mohamed nor" userId="03818ac9505baf56" providerId="Windows Live" clId="Web-{105F5DE8-46F8-4206-BA95-F3ADEE51B7D5}" dt="2022-03-19T17:04:49.016" v="80"/>
          <ac:spMkLst>
            <pc:docMk/>
            <pc:sldMk cId="2586058810" sldId="256"/>
            <ac:spMk id="73" creationId="{6F5A5072-7B47-4D32-B52A-4EBBF590B8A5}"/>
          </ac:spMkLst>
        </pc:spChg>
        <pc:spChg chg="add del">
          <ac:chgData name="mohamed nor" userId="03818ac9505baf56" providerId="Windows Live" clId="Web-{105F5DE8-46F8-4206-BA95-F3ADEE51B7D5}" dt="2022-03-19T17:04:49.016" v="80"/>
          <ac:spMkLst>
            <pc:docMk/>
            <pc:sldMk cId="2586058810" sldId="256"/>
            <ac:spMk id="74" creationId="{9715DAF0-AE1B-46C9-8A6B-DB2AA05AB91D}"/>
          </ac:spMkLst>
        </pc:spChg>
        <pc:spChg chg="add del">
          <ac:chgData name="mohamed nor" userId="03818ac9505baf56" providerId="Windows Live" clId="Web-{105F5DE8-46F8-4206-BA95-F3ADEE51B7D5}" dt="2022-03-19T17:04:49.016" v="80"/>
          <ac:spMkLst>
            <pc:docMk/>
            <pc:sldMk cId="2586058810" sldId="256"/>
            <ac:spMk id="75" creationId="{6016219D-510E-4184-9090-6D5578A87BD1}"/>
          </ac:spMkLst>
        </pc:spChg>
        <pc:spChg chg="add del">
          <ac:chgData name="mohamed nor" userId="03818ac9505baf56" providerId="Windows Live" clId="Web-{105F5DE8-46F8-4206-BA95-F3ADEE51B7D5}" dt="2022-03-19T17:04:49.016" v="80"/>
          <ac:spMkLst>
            <pc:docMk/>
            <pc:sldMk cId="2586058810" sldId="256"/>
            <ac:spMk id="76" creationId="{AFF4A713-7B75-4B21-90D7-5AB19547C728}"/>
          </ac:spMkLst>
        </pc:spChg>
        <pc:spChg chg="add del">
          <ac:chgData name="mohamed nor" userId="03818ac9505baf56" providerId="Windows Live" clId="Web-{105F5DE8-46F8-4206-BA95-F3ADEE51B7D5}" dt="2022-03-19T17:04:49.016" v="80"/>
          <ac:spMkLst>
            <pc:docMk/>
            <pc:sldMk cId="2586058810" sldId="256"/>
            <ac:spMk id="77" creationId="{DC631C0B-6DA6-4E57-8231-CE32B3434A7E}"/>
          </ac:spMkLst>
        </pc:spChg>
        <pc:spChg chg="add del">
          <ac:chgData name="mohamed nor" userId="03818ac9505baf56" providerId="Windows Live" clId="Web-{105F5DE8-46F8-4206-BA95-F3ADEE51B7D5}" dt="2022-03-19T17:04:49.016" v="80"/>
          <ac:spMkLst>
            <pc:docMk/>
            <pc:sldMk cId="2586058810" sldId="256"/>
            <ac:spMk id="78" creationId="{C29501E6-A978-4A61-9689-9085AF97A53A}"/>
          </ac:spMkLst>
        </pc:spChg>
        <pc:spChg chg="add del">
          <ac:chgData name="mohamed nor" userId="03818ac9505baf56" providerId="Windows Live" clId="Web-{105F5DE8-46F8-4206-BA95-F3ADEE51B7D5}" dt="2022-03-19T17:04:44.844" v="77"/>
          <ac:spMkLst>
            <pc:docMk/>
            <pc:sldMk cId="2586058810" sldId="256"/>
            <ac:spMk id="83" creationId="{FFD48BC7-DC40-47DE-87EE-9F4B6ECB9ABB}"/>
          </ac:spMkLst>
        </pc:spChg>
        <pc:spChg chg="add del">
          <ac:chgData name="mohamed nor" userId="03818ac9505baf56" providerId="Windows Live" clId="Web-{105F5DE8-46F8-4206-BA95-F3ADEE51B7D5}" dt="2022-03-19T17:04:44.844" v="77"/>
          <ac:spMkLst>
            <pc:docMk/>
            <pc:sldMk cId="2586058810" sldId="256"/>
            <ac:spMk id="85" creationId="{E502BBC7-2C76-46F3-BC24-5985BC13DB88}"/>
          </ac:spMkLst>
        </pc:spChg>
        <pc:spChg chg="add del">
          <ac:chgData name="mohamed nor" userId="03818ac9505baf56" providerId="Windows Live" clId="Web-{105F5DE8-46F8-4206-BA95-F3ADEE51B7D5}" dt="2022-03-19T17:04:44.844" v="77"/>
          <ac:spMkLst>
            <pc:docMk/>
            <pc:sldMk cId="2586058810" sldId="256"/>
            <ac:spMk id="87" creationId="{C7F28D52-2A5F-4D23-81AE-7CB8B591C7AF}"/>
          </ac:spMkLst>
        </pc:spChg>
        <pc:spChg chg="add del">
          <ac:chgData name="mohamed nor" userId="03818ac9505baf56" providerId="Windows Live" clId="Web-{105F5DE8-46F8-4206-BA95-F3ADEE51B7D5}" dt="2022-03-19T17:04:44.844" v="77"/>
          <ac:spMkLst>
            <pc:docMk/>
            <pc:sldMk cId="2586058810" sldId="256"/>
            <ac:spMk id="89" creationId="{3629484E-3792-4B3D-89AD-7C8A1ED0E0D4}"/>
          </ac:spMkLst>
        </pc:spChg>
        <pc:spChg chg="add del">
          <ac:chgData name="mohamed nor" userId="03818ac9505baf56" providerId="Windows Live" clId="Web-{105F5DE8-46F8-4206-BA95-F3ADEE51B7D5}" dt="2022-03-19T17:04:49.001" v="79"/>
          <ac:spMkLst>
            <pc:docMk/>
            <pc:sldMk cId="2586058810" sldId="256"/>
            <ac:spMk id="91" creationId="{C27D7A02-907B-496F-BA7E-AA3780733CA7}"/>
          </ac:spMkLst>
        </pc:spChg>
        <pc:spChg chg="add del">
          <ac:chgData name="mohamed nor" userId="03818ac9505baf56" providerId="Windows Live" clId="Web-{105F5DE8-46F8-4206-BA95-F3ADEE51B7D5}" dt="2022-03-19T17:04:49.001" v="79"/>
          <ac:spMkLst>
            <pc:docMk/>
            <pc:sldMk cId="2586058810" sldId="256"/>
            <ac:spMk id="92" creationId="{0FBA5268-0AE7-4CAD-9537-D0EB09E76406}"/>
          </ac:spMkLst>
        </pc:spChg>
        <pc:spChg chg="add del">
          <ac:chgData name="mohamed nor" userId="03818ac9505baf56" providerId="Windows Live" clId="Web-{105F5DE8-46F8-4206-BA95-F3ADEE51B7D5}" dt="2022-03-19T17:04:49.001" v="79"/>
          <ac:spMkLst>
            <pc:docMk/>
            <pc:sldMk cId="2586058810" sldId="256"/>
            <ac:spMk id="93" creationId="{088D065B-39DA-4077-B9CF-E489CE4C0169}"/>
          </ac:spMkLst>
        </pc:spChg>
        <pc:spChg chg="add del">
          <ac:chgData name="mohamed nor" userId="03818ac9505baf56" providerId="Windows Live" clId="Web-{105F5DE8-46F8-4206-BA95-F3ADEE51B7D5}" dt="2022-03-19T19:18:59.968" v="822"/>
          <ac:spMkLst>
            <pc:docMk/>
            <pc:sldMk cId="2586058810" sldId="256"/>
            <ac:spMk id="95" creationId="{2C1D3151-5F97-4860-B56C-C98BD62CC255}"/>
          </ac:spMkLst>
        </pc:spChg>
        <pc:spChg chg="add del">
          <ac:chgData name="mohamed nor" userId="03818ac9505baf56" providerId="Windows Live" clId="Web-{105F5DE8-46F8-4206-BA95-F3ADEE51B7D5}" dt="2022-03-19T19:18:59.968" v="822"/>
          <ac:spMkLst>
            <pc:docMk/>
            <pc:sldMk cId="2586058810" sldId="256"/>
            <ac:spMk id="96" creationId="{3A397E3E-B90C-4D82-BAAA-36F7AC6A4565}"/>
          </ac:spMkLst>
        </pc:spChg>
        <pc:spChg chg="add del">
          <ac:chgData name="mohamed nor" userId="03818ac9505baf56" providerId="Windows Live" clId="Web-{105F5DE8-46F8-4206-BA95-F3ADEE51B7D5}" dt="2022-03-19T19:18:59.968" v="822"/>
          <ac:spMkLst>
            <pc:docMk/>
            <pc:sldMk cId="2586058810" sldId="256"/>
            <ac:spMk id="97" creationId="{8DE96824-E506-4448-8704-5EC7BF7BC51B}"/>
          </ac:spMkLst>
        </pc:spChg>
        <pc:spChg chg="add del">
          <ac:chgData name="mohamed nor" userId="03818ac9505baf56" providerId="Windows Live" clId="Web-{105F5DE8-46F8-4206-BA95-F3ADEE51B7D5}" dt="2022-03-19T19:18:59.968" v="822"/>
          <ac:spMkLst>
            <pc:docMk/>
            <pc:sldMk cId="2586058810" sldId="256"/>
            <ac:spMk id="98" creationId="{8CF5E676-CA04-4CED-9F1E-5026ED66E66D}"/>
          </ac:spMkLst>
        </pc:spChg>
        <pc:spChg chg="add del">
          <ac:chgData name="mohamed nor" userId="03818ac9505baf56" providerId="Windows Live" clId="Web-{105F5DE8-46F8-4206-BA95-F3ADEE51B7D5}" dt="2022-03-19T19:18:59.968" v="822"/>
          <ac:spMkLst>
            <pc:docMk/>
            <pc:sldMk cId="2586058810" sldId="256"/>
            <ac:spMk id="99" creationId="{E16C8D8F-10E9-4498-ABDB-0F923F8B6837}"/>
          </ac:spMkLst>
        </pc:spChg>
        <pc:spChg chg="add del">
          <ac:chgData name="mohamed nor" userId="03818ac9505baf56" providerId="Windows Live" clId="Web-{105F5DE8-46F8-4206-BA95-F3ADEE51B7D5}" dt="2022-03-19T19:18:59.968" v="822"/>
          <ac:spMkLst>
            <pc:docMk/>
            <pc:sldMk cId="2586058810" sldId="256"/>
            <ac:spMk id="100" creationId="{AFD1189F-9598-4281-8056-2845388D4D05}"/>
          </ac:spMkLst>
        </pc:spChg>
        <pc:spChg chg="add del">
          <ac:chgData name="mohamed nor" userId="03818ac9505baf56" providerId="Windows Live" clId="Web-{105F5DE8-46F8-4206-BA95-F3ADEE51B7D5}" dt="2022-03-19T19:18:59.968" v="822"/>
          <ac:spMkLst>
            <pc:docMk/>
            <pc:sldMk cId="2586058810" sldId="256"/>
            <ac:spMk id="101" creationId="{4FB204DF-284E-45F6-A017-79A4DF57BCCB}"/>
          </ac:spMkLst>
        </pc:spChg>
        <pc:spChg chg="add del">
          <ac:chgData name="mohamed nor" userId="03818ac9505baf56" providerId="Windows Live" clId="Web-{105F5DE8-46F8-4206-BA95-F3ADEE51B7D5}" dt="2022-03-19T19:18:59.968" v="822"/>
          <ac:spMkLst>
            <pc:docMk/>
            <pc:sldMk cId="2586058810" sldId="256"/>
            <ac:spMk id="102" creationId="{583E04E1-D74F-4ED6-972C-035F4FEC4B88}"/>
          </ac:spMkLst>
        </pc:spChg>
        <pc:spChg chg="add del">
          <ac:chgData name="mohamed nor" userId="03818ac9505baf56" providerId="Windows Live" clId="Web-{105F5DE8-46F8-4206-BA95-F3ADEE51B7D5}" dt="2022-03-19T19:18:59.968" v="822"/>
          <ac:spMkLst>
            <pc:docMk/>
            <pc:sldMk cId="2586058810" sldId="256"/>
            <ac:spMk id="103" creationId="{5EC6B544-8C84-47A6-885D-A4F09EF5C0F7}"/>
          </ac:spMkLst>
        </pc:spChg>
        <pc:spChg chg="add del">
          <ac:chgData name="mohamed nor" userId="03818ac9505baf56" providerId="Windows Live" clId="Web-{105F5DE8-46F8-4206-BA95-F3ADEE51B7D5}" dt="2022-03-19T19:18:59.968" v="822"/>
          <ac:spMkLst>
            <pc:docMk/>
            <pc:sldMk cId="2586058810" sldId="256"/>
            <ac:spMk id="104" creationId="{A2B5CBEA-F125-49B6-8335-227C325B112B}"/>
          </ac:spMkLst>
        </pc:spChg>
        <pc:spChg chg="add del">
          <ac:chgData name="mohamed nor" userId="03818ac9505baf56" providerId="Windows Live" clId="Web-{105F5DE8-46F8-4206-BA95-F3ADEE51B7D5}" dt="2022-03-19T19:18:59.968" v="822"/>
          <ac:spMkLst>
            <pc:docMk/>
            <pc:sldMk cId="2586058810" sldId="256"/>
            <ac:spMk id="105" creationId="{1E5A83E3-8A11-4492-BB6E-F5F2240316FB}"/>
          </ac:spMkLst>
        </pc:spChg>
        <pc:spChg chg="add del">
          <ac:chgData name="mohamed nor" userId="03818ac9505baf56" providerId="Windows Live" clId="Web-{105F5DE8-46F8-4206-BA95-F3ADEE51B7D5}" dt="2022-03-19T19:18:59.968" v="822"/>
          <ac:spMkLst>
            <pc:docMk/>
            <pc:sldMk cId="2586058810" sldId="256"/>
            <ac:spMk id="106" creationId="{E51A97D9-C694-4307-818B-0C5BBF413609}"/>
          </ac:spMkLst>
        </pc:spChg>
        <pc:spChg chg="add del">
          <ac:chgData name="mohamed nor" userId="03818ac9505baf56" providerId="Windows Live" clId="Web-{105F5DE8-46F8-4206-BA95-F3ADEE51B7D5}" dt="2022-03-19T19:18:59.968" v="822"/>
          <ac:spMkLst>
            <pc:docMk/>
            <pc:sldMk cId="2586058810" sldId="256"/>
            <ac:spMk id="107" creationId="{32C95C5C-6FBD-47FF-9CA6-066193539A10}"/>
          </ac:spMkLst>
        </pc:spChg>
        <pc:spChg chg="add del">
          <ac:chgData name="mohamed nor" userId="03818ac9505baf56" providerId="Windows Live" clId="Web-{105F5DE8-46F8-4206-BA95-F3ADEE51B7D5}" dt="2022-03-19T19:18:59.968" v="822"/>
          <ac:spMkLst>
            <pc:docMk/>
            <pc:sldMk cId="2586058810" sldId="256"/>
            <ac:spMk id="109" creationId="{4D1A5E71-B6B6-486A-8CDC-C7ABD9B903F6}"/>
          </ac:spMkLst>
        </pc:spChg>
        <pc:spChg chg="add">
          <ac:chgData name="mohamed nor" userId="03818ac9505baf56" providerId="Windows Live" clId="Web-{105F5DE8-46F8-4206-BA95-F3ADEE51B7D5}" dt="2022-03-19T19:18:59.968" v="822"/>
          <ac:spMkLst>
            <pc:docMk/>
            <pc:sldMk cId="2586058810" sldId="256"/>
            <ac:spMk id="121" creationId="{88294908-8B00-4F58-BBBA-20F71A40AA9E}"/>
          </ac:spMkLst>
        </pc:spChg>
        <pc:spChg chg="add">
          <ac:chgData name="mohamed nor" userId="03818ac9505baf56" providerId="Windows Live" clId="Web-{105F5DE8-46F8-4206-BA95-F3ADEE51B7D5}" dt="2022-03-19T19:18:59.968" v="822"/>
          <ac:spMkLst>
            <pc:docMk/>
            <pc:sldMk cId="2586058810" sldId="256"/>
            <ac:spMk id="123" creationId="{4364C879-1404-4203-8E9D-CC5DE0A621A2}"/>
          </ac:spMkLst>
        </pc:spChg>
        <pc:spChg chg="add">
          <ac:chgData name="mohamed nor" userId="03818ac9505baf56" providerId="Windows Live" clId="Web-{105F5DE8-46F8-4206-BA95-F3ADEE51B7D5}" dt="2022-03-19T19:18:59.968" v="822"/>
          <ac:spMkLst>
            <pc:docMk/>
            <pc:sldMk cId="2586058810" sldId="256"/>
            <ac:spMk id="125" creationId="{84617302-4B0D-4351-A6BB-6F0930D943AC}"/>
          </ac:spMkLst>
        </pc:spChg>
        <pc:spChg chg="add">
          <ac:chgData name="mohamed nor" userId="03818ac9505baf56" providerId="Windows Live" clId="Web-{105F5DE8-46F8-4206-BA95-F3ADEE51B7D5}" dt="2022-03-19T19:18:59.968" v="822"/>
          <ac:spMkLst>
            <pc:docMk/>
            <pc:sldMk cId="2586058810" sldId="256"/>
            <ac:spMk id="127" creationId="{DA2C7802-C2E0-4218-8F89-8DD7CCD2CD1C}"/>
          </ac:spMkLst>
        </pc:spChg>
        <pc:spChg chg="add">
          <ac:chgData name="mohamed nor" userId="03818ac9505baf56" providerId="Windows Live" clId="Web-{105F5DE8-46F8-4206-BA95-F3ADEE51B7D5}" dt="2022-03-19T19:18:59.968" v="822"/>
          <ac:spMkLst>
            <pc:docMk/>
            <pc:sldMk cId="2586058810" sldId="256"/>
            <ac:spMk id="129" creationId="{A6D7111A-21E5-4EE9-8A78-10E5530F0116}"/>
          </ac:spMkLst>
        </pc:spChg>
        <pc:spChg chg="add">
          <ac:chgData name="mohamed nor" userId="03818ac9505baf56" providerId="Windows Live" clId="Web-{105F5DE8-46F8-4206-BA95-F3ADEE51B7D5}" dt="2022-03-19T19:18:59.968" v="822"/>
          <ac:spMkLst>
            <pc:docMk/>
            <pc:sldMk cId="2586058810" sldId="256"/>
            <ac:spMk id="131" creationId="{A3969E80-A77B-49FC-9122-D89AFD5EE118}"/>
          </ac:spMkLst>
        </pc:spChg>
        <pc:spChg chg="add">
          <ac:chgData name="mohamed nor" userId="03818ac9505baf56" providerId="Windows Live" clId="Web-{105F5DE8-46F8-4206-BA95-F3ADEE51B7D5}" dt="2022-03-19T19:18:59.968" v="822"/>
          <ac:spMkLst>
            <pc:docMk/>
            <pc:sldMk cId="2586058810" sldId="256"/>
            <ac:spMk id="133" creationId="{1849CA57-76BD-4CF2-80BA-D7A46A01B7B1}"/>
          </ac:spMkLst>
        </pc:spChg>
        <pc:spChg chg="add">
          <ac:chgData name="mohamed nor" userId="03818ac9505baf56" providerId="Windows Live" clId="Web-{105F5DE8-46F8-4206-BA95-F3ADEE51B7D5}" dt="2022-03-19T19:18:59.968" v="822"/>
          <ac:spMkLst>
            <pc:docMk/>
            <pc:sldMk cId="2586058810" sldId="256"/>
            <ac:spMk id="135" creationId="{35E9085E-E730-4768-83D4-6CB7E9897153}"/>
          </ac:spMkLst>
        </pc:spChg>
        <pc:spChg chg="add">
          <ac:chgData name="mohamed nor" userId="03818ac9505baf56" providerId="Windows Live" clId="Web-{105F5DE8-46F8-4206-BA95-F3ADEE51B7D5}" dt="2022-03-19T19:18:59.968" v="822"/>
          <ac:spMkLst>
            <pc:docMk/>
            <pc:sldMk cId="2586058810" sldId="256"/>
            <ac:spMk id="137" creationId="{973272FE-A474-4CAE-8CA2-BCC8B476C3F4}"/>
          </ac:spMkLst>
        </pc:spChg>
        <pc:spChg chg="add">
          <ac:chgData name="mohamed nor" userId="03818ac9505baf56" providerId="Windows Live" clId="Web-{105F5DE8-46F8-4206-BA95-F3ADEE51B7D5}" dt="2022-03-19T19:18:59.968" v="822"/>
          <ac:spMkLst>
            <pc:docMk/>
            <pc:sldMk cId="2586058810" sldId="256"/>
            <ac:spMk id="139" creationId="{E07981EA-05A6-437C-88D7-B377B92B031D}"/>
          </ac:spMkLst>
        </pc:spChg>
        <pc:spChg chg="add">
          <ac:chgData name="mohamed nor" userId="03818ac9505baf56" providerId="Windows Live" clId="Web-{105F5DE8-46F8-4206-BA95-F3ADEE51B7D5}" dt="2022-03-19T19:18:59.968" v="822"/>
          <ac:spMkLst>
            <pc:docMk/>
            <pc:sldMk cId="2586058810" sldId="256"/>
            <ac:spMk id="141" creationId="{15E3C750-986E-4769-B1AE-49289FBEE757}"/>
          </ac:spMkLst>
        </pc:spChg>
        <pc:grpChg chg="add del">
          <ac:chgData name="mohamed nor" userId="03818ac9505baf56" providerId="Windows Live" clId="Web-{105F5DE8-46F8-4206-BA95-F3ADEE51B7D5}" dt="2022-03-19T17:02:33.717" v="32"/>
          <ac:grpSpMkLst>
            <pc:docMk/>
            <pc:sldMk cId="2586058810" sldId="256"/>
            <ac:grpSpMk id="68" creationId="{721D730E-1F97-4071-B143-B05E6D2599BC}"/>
          </ac:grpSpMkLst>
        </pc:grpChg>
        <pc:grpChg chg="add del">
          <ac:chgData name="mohamed nor" userId="03818ac9505baf56" providerId="Windows Live" clId="Web-{105F5DE8-46F8-4206-BA95-F3ADEE51B7D5}" dt="2022-03-19T19:18:59.968" v="822"/>
          <ac:grpSpMkLst>
            <pc:docMk/>
            <pc:sldMk cId="2586058810" sldId="256"/>
            <ac:grpSpMk id="111" creationId="{FB9739EB-7F66-433D-841F-AB3CD18700B7}"/>
          </ac:grpSpMkLst>
        </pc:grpChg>
        <pc:cxnChg chg="add del">
          <ac:chgData name="mohamed nor" userId="03818ac9505baf56" providerId="Windows Live" clId="Web-{105F5DE8-46F8-4206-BA95-F3ADEE51B7D5}" dt="2022-03-19T16:47:11.470" v="15"/>
          <ac:cxnSpMkLst>
            <pc:docMk/>
            <pc:sldMk cId="2586058810" sldId="256"/>
            <ac:cxnSpMk id="14" creationId="{F7C8EA93-3210-4C62-99E9-153C275E3A87}"/>
          </ac:cxnSpMkLst>
        </pc:cxnChg>
      </pc:sldChg>
      <pc:sldChg chg="addSp delSp modSp mod modTransition setBg setClrOvrMap">
        <pc:chgData name="mohamed nor" userId="03818ac9505baf56" providerId="Windows Live" clId="Web-{105F5DE8-46F8-4206-BA95-F3ADEE51B7D5}" dt="2022-03-19T19:24:32.462" v="842"/>
        <pc:sldMkLst>
          <pc:docMk/>
          <pc:sldMk cId="1713219598" sldId="257"/>
        </pc:sldMkLst>
        <pc:spChg chg="mod">
          <ac:chgData name="mohamed nor" userId="03818ac9505baf56" providerId="Windows Live" clId="Web-{105F5DE8-46F8-4206-BA95-F3ADEE51B7D5}" dt="2022-03-19T17:41:14.882" v="327" actId="20577"/>
          <ac:spMkLst>
            <pc:docMk/>
            <pc:sldMk cId="1713219598" sldId="257"/>
            <ac:spMk id="2" creationId="{1BEF5859-10C9-4588-9727-B9362E26C29D}"/>
          </ac:spMkLst>
        </pc:spChg>
        <pc:spChg chg="add del">
          <ac:chgData name="mohamed nor" userId="03818ac9505baf56" providerId="Windows Live" clId="Web-{105F5DE8-46F8-4206-BA95-F3ADEE51B7D5}" dt="2022-03-19T17:05:30.695" v="88"/>
          <ac:spMkLst>
            <pc:docMk/>
            <pc:sldMk cId="1713219598" sldId="257"/>
            <ac:spMk id="3" creationId="{5671D7E5-EF66-4BCD-8DAA-E9061157F0BE}"/>
          </ac:spMkLst>
        </pc:spChg>
        <pc:spChg chg="del mod">
          <ac:chgData name="mohamed nor" userId="03818ac9505baf56" providerId="Windows Live" clId="Web-{105F5DE8-46F8-4206-BA95-F3ADEE51B7D5}" dt="2022-03-19T19:24:32.462" v="842"/>
          <ac:spMkLst>
            <pc:docMk/>
            <pc:sldMk cId="1713219598" sldId="257"/>
            <ac:spMk id="4" creationId="{36C19884-873C-4D13-BE6D-318CF07B0D12}"/>
          </ac:spMkLst>
        </pc:spChg>
        <pc:spChg chg="mod">
          <ac:chgData name="mohamed nor" userId="03818ac9505baf56" providerId="Windows Live" clId="Web-{105F5DE8-46F8-4206-BA95-F3ADEE51B7D5}" dt="2022-03-19T17:40:47.299" v="326"/>
          <ac:spMkLst>
            <pc:docMk/>
            <pc:sldMk cId="1713219598" sldId="257"/>
            <ac:spMk id="6" creationId="{7C991F00-87A7-45A6-8029-B097FA72498D}"/>
          </ac:spMkLst>
        </pc:spChg>
        <pc:spChg chg="add del">
          <ac:chgData name="mohamed nor" userId="03818ac9505baf56" providerId="Windows Live" clId="Web-{105F5DE8-46F8-4206-BA95-F3ADEE51B7D5}" dt="2022-03-19T17:05:30.695" v="88"/>
          <ac:spMkLst>
            <pc:docMk/>
            <pc:sldMk cId="1713219598" sldId="257"/>
            <ac:spMk id="11" creationId="{9C99D1AB-0C2D-4DD9-B88A-B6369D90443E}"/>
          </ac:spMkLst>
        </pc:spChg>
        <pc:spChg chg="add del">
          <ac:chgData name="mohamed nor" userId="03818ac9505baf56" providerId="Windows Live" clId="Web-{105F5DE8-46F8-4206-BA95-F3ADEE51B7D5}" dt="2022-03-19T17:05:30.695" v="88"/>
          <ac:spMkLst>
            <pc:docMk/>
            <pc:sldMk cId="1713219598" sldId="257"/>
            <ac:spMk id="18" creationId="{19C9EAEA-39D0-4B0E-A0EB-51E7B26740B1}"/>
          </ac:spMkLst>
        </pc:spChg>
        <pc:spChg chg="add del">
          <ac:chgData name="mohamed nor" userId="03818ac9505baf56" providerId="Windows Live" clId="Web-{105F5DE8-46F8-4206-BA95-F3ADEE51B7D5}" dt="2022-03-19T17:05:30.695" v="88"/>
          <ac:spMkLst>
            <pc:docMk/>
            <pc:sldMk cId="1713219598" sldId="257"/>
            <ac:spMk id="20" creationId="{3873B707-463F-40B0-8227-E8CC6C67EB25}"/>
          </ac:spMkLst>
        </pc:spChg>
        <pc:spChg chg="add del">
          <ac:chgData name="mohamed nor" userId="03818ac9505baf56" providerId="Windows Live" clId="Web-{105F5DE8-46F8-4206-BA95-F3ADEE51B7D5}" dt="2022-03-19T17:05:25.101" v="82"/>
          <ac:spMkLst>
            <pc:docMk/>
            <pc:sldMk cId="1713219598" sldId="257"/>
            <ac:spMk id="26" creationId="{A3EFF7B1-6CB7-47D1-AD37-B870CA2B2151}"/>
          </ac:spMkLst>
        </pc:spChg>
        <pc:spChg chg="add del">
          <ac:chgData name="mohamed nor" userId="03818ac9505baf56" providerId="Windows Live" clId="Web-{105F5DE8-46F8-4206-BA95-F3ADEE51B7D5}" dt="2022-03-19T17:05:25.101" v="82"/>
          <ac:spMkLst>
            <pc:docMk/>
            <pc:sldMk cId="1713219598" sldId="257"/>
            <ac:spMk id="28" creationId="{7FA2962B-21B6-4689-A95D-A8FF6ADE47F1}"/>
          </ac:spMkLst>
        </pc:spChg>
        <pc:spChg chg="add del">
          <ac:chgData name="mohamed nor" userId="03818ac9505baf56" providerId="Windows Live" clId="Web-{105F5DE8-46F8-4206-BA95-F3ADEE51B7D5}" dt="2022-03-19T17:05:25.101" v="82"/>
          <ac:spMkLst>
            <pc:docMk/>
            <pc:sldMk cId="1713219598" sldId="257"/>
            <ac:spMk id="44" creationId="{A00D2CE1-35C1-46E6-BD59-CEE668BD90F4}"/>
          </ac:spMkLst>
        </pc:spChg>
        <pc:spChg chg="add del">
          <ac:chgData name="mohamed nor" userId="03818ac9505baf56" providerId="Windows Live" clId="Web-{105F5DE8-46F8-4206-BA95-F3ADEE51B7D5}" dt="2022-03-19T17:05:25.101" v="82"/>
          <ac:spMkLst>
            <pc:docMk/>
            <pc:sldMk cId="1713219598" sldId="257"/>
            <ac:spMk id="52" creationId="{E18403B7-F2C7-4C07-8522-21C31910902C}"/>
          </ac:spMkLst>
        </pc:spChg>
        <pc:spChg chg="add del">
          <ac:chgData name="mohamed nor" userId="03818ac9505baf56" providerId="Windows Live" clId="Web-{105F5DE8-46F8-4206-BA95-F3ADEE51B7D5}" dt="2022-03-19T17:05:30.679" v="85"/>
          <ac:spMkLst>
            <pc:docMk/>
            <pc:sldMk cId="1713219598" sldId="257"/>
            <ac:spMk id="60" creationId="{9C99D1AB-0C2D-4DD9-B88A-B6369D90443E}"/>
          </ac:spMkLst>
        </pc:spChg>
        <pc:spChg chg="add del">
          <ac:chgData name="mohamed nor" userId="03818ac9505baf56" providerId="Windows Live" clId="Web-{105F5DE8-46F8-4206-BA95-F3ADEE51B7D5}" dt="2022-03-19T17:05:30.679" v="85"/>
          <ac:spMkLst>
            <pc:docMk/>
            <pc:sldMk cId="1713219598" sldId="257"/>
            <ac:spMk id="62" creationId="{19C9EAEA-39D0-4B0E-A0EB-51E7B26740B1}"/>
          </ac:spMkLst>
        </pc:spChg>
        <pc:spChg chg="add del">
          <ac:chgData name="mohamed nor" userId="03818ac9505baf56" providerId="Windows Live" clId="Web-{105F5DE8-46F8-4206-BA95-F3ADEE51B7D5}" dt="2022-03-19T17:05:30.679" v="85"/>
          <ac:spMkLst>
            <pc:docMk/>
            <pc:sldMk cId="1713219598" sldId="257"/>
            <ac:spMk id="64" creationId="{3873B707-463F-40B0-8227-E8CC6C67EB25}"/>
          </ac:spMkLst>
        </pc:spChg>
        <pc:spChg chg="add del">
          <ac:chgData name="mohamed nor" userId="03818ac9505baf56" providerId="Windows Live" clId="Web-{105F5DE8-46F8-4206-BA95-F3ADEE51B7D5}" dt="2022-03-19T17:33:35.698" v="259"/>
          <ac:spMkLst>
            <pc:docMk/>
            <pc:sldMk cId="1713219598" sldId="257"/>
            <ac:spMk id="68" creationId="{9C99D1AB-0C2D-4DD9-B88A-B6369D90443E}"/>
          </ac:spMkLst>
        </pc:spChg>
        <pc:spChg chg="add del">
          <ac:chgData name="mohamed nor" userId="03818ac9505baf56" providerId="Windows Live" clId="Web-{105F5DE8-46F8-4206-BA95-F3ADEE51B7D5}" dt="2022-03-19T17:33:35.698" v="259"/>
          <ac:spMkLst>
            <pc:docMk/>
            <pc:sldMk cId="1713219598" sldId="257"/>
            <ac:spMk id="70" creationId="{19C9EAEA-39D0-4B0E-A0EB-51E7B26740B1}"/>
          </ac:spMkLst>
        </pc:spChg>
        <pc:spChg chg="add del">
          <ac:chgData name="mohamed nor" userId="03818ac9505baf56" providerId="Windows Live" clId="Web-{105F5DE8-46F8-4206-BA95-F3ADEE51B7D5}" dt="2022-03-19T17:33:35.698" v="259"/>
          <ac:spMkLst>
            <pc:docMk/>
            <pc:sldMk cId="1713219598" sldId="257"/>
            <ac:spMk id="72" creationId="{3873B707-463F-40B0-8227-E8CC6C67EB25}"/>
          </ac:spMkLst>
        </pc:spChg>
        <pc:spChg chg="mod replId">
          <ac:chgData name="mohamed nor" userId="03818ac9505baf56" providerId="Windows Live" clId="Web-{105F5DE8-46F8-4206-BA95-F3ADEE51B7D5}" dt="2022-03-19T17:05:30.679" v="87"/>
          <ac:spMkLst>
            <pc:docMk/>
            <pc:sldMk cId="1713219598" sldId="257"/>
            <ac:spMk id="73" creationId="{F19A4A0F-1B59-4DB0-9764-D10936E98770}"/>
          </ac:spMkLst>
        </pc:spChg>
        <pc:spChg chg="mod replId">
          <ac:chgData name="mohamed nor" userId="03818ac9505baf56" providerId="Windows Live" clId="Web-{105F5DE8-46F8-4206-BA95-F3ADEE51B7D5}" dt="2022-03-19T17:05:30.679" v="87"/>
          <ac:spMkLst>
            <pc:docMk/>
            <pc:sldMk cId="1713219598" sldId="257"/>
            <ac:spMk id="74" creationId="{F399A70F-F8CD-4992-9EF5-6CF15472E73F}"/>
          </ac:spMkLst>
        </pc:spChg>
        <pc:spChg chg="mod replId">
          <ac:chgData name="mohamed nor" userId="03818ac9505baf56" providerId="Windows Live" clId="Web-{105F5DE8-46F8-4206-BA95-F3ADEE51B7D5}" dt="2022-03-19T17:05:30.679" v="87"/>
          <ac:spMkLst>
            <pc:docMk/>
            <pc:sldMk cId="1713219598" sldId="257"/>
            <ac:spMk id="75" creationId="{48F4FEDC-6D80-458C-A665-075D9B9500FD}"/>
          </ac:spMkLst>
        </pc:spChg>
        <pc:spChg chg="add del">
          <ac:chgData name="mohamed nor" userId="03818ac9505baf56" providerId="Windows Live" clId="Web-{105F5DE8-46F8-4206-BA95-F3ADEE51B7D5}" dt="2022-03-19T17:39:14.266" v="321"/>
          <ac:spMkLst>
            <pc:docMk/>
            <pc:sldMk cId="1713219598" sldId="257"/>
            <ac:spMk id="148" creationId="{BACC6370-2D7E-4714-9D71-7542949D7D5D}"/>
          </ac:spMkLst>
        </pc:spChg>
        <pc:spChg chg="add del">
          <ac:chgData name="mohamed nor" userId="03818ac9505baf56" providerId="Windows Live" clId="Web-{105F5DE8-46F8-4206-BA95-F3ADEE51B7D5}" dt="2022-03-19T17:39:14.266" v="321"/>
          <ac:spMkLst>
            <pc:docMk/>
            <pc:sldMk cId="1713219598" sldId="257"/>
            <ac:spMk id="150" creationId="{256B2C21-A230-48C0-8DF1-C46611373C44}"/>
          </ac:spMkLst>
        </pc:spChg>
        <pc:spChg chg="add del">
          <ac:chgData name="mohamed nor" userId="03818ac9505baf56" providerId="Windows Live" clId="Web-{105F5DE8-46F8-4206-BA95-F3ADEE51B7D5}" dt="2022-03-19T17:39:14.266" v="321"/>
          <ac:spMkLst>
            <pc:docMk/>
            <pc:sldMk cId="1713219598" sldId="257"/>
            <ac:spMk id="152" creationId="{3847E18C-932D-4C95-AABA-FEC7C9499AD7}"/>
          </ac:spMkLst>
        </pc:spChg>
        <pc:spChg chg="add del">
          <ac:chgData name="mohamed nor" userId="03818ac9505baf56" providerId="Windows Live" clId="Web-{105F5DE8-46F8-4206-BA95-F3ADEE51B7D5}" dt="2022-03-19T17:39:14.266" v="321"/>
          <ac:spMkLst>
            <pc:docMk/>
            <pc:sldMk cId="1713219598" sldId="257"/>
            <ac:spMk id="154" creationId="{3150CB11-0C61-439E-910F-5787759E72A0}"/>
          </ac:spMkLst>
        </pc:spChg>
        <pc:spChg chg="add del">
          <ac:chgData name="mohamed nor" userId="03818ac9505baf56" providerId="Windows Live" clId="Web-{105F5DE8-46F8-4206-BA95-F3ADEE51B7D5}" dt="2022-03-19T17:39:14.266" v="321"/>
          <ac:spMkLst>
            <pc:docMk/>
            <pc:sldMk cId="1713219598" sldId="257"/>
            <ac:spMk id="156" creationId="{43F8A58B-5155-44CE-A5FF-7647B47D0A7A}"/>
          </ac:spMkLst>
        </pc:spChg>
        <pc:spChg chg="add del">
          <ac:chgData name="mohamed nor" userId="03818ac9505baf56" providerId="Windows Live" clId="Web-{105F5DE8-46F8-4206-BA95-F3ADEE51B7D5}" dt="2022-03-19T17:39:14.266" v="321"/>
          <ac:spMkLst>
            <pc:docMk/>
            <pc:sldMk cId="1713219598" sldId="257"/>
            <ac:spMk id="158" creationId="{443F2ACA-E6D6-4028-82DD-F03C262D5DE6}"/>
          </ac:spMkLst>
        </pc:spChg>
        <pc:spChg chg="add del">
          <ac:chgData name="mohamed nor" userId="03818ac9505baf56" providerId="Windows Live" clId="Web-{105F5DE8-46F8-4206-BA95-F3ADEE51B7D5}" dt="2022-03-19T17:40:02.283" v="323"/>
          <ac:spMkLst>
            <pc:docMk/>
            <pc:sldMk cId="1713219598" sldId="257"/>
            <ac:spMk id="166" creationId="{A00D2CE1-35C1-46E6-BD59-CEE668BD90F4}"/>
          </ac:spMkLst>
        </pc:spChg>
        <pc:spChg chg="add del">
          <ac:chgData name="mohamed nor" userId="03818ac9505baf56" providerId="Windows Live" clId="Web-{105F5DE8-46F8-4206-BA95-F3ADEE51B7D5}" dt="2022-03-19T17:40:02.283" v="323"/>
          <ac:spMkLst>
            <pc:docMk/>
            <pc:sldMk cId="1713219598" sldId="257"/>
            <ac:spMk id="174" creationId="{E18403B7-F2C7-4C07-8522-21C31910902C}"/>
          </ac:spMkLst>
        </pc:spChg>
        <pc:spChg chg="add">
          <ac:chgData name="mohamed nor" userId="03818ac9505baf56" providerId="Windows Live" clId="Web-{105F5DE8-46F8-4206-BA95-F3ADEE51B7D5}" dt="2022-03-19T17:40:47.299" v="326"/>
          <ac:spMkLst>
            <pc:docMk/>
            <pc:sldMk cId="1713219598" sldId="257"/>
            <ac:spMk id="192" creationId="{6C4028FD-8BAA-4A19-BFDE-594D991B7552}"/>
          </ac:spMkLst>
        </pc:spChg>
        <pc:spChg chg="add del">
          <ac:chgData name="mohamed nor" userId="03818ac9505baf56" providerId="Windows Live" clId="Web-{105F5DE8-46F8-4206-BA95-F3ADEE51B7D5}" dt="2022-03-19T17:40:02.298" v="324"/>
          <ac:spMkLst>
            <pc:docMk/>
            <pc:sldMk cId="1713219598" sldId="257"/>
            <ac:spMk id="211" creationId="{18873D23-2DCF-4B31-A009-95721C06E8E1}"/>
          </ac:spMkLst>
        </pc:spChg>
        <pc:spChg chg="add del">
          <ac:chgData name="mohamed nor" userId="03818ac9505baf56" providerId="Windows Live" clId="Web-{105F5DE8-46F8-4206-BA95-F3ADEE51B7D5}" dt="2022-03-19T17:40:02.298" v="324"/>
          <ac:spMkLst>
            <pc:docMk/>
            <pc:sldMk cId="1713219598" sldId="257"/>
            <ac:spMk id="213" creationId="{C13EF075-D4EF-4929-ADBC-91B27DA19955}"/>
          </ac:spMkLst>
        </pc:spChg>
        <pc:spChg chg="add del">
          <ac:chgData name="mohamed nor" userId="03818ac9505baf56" providerId="Windows Live" clId="Web-{105F5DE8-46F8-4206-BA95-F3ADEE51B7D5}" dt="2022-03-19T17:33:35.698" v="259"/>
          <ac:spMkLst>
            <pc:docMk/>
            <pc:sldMk cId="1713219598" sldId="257"/>
            <ac:spMk id="313" creationId="{163E0356-820D-4548-938C-19FF49529EE3}"/>
          </ac:spMkLst>
        </pc:spChg>
        <pc:spChg chg="add del mod">
          <ac:chgData name="mohamed nor" userId="03818ac9505baf56" providerId="Windows Live" clId="Web-{105F5DE8-46F8-4206-BA95-F3ADEE51B7D5}" dt="2022-03-19T17:09:59.064" v="106"/>
          <ac:spMkLst>
            <pc:docMk/>
            <pc:sldMk cId="1713219598" sldId="257"/>
            <ac:spMk id="315" creationId="{2AC5C8D9-F2EC-4482-8FB3-958FB6A0F7E6}"/>
          </ac:spMkLst>
        </pc:spChg>
        <pc:spChg chg="add del mod ord">
          <ac:chgData name="mohamed nor" userId="03818ac9505baf56" providerId="Windows Live" clId="Web-{105F5DE8-46F8-4206-BA95-F3ADEE51B7D5}" dt="2022-03-19T17:40:02.298" v="324"/>
          <ac:spMkLst>
            <pc:docMk/>
            <pc:sldMk cId="1713219598" sldId="257"/>
            <ac:spMk id="334" creationId="{7D2BEF41-21FE-405E-AAF7-C7E009B326C3}"/>
          </ac:spMkLst>
        </pc:spChg>
        <pc:spChg chg="add del">
          <ac:chgData name="mohamed nor" userId="03818ac9505baf56" providerId="Windows Live" clId="Web-{105F5DE8-46F8-4206-BA95-F3ADEE51B7D5}" dt="2022-03-19T17:40:02.283" v="323"/>
          <ac:spMkLst>
            <pc:docMk/>
            <pc:sldMk cId="1713219598" sldId="257"/>
            <ac:spMk id="338" creationId="{A3EFF7B1-6CB7-47D1-AD37-B870CA2B2151}"/>
          </ac:spMkLst>
        </pc:spChg>
        <pc:spChg chg="add del">
          <ac:chgData name="mohamed nor" userId="03818ac9505baf56" providerId="Windows Live" clId="Web-{105F5DE8-46F8-4206-BA95-F3ADEE51B7D5}" dt="2022-03-19T17:40:02.283" v="323"/>
          <ac:spMkLst>
            <pc:docMk/>
            <pc:sldMk cId="1713219598" sldId="257"/>
            <ac:spMk id="339" creationId="{7FA2962B-21B6-4689-A95D-A8FF6ADE47F1}"/>
          </ac:spMkLst>
        </pc:spChg>
        <pc:spChg chg="add del">
          <ac:chgData name="mohamed nor" userId="03818ac9505baf56" providerId="Windows Live" clId="Web-{105F5DE8-46F8-4206-BA95-F3ADEE51B7D5}" dt="2022-03-19T17:40:47.299" v="326"/>
          <ac:spMkLst>
            <pc:docMk/>
            <pc:sldMk cId="1713219598" sldId="257"/>
            <ac:spMk id="346" creationId="{A1F6BF70-C7D1-4AF9-8DB4-BEEB8A9C3529}"/>
          </ac:spMkLst>
        </pc:spChg>
        <pc:spChg chg="add del">
          <ac:chgData name="mohamed nor" userId="03818ac9505baf56" providerId="Windows Live" clId="Web-{105F5DE8-46F8-4206-BA95-F3ADEE51B7D5}" dt="2022-03-19T17:40:47.299" v="326"/>
          <ac:spMkLst>
            <pc:docMk/>
            <pc:sldMk cId="1713219598" sldId="257"/>
            <ac:spMk id="349" creationId="{2C1BBA94-3F40-40AA-8BB9-E69E25E537C1}"/>
          </ac:spMkLst>
        </pc:spChg>
        <pc:grpChg chg="add del">
          <ac:chgData name="mohamed nor" userId="03818ac9505baf56" providerId="Windows Live" clId="Web-{105F5DE8-46F8-4206-BA95-F3ADEE51B7D5}" dt="2022-03-19T17:05:30.695" v="88"/>
          <ac:grpSpMkLst>
            <pc:docMk/>
            <pc:sldMk cId="1713219598" sldId="257"/>
            <ac:grpSpMk id="13" creationId="{032D8612-31EB-44CF-A1D0-14FD4C705424}"/>
          </ac:grpSpMkLst>
        </pc:grpChg>
        <pc:grpChg chg="add del">
          <ac:chgData name="mohamed nor" userId="03818ac9505baf56" providerId="Windows Live" clId="Web-{105F5DE8-46F8-4206-BA95-F3ADEE51B7D5}" dt="2022-03-19T17:05:25.101" v="82"/>
          <ac:grpSpMkLst>
            <pc:docMk/>
            <pc:sldMk cId="1713219598" sldId="257"/>
            <ac:grpSpMk id="30" creationId="{A745280D-ED36-41FE-8EB1-CE597C99CFE8}"/>
          </ac:grpSpMkLst>
        </pc:grpChg>
        <pc:grpChg chg="add del">
          <ac:chgData name="mohamed nor" userId="03818ac9505baf56" providerId="Windows Live" clId="Web-{105F5DE8-46F8-4206-BA95-F3ADEE51B7D5}" dt="2022-03-19T17:05:25.101" v="82"/>
          <ac:grpSpMkLst>
            <pc:docMk/>
            <pc:sldMk cId="1713219598" sldId="257"/>
            <ac:grpSpMk id="36" creationId="{80E95A5C-1E97-41C3-9DEC-245FF6DEBF1F}"/>
          </ac:grpSpMkLst>
        </pc:grpChg>
        <pc:grpChg chg="add del">
          <ac:chgData name="mohamed nor" userId="03818ac9505baf56" providerId="Windows Live" clId="Web-{105F5DE8-46F8-4206-BA95-F3ADEE51B7D5}" dt="2022-03-19T17:05:25.101" v="82"/>
          <ac:grpSpMkLst>
            <pc:docMk/>
            <pc:sldMk cId="1713219598" sldId="257"/>
            <ac:grpSpMk id="46" creationId="{A58DCE86-9AE1-46D1-96D6-04B8B3EDF6FA}"/>
          </ac:grpSpMkLst>
        </pc:grpChg>
        <pc:grpChg chg="add del">
          <ac:chgData name="mohamed nor" userId="03818ac9505baf56" providerId="Windows Live" clId="Web-{105F5DE8-46F8-4206-BA95-F3ADEE51B7D5}" dt="2022-03-19T17:05:25.101" v="82"/>
          <ac:grpSpMkLst>
            <pc:docMk/>
            <pc:sldMk cId="1713219598" sldId="257"/>
            <ac:grpSpMk id="54" creationId="{23B58CC6-A99E-43AF-A467-256F19287FB8}"/>
          </ac:grpSpMkLst>
        </pc:grpChg>
        <pc:grpChg chg="add del">
          <ac:chgData name="mohamed nor" userId="03818ac9505baf56" providerId="Windows Live" clId="Web-{105F5DE8-46F8-4206-BA95-F3ADEE51B7D5}" dt="2022-03-19T17:05:30.679" v="85"/>
          <ac:grpSpMkLst>
            <pc:docMk/>
            <pc:sldMk cId="1713219598" sldId="257"/>
            <ac:grpSpMk id="61" creationId="{032D8612-31EB-44CF-A1D0-14FD4C705424}"/>
          </ac:grpSpMkLst>
        </pc:grpChg>
        <pc:grpChg chg="add del">
          <ac:chgData name="mohamed nor" userId="03818ac9505baf56" providerId="Windows Live" clId="Web-{105F5DE8-46F8-4206-BA95-F3ADEE51B7D5}" dt="2022-03-19T17:33:35.698" v="259"/>
          <ac:grpSpMkLst>
            <pc:docMk/>
            <pc:sldMk cId="1713219598" sldId="257"/>
            <ac:grpSpMk id="69" creationId="{032D8612-31EB-44CF-A1D0-14FD4C705424}"/>
          </ac:grpSpMkLst>
        </pc:grpChg>
        <pc:grpChg chg="add del">
          <ac:chgData name="mohamed nor" userId="03818ac9505baf56" providerId="Windows Live" clId="Web-{105F5DE8-46F8-4206-BA95-F3ADEE51B7D5}" dt="2022-03-19T17:40:02.283" v="323"/>
          <ac:grpSpMkLst>
            <pc:docMk/>
            <pc:sldMk cId="1713219598" sldId="257"/>
            <ac:grpSpMk id="168" creationId="{A58DCE86-9AE1-46D1-96D6-04B8B3EDF6FA}"/>
          </ac:grpSpMkLst>
        </pc:grpChg>
        <pc:grpChg chg="add del">
          <ac:chgData name="mohamed nor" userId="03818ac9505baf56" providerId="Windows Live" clId="Web-{105F5DE8-46F8-4206-BA95-F3ADEE51B7D5}" dt="2022-03-19T17:40:02.283" v="323"/>
          <ac:grpSpMkLst>
            <pc:docMk/>
            <pc:sldMk cId="1713219598" sldId="257"/>
            <ac:grpSpMk id="176" creationId="{23B58CC6-A99E-43AF-A467-256F19287FB8}"/>
          </ac:grpSpMkLst>
        </pc:grpChg>
        <pc:grpChg chg="add del">
          <ac:chgData name="mohamed nor" userId="03818ac9505baf56" providerId="Windows Live" clId="Web-{105F5DE8-46F8-4206-BA95-F3ADEE51B7D5}" dt="2022-03-19T17:40:02.298" v="324"/>
          <ac:grpSpMkLst>
            <pc:docMk/>
            <pc:sldMk cId="1713219598" sldId="257"/>
            <ac:grpSpMk id="215" creationId="{DAA26DFA-AAB2-4973-9C17-16D587C7B198}"/>
          </ac:grpSpMkLst>
        </pc:grpChg>
        <pc:grpChg chg="add del">
          <ac:chgData name="mohamed nor" userId="03818ac9505baf56" providerId="Windows Live" clId="Web-{105F5DE8-46F8-4206-BA95-F3ADEE51B7D5}" dt="2022-03-19T17:40:02.283" v="323"/>
          <ac:grpSpMkLst>
            <pc:docMk/>
            <pc:sldMk cId="1713219598" sldId="257"/>
            <ac:grpSpMk id="340" creationId="{A745280D-ED36-41FE-8EB1-CE597C99CFE8}"/>
          </ac:grpSpMkLst>
        </pc:grpChg>
        <pc:grpChg chg="add del">
          <ac:chgData name="mohamed nor" userId="03818ac9505baf56" providerId="Windows Live" clId="Web-{105F5DE8-46F8-4206-BA95-F3ADEE51B7D5}" dt="2022-03-19T17:40:02.283" v="323"/>
          <ac:grpSpMkLst>
            <pc:docMk/>
            <pc:sldMk cId="1713219598" sldId="257"/>
            <ac:grpSpMk id="343" creationId="{80E95A5C-1E97-41C3-9DEC-245FF6DEBF1F}"/>
          </ac:grpSpMkLst>
        </pc:grpChg>
        <pc:grpChg chg="add del">
          <ac:chgData name="mohamed nor" userId="03818ac9505baf56" providerId="Windows Live" clId="Web-{105F5DE8-46F8-4206-BA95-F3ADEE51B7D5}" dt="2022-03-19T17:40:47.299" v="326"/>
          <ac:grpSpMkLst>
            <pc:docMk/>
            <pc:sldMk cId="1713219598" sldId="257"/>
            <ac:grpSpMk id="347" creationId="{0C66A8B6-1F6E-4FCC-93B9-B9986B6FD111}"/>
          </ac:grpSpMkLst>
        </pc:grpChg>
        <pc:graphicFrameChg chg="add del">
          <ac:chgData name="mohamed nor" userId="03818ac9505baf56" providerId="Windows Live" clId="Web-{105F5DE8-46F8-4206-BA95-F3ADEE51B7D5}" dt="2022-03-19T17:05:25.101" v="82"/>
          <ac:graphicFrameMkLst>
            <pc:docMk/>
            <pc:sldMk cId="1713219598" sldId="257"/>
            <ac:graphicFrameMk id="22" creationId="{DEBEC296-431C-F879-C0FC-5441721EE52A}"/>
          </ac:graphicFrameMkLst>
        </pc:graphicFrameChg>
        <pc:graphicFrameChg chg="add del">
          <ac:chgData name="mohamed nor" userId="03818ac9505baf56" providerId="Windows Live" clId="Web-{105F5DE8-46F8-4206-BA95-F3ADEE51B7D5}" dt="2022-03-19T17:05:30.679" v="85"/>
          <ac:graphicFrameMkLst>
            <pc:docMk/>
            <pc:sldMk cId="1713219598" sldId="257"/>
            <ac:graphicFrameMk id="63" creationId="{14B6C94C-39F4-DD34-2D91-1252DF91D95F}"/>
          </ac:graphicFrameMkLst>
        </pc:graphicFrameChg>
        <pc:graphicFrameChg chg="add del modGraphic">
          <ac:chgData name="mohamed nor" userId="03818ac9505baf56" providerId="Windows Live" clId="Web-{105F5DE8-46F8-4206-BA95-F3ADEE51B7D5}" dt="2022-03-19T17:33:23.557" v="258"/>
          <ac:graphicFrameMkLst>
            <pc:docMk/>
            <pc:sldMk cId="1713219598" sldId="257"/>
            <ac:graphicFrameMk id="71" creationId="{110E333C-FEF0-CA42-CE63-3AE811868941}"/>
          </ac:graphicFrameMkLst>
        </pc:graphicFrameChg>
        <pc:graphicFrameChg chg="add del">
          <ac:chgData name="mohamed nor" userId="03818ac9505baf56" providerId="Windows Live" clId="Web-{105F5DE8-46F8-4206-BA95-F3ADEE51B7D5}" dt="2022-03-19T17:39:14.266" v="321"/>
          <ac:graphicFrameMkLst>
            <pc:docMk/>
            <pc:sldMk cId="1713219598" sldId="257"/>
            <ac:graphicFrameMk id="336" creationId="{2568F0AD-2BCA-9C95-C8B0-03DF656350C1}"/>
          </ac:graphicFrameMkLst>
        </pc:graphicFrameChg>
        <pc:graphicFrameChg chg="add del">
          <ac:chgData name="mohamed nor" userId="03818ac9505baf56" providerId="Windows Live" clId="Web-{105F5DE8-46F8-4206-BA95-F3ADEE51B7D5}" dt="2022-03-19T17:40:02.283" v="323"/>
          <ac:graphicFrameMkLst>
            <pc:docMk/>
            <pc:sldMk cId="1713219598" sldId="257"/>
            <ac:graphicFrameMk id="344" creationId="{082AF20F-99D2-2CD1-82B3-D839E498470E}"/>
          </ac:graphicFrameMkLst>
        </pc:graphicFrameChg>
        <pc:graphicFrameChg chg="add mod modGraphic">
          <ac:chgData name="mohamed nor" userId="03818ac9505baf56" providerId="Windows Live" clId="Web-{105F5DE8-46F8-4206-BA95-F3ADEE51B7D5}" dt="2022-03-19T17:40:47.299" v="326"/>
          <ac:graphicFrameMkLst>
            <pc:docMk/>
            <pc:sldMk cId="1713219598" sldId="257"/>
            <ac:graphicFrameMk id="350" creationId="{FBAD7828-1D7E-D6BF-D8A1-168B3AD38D19}"/>
          </ac:graphicFrameMkLst>
        </pc:graphicFrameChg>
        <pc:picChg chg="add del mod">
          <ac:chgData name="mohamed nor" userId="03818ac9505baf56" providerId="Windows Live" clId="Web-{105F5DE8-46F8-4206-BA95-F3ADEE51B7D5}" dt="2022-03-19T17:09:59.064" v="107"/>
          <ac:picMkLst>
            <pc:docMk/>
            <pc:sldMk cId="1713219598" sldId="257"/>
            <ac:picMk id="314" creationId="{13E29163-FE96-48CD-8F3B-625095E9FEEF}"/>
          </ac:picMkLst>
        </pc:picChg>
      </pc:sldChg>
      <pc:sldChg chg="addSp delSp modSp modTransition">
        <pc:chgData name="mohamed nor" userId="03818ac9505baf56" providerId="Windows Live" clId="Web-{105F5DE8-46F8-4206-BA95-F3ADEE51B7D5}" dt="2022-03-19T19:24:32.462" v="842"/>
        <pc:sldMkLst>
          <pc:docMk/>
          <pc:sldMk cId="3571516367" sldId="258"/>
        </pc:sldMkLst>
        <pc:spChg chg="mod ord">
          <ac:chgData name="mohamed nor" userId="03818ac9505baf56" providerId="Windows Live" clId="Web-{105F5DE8-46F8-4206-BA95-F3ADEE51B7D5}" dt="2022-03-19T19:20:00.204" v="823"/>
          <ac:spMkLst>
            <pc:docMk/>
            <pc:sldMk cId="3571516367" sldId="258"/>
            <ac:spMk id="2" creationId="{0A32731C-311B-46F7-A865-6C3AF6B09A47}"/>
          </ac:spMkLst>
        </pc:spChg>
        <pc:spChg chg="mod ord">
          <ac:chgData name="mohamed nor" userId="03818ac9505baf56" providerId="Windows Live" clId="Web-{105F5DE8-46F8-4206-BA95-F3ADEE51B7D5}" dt="2022-03-19T19:20:00.204" v="823"/>
          <ac:spMkLst>
            <pc:docMk/>
            <pc:sldMk cId="3571516367" sldId="258"/>
            <ac:spMk id="3" creationId="{9D5232F9-FD00-464A-9F17-619C91AEF8F3}"/>
          </ac:spMkLst>
        </pc:spChg>
        <pc:spChg chg="del mod">
          <ac:chgData name="mohamed nor" userId="03818ac9505baf56" providerId="Windows Live" clId="Web-{105F5DE8-46F8-4206-BA95-F3ADEE51B7D5}" dt="2022-03-19T19:24:32.462" v="842"/>
          <ac:spMkLst>
            <pc:docMk/>
            <pc:sldMk cId="3571516367" sldId="258"/>
            <ac:spMk id="5" creationId="{8D51ED20-04D4-4894-B0C2-9C541A61A734}"/>
          </ac:spMkLst>
        </pc:spChg>
        <pc:spChg chg="mod">
          <ac:chgData name="mohamed nor" userId="03818ac9505baf56" providerId="Windows Live" clId="Web-{105F5DE8-46F8-4206-BA95-F3ADEE51B7D5}" dt="2022-03-19T19:20:00.204" v="823"/>
          <ac:spMkLst>
            <pc:docMk/>
            <pc:sldMk cId="3571516367" sldId="258"/>
            <ac:spMk id="6" creationId="{7BC1787E-7110-4989-B0B8-DD4E0ACC09DF}"/>
          </ac:spMkLst>
        </pc:spChg>
        <pc:spChg chg="del">
          <ac:chgData name="mohamed nor" userId="03818ac9505baf56" providerId="Windows Live" clId="Web-{105F5DE8-46F8-4206-BA95-F3ADEE51B7D5}" dt="2022-03-19T17:08:19.344" v="101"/>
          <ac:spMkLst>
            <pc:docMk/>
            <pc:sldMk cId="3571516367" sldId="258"/>
            <ac:spMk id="18" creationId="{7653717E-6F8C-43E0-9893-C03AE87D18D6}"/>
          </ac:spMkLst>
        </pc:spChg>
        <pc:spChg chg="del">
          <ac:chgData name="mohamed nor" userId="03818ac9505baf56" providerId="Windows Live" clId="Web-{105F5DE8-46F8-4206-BA95-F3ADEE51B7D5}" dt="2022-03-19T17:08:19.344" v="101"/>
          <ac:spMkLst>
            <pc:docMk/>
            <pc:sldMk cId="3571516367" sldId="258"/>
            <ac:spMk id="27" creationId="{8E2CC403-21CD-41DF-BAC4-329D7FF03C5C}"/>
          </ac:spMkLst>
        </pc:spChg>
        <pc:spChg chg="del">
          <ac:chgData name="mohamed nor" userId="03818ac9505baf56" providerId="Windows Live" clId="Web-{105F5DE8-46F8-4206-BA95-F3ADEE51B7D5}" dt="2022-03-19T17:08:19.344" v="101"/>
          <ac:spMkLst>
            <pc:docMk/>
            <pc:sldMk cId="3571516367" sldId="258"/>
            <ac:spMk id="30" creationId="{35BB14B4-EC3F-47C7-9AF3-B0E017B75C42}"/>
          </ac:spMkLst>
        </pc:spChg>
        <pc:spChg chg="add del">
          <ac:chgData name="mohamed nor" userId="03818ac9505baf56" providerId="Windows Live" clId="Web-{105F5DE8-46F8-4206-BA95-F3ADEE51B7D5}" dt="2022-03-19T17:44:00.556" v="349"/>
          <ac:spMkLst>
            <pc:docMk/>
            <pc:sldMk cId="3571516367" sldId="258"/>
            <ac:spMk id="35" creationId="{C7D023E4-8DE1-436E-9847-ED6A4B4B04FD}"/>
          </ac:spMkLst>
        </pc:spChg>
        <pc:spChg chg="add del">
          <ac:chgData name="mohamed nor" userId="03818ac9505baf56" providerId="Windows Live" clId="Web-{105F5DE8-46F8-4206-BA95-F3ADEE51B7D5}" dt="2022-03-19T17:44:00.556" v="349"/>
          <ac:spMkLst>
            <pc:docMk/>
            <pc:sldMk cId="3571516367" sldId="258"/>
            <ac:spMk id="37" creationId="{63C1F321-BB96-4700-B3CE-1A6156067F44}"/>
          </ac:spMkLst>
        </pc:spChg>
        <pc:spChg chg="add del">
          <ac:chgData name="mohamed nor" userId="03818ac9505baf56" providerId="Windows Live" clId="Web-{105F5DE8-46F8-4206-BA95-F3ADEE51B7D5}" dt="2022-03-19T17:48:01.575" v="355"/>
          <ac:spMkLst>
            <pc:docMk/>
            <pc:sldMk cId="3571516367" sldId="258"/>
            <ac:spMk id="55" creationId="{4D24BFD5-D814-402B-B6C4-EEF6AE14B0F2}"/>
          </ac:spMkLst>
        </pc:spChg>
        <pc:spChg chg="add del">
          <ac:chgData name="mohamed nor" userId="03818ac9505baf56" providerId="Windows Live" clId="Web-{105F5DE8-46F8-4206-BA95-F3ADEE51B7D5}" dt="2022-03-19T17:48:01.575" v="355"/>
          <ac:spMkLst>
            <pc:docMk/>
            <pc:sldMk cId="3571516367" sldId="258"/>
            <ac:spMk id="57" creationId="{36FED7E8-9A97-475F-9FA4-113410D4433B}"/>
          </ac:spMkLst>
        </pc:spChg>
        <pc:spChg chg="add del">
          <ac:chgData name="mohamed nor" userId="03818ac9505baf56" providerId="Windows Live" clId="Web-{105F5DE8-46F8-4206-BA95-F3ADEE51B7D5}" dt="2022-03-19T17:48:01.575" v="355"/>
          <ac:spMkLst>
            <pc:docMk/>
            <pc:sldMk cId="3571516367" sldId="258"/>
            <ac:spMk id="59" creationId="{2A39B854-4B6C-4F7F-A602-6F97770CED70}"/>
          </ac:spMkLst>
        </pc:spChg>
        <pc:spChg chg="add del">
          <ac:chgData name="mohamed nor" userId="03818ac9505baf56" providerId="Windows Live" clId="Web-{105F5DE8-46F8-4206-BA95-F3ADEE51B7D5}" dt="2022-03-19T17:48:01.559" v="354"/>
          <ac:spMkLst>
            <pc:docMk/>
            <pc:sldMk cId="3571516367" sldId="258"/>
            <ac:spMk id="64" creationId="{88294908-8B00-4F58-BBBA-20F71A40AA9E}"/>
          </ac:spMkLst>
        </pc:spChg>
        <pc:spChg chg="add del">
          <ac:chgData name="mohamed nor" userId="03818ac9505baf56" providerId="Windows Live" clId="Web-{105F5DE8-46F8-4206-BA95-F3ADEE51B7D5}" dt="2022-03-19T17:48:01.559" v="354"/>
          <ac:spMkLst>
            <pc:docMk/>
            <pc:sldMk cId="3571516367" sldId="258"/>
            <ac:spMk id="66" creationId="{4364C879-1404-4203-8E9D-CC5DE0A621A2}"/>
          </ac:spMkLst>
        </pc:spChg>
        <pc:spChg chg="add del">
          <ac:chgData name="mohamed nor" userId="03818ac9505baf56" providerId="Windows Live" clId="Web-{105F5DE8-46F8-4206-BA95-F3ADEE51B7D5}" dt="2022-03-19T17:48:01.559" v="354"/>
          <ac:spMkLst>
            <pc:docMk/>
            <pc:sldMk cId="3571516367" sldId="258"/>
            <ac:spMk id="68" creationId="{84617302-4B0D-4351-A6BB-6F0930D943AC}"/>
          </ac:spMkLst>
        </pc:spChg>
        <pc:spChg chg="add del">
          <ac:chgData name="mohamed nor" userId="03818ac9505baf56" providerId="Windows Live" clId="Web-{105F5DE8-46F8-4206-BA95-F3ADEE51B7D5}" dt="2022-03-19T17:48:01.559" v="354"/>
          <ac:spMkLst>
            <pc:docMk/>
            <pc:sldMk cId="3571516367" sldId="258"/>
            <ac:spMk id="70" creationId="{DA2C7802-C2E0-4218-8F89-8DD7CCD2CD1C}"/>
          </ac:spMkLst>
        </pc:spChg>
        <pc:spChg chg="add del">
          <ac:chgData name="mohamed nor" userId="03818ac9505baf56" providerId="Windows Live" clId="Web-{105F5DE8-46F8-4206-BA95-F3ADEE51B7D5}" dt="2022-03-19T17:48:01.559" v="354"/>
          <ac:spMkLst>
            <pc:docMk/>
            <pc:sldMk cId="3571516367" sldId="258"/>
            <ac:spMk id="72" creationId="{A6D7111A-21E5-4EE9-8A78-10E5530F0116}"/>
          </ac:spMkLst>
        </pc:spChg>
        <pc:spChg chg="add del">
          <ac:chgData name="mohamed nor" userId="03818ac9505baf56" providerId="Windows Live" clId="Web-{105F5DE8-46F8-4206-BA95-F3ADEE51B7D5}" dt="2022-03-19T17:48:01.559" v="354"/>
          <ac:spMkLst>
            <pc:docMk/>
            <pc:sldMk cId="3571516367" sldId="258"/>
            <ac:spMk id="74" creationId="{A3969E80-A77B-49FC-9122-D89AFD5EE118}"/>
          </ac:spMkLst>
        </pc:spChg>
        <pc:spChg chg="add del">
          <ac:chgData name="mohamed nor" userId="03818ac9505baf56" providerId="Windows Live" clId="Web-{105F5DE8-46F8-4206-BA95-F3ADEE51B7D5}" dt="2022-03-19T17:48:01.559" v="354"/>
          <ac:spMkLst>
            <pc:docMk/>
            <pc:sldMk cId="3571516367" sldId="258"/>
            <ac:spMk id="76" creationId="{1849CA57-76BD-4CF2-80BA-D7A46A01B7B1}"/>
          </ac:spMkLst>
        </pc:spChg>
        <pc:spChg chg="add del">
          <ac:chgData name="mohamed nor" userId="03818ac9505baf56" providerId="Windows Live" clId="Web-{105F5DE8-46F8-4206-BA95-F3ADEE51B7D5}" dt="2022-03-19T17:48:01.559" v="354"/>
          <ac:spMkLst>
            <pc:docMk/>
            <pc:sldMk cId="3571516367" sldId="258"/>
            <ac:spMk id="78" creationId="{35E9085E-E730-4768-83D4-6CB7E9897153}"/>
          </ac:spMkLst>
        </pc:spChg>
        <pc:spChg chg="add del">
          <ac:chgData name="mohamed nor" userId="03818ac9505baf56" providerId="Windows Live" clId="Web-{105F5DE8-46F8-4206-BA95-F3ADEE51B7D5}" dt="2022-03-19T17:48:01.559" v="354"/>
          <ac:spMkLst>
            <pc:docMk/>
            <pc:sldMk cId="3571516367" sldId="258"/>
            <ac:spMk id="80" creationId="{973272FE-A474-4CAE-8CA2-BCC8B476C3F4}"/>
          </ac:spMkLst>
        </pc:spChg>
        <pc:spChg chg="add del">
          <ac:chgData name="mohamed nor" userId="03818ac9505baf56" providerId="Windows Live" clId="Web-{105F5DE8-46F8-4206-BA95-F3ADEE51B7D5}" dt="2022-03-19T17:48:01.559" v="354"/>
          <ac:spMkLst>
            <pc:docMk/>
            <pc:sldMk cId="3571516367" sldId="258"/>
            <ac:spMk id="82" creationId="{E07981EA-05A6-437C-88D7-B377B92B031D}"/>
          </ac:spMkLst>
        </pc:spChg>
        <pc:spChg chg="add del">
          <ac:chgData name="mohamed nor" userId="03818ac9505baf56" providerId="Windows Live" clId="Web-{105F5DE8-46F8-4206-BA95-F3ADEE51B7D5}" dt="2022-03-19T17:48:01.559" v="354"/>
          <ac:spMkLst>
            <pc:docMk/>
            <pc:sldMk cId="3571516367" sldId="258"/>
            <ac:spMk id="84" creationId="{15E3C750-986E-4769-B1AE-49289FBEE757}"/>
          </ac:spMkLst>
        </pc:spChg>
        <pc:spChg chg="add del">
          <ac:chgData name="mohamed nor" userId="03818ac9505baf56" providerId="Windows Live" clId="Web-{105F5DE8-46F8-4206-BA95-F3ADEE51B7D5}" dt="2022-03-19T17:51:08.296" v="361"/>
          <ac:spMkLst>
            <pc:docMk/>
            <pc:sldMk cId="3571516367" sldId="258"/>
            <ac:spMk id="86" creationId="{4D24BFD5-D814-402B-B6C4-EEF6AE14B0F2}"/>
          </ac:spMkLst>
        </pc:spChg>
        <pc:spChg chg="add del">
          <ac:chgData name="mohamed nor" userId="03818ac9505baf56" providerId="Windows Live" clId="Web-{105F5DE8-46F8-4206-BA95-F3ADEE51B7D5}" dt="2022-03-19T17:51:08.296" v="361"/>
          <ac:spMkLst>
            <pc:docMk/>
            <pc:sldMk cId="3571516367" sldId="258"/>
            <ac:spMk id="87" creationId="{36FED7E8-9A97-475F-9FA4-113410D4433B}"/>
          </ac:spMkLst>
        </pc:spChg>
        <pc:spChg chg="add del">
          <ac:chgData name="mohamed nor" userId="03818ac9505baf56" providerId="Windows Live" clId="Web-{105F5DE8-46F8-4206-BA95-F3ADEE51B7D5}" dt="2022-03-19T17:51:08.296" v="361"/>
          <ac:spMkLst>
            <pc:docMk/>
            <pc:sldMk cId="3571516367" sldId="258"/>
            <ac:spMk id="88" creationId="{2A39B854-4B6C-4F7F-A602-6F97770CED70}"/>
          </ac:spMkLst>
        </pc:spChg>
        <pc:spChg chg="add del">
          <ac:chgData name="mohamed nor" userId="03818ac9505baf56" providerId="Windows Live" clId="Web-{105F5DE8-46F8-4206-BA95-F3ADEE51B7D5}" dt="2022-03-19T19:20:00.204" v="823"/>
          <ac:spMkLst>
            <pc:docMk/>
            <pc:sldMk cId="3571516367" sldId="258"/>
            <ac:spMk id="93" creationId="{8B646C36-EEEC-4D52-8E8E-206F4CD8A3DA}"/>
          </ac:spMkLst>
        </pc:spChg>
        <pc:spChg chg="add del">
          <ac:chgData name="mohamed nor" userId="03818ac9505baf56" providerId="Windows Live" clId="Web-{105F5DE8-46F8-4206-BA95-F3ADEE51B7D5}" dt="2022-03-19T19:20:00.204" v="823"/>
          <ac:spMkLst>
            <pc:docMk/>
            <pc:sldMk cId="3571516367" sldId="258"/>
            <ac:spMk id="99" creationId="{D649D88F-3460-4C52-888E-001C62B26EE5}"/>
          </ac:spMkLst>
        </pc:spChg>
        <pc:spChg chg="add del">
          <ac:chgData name="mohamed nor" userId="03818ac9505baf56" providerId="Windows Live" clId="Web-{105F5DE8-46F8-4206-BA95-F3ADEE51B7D5}" dt="2022-03-19T19:20:00.204" v="823"/>
          <ac:spMkLst>
            <pc:docMk/>
            <pc:sldMk cId="3571516367" sldId="258"/>
            <ac:spMk id="101" creationId="{A2B5CBEA-F125-49B6-8335-227C325B112B}"/>
          </ac:spMkLst>
        </pc:spChg>
        <pc:spChg chg="add del">
          <ac:chgData name="mohamed nor" userId="03818ac9505baf56" providerId="Windows Live" clId="Web-{105F5DE8-46F8-4206-BA95-F3ADEE51B7D5}" dt="2022-03-19T19:20:00.204" v="823"/>
          <ac:spMkLst>
            <pc:docMk/>
            <pc:sldMk cId="3571516367" sldId="258"/>
            <ac:spMk id="103" creationId="{217DD14E-3BC7-413D-B4AB-B92EED2F57C5}"/>
          </ac:spMkLst>
        </pc:spChg>
        <pc:spChg chg="add del">
          <ac:chgData name="mohamed nor" userId="03818ac9505baf56" providerId="Windows Live" clId="Web-{105F5DE8-46F8-4206-BA95-F3ADEE51B7D5}" dt="2022-03-19T19:20:00.204" v="823"/>
          <ac:spMkLst>
            <pc:docMk/>
            <pc:sldMk cId="3571516367" sldId="258"/>
            <ac:spMk id="105" creationId="{4FB204DF-284E-45F6-A017-79A4DF57BCCB}"/>
          </ac:spMkLst>
        </pc:spChg>
        <pc:spChg chg="add del">
          <ac:chgData name="mohamed nor" userId="03818ac9505baf56" providerId="Windows Live" clId="Web-{105F5DE8-46F8-4206-BA95-F3ADEE51B7D5}" dt="2022-03-19T19:20:00.204" v="823"/>
          <ac:spMkLst>
            <pc:docMk/>
            <pc:sldMk cId="3571516367" sldId="258"/>
            <ac:spMk id="107" creationId="{6908275D-177E-42F2-8887-134AFE8B70CC}"/>
          </ac:spMkLst>
        </pc:spChg>
        <pc:spChg chg="add del">
          <ac:chgData name="mohamed nor" userId="03818ac9505baf56" providerId="Windows Live" clId="Web-{105F5DE8-46F8-4206-BA95-F3ADEE51B7D5}" dt="2022-03-19T19:20:00.204" v="823"/>
          <ac:spMkLst>
            <pc:docMk/>
            <pc:sldMk cId="3571516367" sldId="258"/>
            <ac:spMk id="109" creationId="{4D1A5E71-B6B6-486A-8CDC-C7ABD9B903F6}"/>
          </ac:spMkLst>
        </pc:spChg>
        <pc:spChg chg="add del">
          <ac:chgData name="mohamed nor" userId="03818ac9505baf56" providerId="Windows Live" clId="Web-{105F5DE8-46F8-4206-BA95-F3ADEE51B7D5}" dt="2022-03-19T19:20:00.204" v="823"/>
          <ac:spMkLst>
            <pc:docMk/>
            <pc:sldMk cId="3571516367" sldId="258"/>
            <ac:spMk id="111" creationId="{E32B36D4-0C87-4882-A12C-18A91DBAE28D}"/>
          </ac:spMkLst>
        </pc:spChg>
        <pc:spChg chg="add">
          <ac:chgData name="mohamed nor" userId="03818ac9505baf56" providerId="Windows Live" clId="Web-{105F5DE8-46F8-4206-BA95-F3ADEE51B7D5}" dt="2022-03-19T19:20:00.204" v="823"/>
          <ac:spMkLst>
            <pc:docMk/>
            <pc:sldMk cId="3571516367" sldId="258"/>
            <ac:spMk id="123" creationId="{8E2CC403-21CD-41DF-BAC4-329D7FF03C5C}"/>
          </ac:spMkLst>
        </pc:spChg>
        <pc:spChg chg="add">
          <ac:chgData name="mohamed nor" userId="03818ac9505baf56" providerId="Windows Live" clId="Web-{105F5DE8-46F8-4206-BA95-F3ADEE51B7D5}" dt="2022-03-19T19:20:00.204" v="823"/>
          <ac:spMkLst>
            <pc:docMk/>
            <pc:sldMk cId="3571516367" sldId="258"/>
            <ac:spMk id="130" creationId="{7653717E-6F8C-43E0-9893-C03AE87D18D6}"/>
          </ac:spMkLst>
        </pc:spChg>
        <pc:spChg chg="add">
          <ac:chgData name="mohamed nor" userId="03818ac9505baf56" providerId="Windows Live" clId="Web-{105F5DE8-46F8-4206-BA95-F3ADEE51B7D5}" dt="2022-03-19T19:20:00.204" v="823"/>
          <ac:spMkLst>
            <pc:docMk/>
            <pc:sldMk cId="3571516367" sldId="258"/>
            <ac:spMk id="132" creationId="{35BB14B4-EC3F-47C7-9AF3-B0E017B75C42}"/>
          </ac:spMkLst>
        </pc:spChg>
        <pc:grpChg chg="del">
          <ac:chgData name="mohamed nor" userId="03818ac9505baf56" providerId="Windows Live" clId="Web-{105F5DE8-46F8-4206-BA95-F3ADEE51B7D5}" dt="2022-03-19T17:08:19.344" v="101"/>
          <ac:grpSpMkLst>
            <pc:docMk/>
            <pc:sldMk cId="3571516367" sldId="258"/>
            <ac:grpSpMk id="28" creationId="{B13AA5FE-3FFC-4725-9ADD-E428544EC61B}"/>
          </ac:grpSpMkLst>
        </pc:grpChg>
        <pc:grpChg chg="add del">
          <ac:chgData name="mohamed nor" userId="03818ac9505baf56" providerId="Windows Live" clId="Web-{105F5DE8-46F8-4206-BA95-F3ADEE51B7D5}" dt="2022-03-19T17:44:00.556" v="349"/>
          <ac:grpSpMkLst>
            <pc:docMk/>
            <pc:sldMk cId="3571516367" sldId="258"/>
            <ac:grpSpMk id="39" creationId="{3FA1AD64-F15F-417D-956C-B2C211FC905E}"/>
          </ac:grpSpMkLst>
        </pc:grpChg>
        <pc:grpChg chg="add del">
          <ac:chgData name="mohamed nor" userId="03818ac9505baf56" providerId="Windows Live" clId="Web-{105F5DE8-46F8-4206-BA95-F3ADEE51B7D5}" dt="2022-03-19T17:44:00.556" v="349"/>
          <ac:grpSpMkLst>
            <pc:docMk/>
            <pc:sldMk cId="3571516367" sldId="258"/>
            <ac:grpSpMk id="43" creationId="{43F5E015-E085-4624-B431-B42414448684}"/>
          </ac:grpSpMkLst>
        </pc:grpChg>
        <pc:grpChg chg="add del">
          <ac:chgData name="mohamed nor" userId="03818ac9505baf56" providerId="Windows Live" clId="Web-{105F5DE8-46F8-4206-BA95-F3ADEE51B7D5}" dt="2022-03-19T19:20:00.204" v="823"/>
          <ac:grpSpMkLst>
            <pc:docMk/>
            <pc:sldMk cId="3571516367" sldId="258"/>
            <ac:grpSpMk id="95" creationId="{E7E9D86A-D513-48F9-851A-5F3725E80003}"/>
          </ac:grpSpMkLst>
        </pc:grpChg>
        <pc:grpChg chg="add del">
          <ac:chgData name="mohamed nor" userId="03818ac9505baf56" providerId="Windows Live" clId="Web-{105F5DE8-46F8-4206-BA95-F3ADEE51B7D5}" dt="2022-03-19T19:20:00.204" v="823"/>
          <ac:grpSpMkLst>
            <pc:docMk/>
            <pc:sldMk cId="3571516367" sldId="258"/>
            <ac:grpSpMk id="113" creationId="{FB9739EB-7F66-433D-841F-AB3CD18700B7}"/>
          </ac:grpSpMkLst>
        </pc:grpChg>
        <pc:grpChg chg="add">
          <ac:chgData name="mohamed nor" userId="03818ac9505baf56" providerId="Windows Live" clId="Web-{105F5DE8-46F8-4206-BA95-F3ADEE51B7D5}" dt="2022-03-19T19:20:00.204" v="823"/>
          <ac:grpSpMkLst>
            <pc:docMk/>
            <pc:sldMk cId="3571516367" sldId="258"/>
            <ac:grpSpMk id="125" creationId="{B13AA5FE-3FFC-4725-9ADD-E428544EC61B}"/>
          </ac:grpSpMkLst>
        </pc:grpChg>
      </pc:sldChg>
      <pc:sldChg chg="del">
        <pc:chgData name="mohamed nor" userId="03818ac9505baf56" providerId="Windows Live" clId="Web-{105F5DE8-46F8-4206-BA95-F3ADEE51B7D5}" dt="2022-03-19T18:33:15.966" v="683"/>
        <pc:sldMkLst>
          <pc:docMk/>
          <pc:sldMk cId="332104327" sldId="259"/>
        </pc:sldMkLst>
      </pc:sldChg>
      <pc:sldChg chg="addSp delSp modSp mod modTransition setBg">
        <pc:chgData name="mohamed nor" userId="03818ac9505baf56" providerId="Windows Live" clId="Web-{105F5DE8-46F8-4206-BA95-F3ADEE51B7D5}" dt="2022-03-20T01:16:30.285" v="855" actId="1076"/>
        <pc:sldMkLst>
          <pc:docMk/>
          <pc:sldMk cId="1663780162" sldId="260"/>
        </pc:sldMkLst>
        <pc:spChg chg="del">
          <ac:chgData name="mohamed nor" userId="03818ac9505baf56" providerId="Windows Live" clId="Web-{105F5DE8-46F8-4206-BA95-F3ADEE51B7D5}" dt="2022-03-19T18:41:08.909" v="684"/>
          <ac:spMkLst>
            <pc:docMk/>
            <pc:sldMk cId="1663780162" sldId="260"/>
            <ac:spMk id="2" creationId="{09140014-73D5-419B-8867-972BB18D52D4}"/>
          </ac:spMkLst>
        </pc:spChg>
        <pc:spChg chg="del">
          <ac:chgData name="mohamed nor" userId="03818ac9505baf56" providerId="Windows Live" clId="Web-{105F5DE8-46F8-4206-BA95-F3ADEE51B7D5}" dt="2022-03-19T18:41:17.816" v="686"/>
          <ac:spMkLst>
            <pc:docMk/>
            <pc:sldMk cId="1663780162" sldId="260"/>
            <ac:spMk id="3" creationId="{A45AD8B9-3719-4696-A80F-16A618C5D134}"/>
          </ac:spMkLst>
        </pc:spChg>
        <pc:spChg chg="del">
          <ac:chgData name="mohamed nor" userId="03818ac9505baf56" providerId="Windows Live" clId="Web-{105F5DE8-46F8-4206-BA95-F3ADEE51B7D5}" dt="2022-03-19T18:41:33.785" v="688"/>
          <ac:spMkLst>
            <pc:docMk/>
            <pc:sldMk cId="1663780162" sldId="260"/>
            <ac:spMk id="4" creationId="{33D8731E-4977-402E-8BFD-895B4D0544CC}"/>
          </ac:spMkLst>
        </pc:spChg>
        <pc:spChg chg="del">
          <ac:chgData name="mohamed nor" userId="03818ac9505baf56" providerId="Windows Live" clId="Web-{105F5DE8-46F8-4206-BA95-F3ADEE51B7D5}" dt="2022-03-19T18:41:37.910" v="689"/>
          <ac:spMkLst>
            <pc:docMk/>
            <pc:sldMk cId="1663780162" sldId="260"/>
            <ac:spMk id="5" creationId="{91CDEC5F-B8EE-4BC1-843F-13135E6E7AB2}"/>
          </ac:spMkLst>
        </pc:spChg>
        <pc:spChg chg="del">
          <ac:chgData name="mohamed nor" userId="03818ac9505baf56" providerId="Windows Live" clId="Web-{105F5DE8-46F8-4206-BA95-F3ADEE51B7D5}" dt="2022-03-19T18:41:49.660" v="691"/>
          <ac:spMkLst>
            <pc:docMk/>
            <pc:sldMk cId="1663780162" sldId="260"/>
            <ac:spMk id="6" creationId="{50B65871-FA95-449A-B8BC-90486DE532EF}"/>
          </ac:spMkLst>
        </pc:spChg>
        <pc:spChg chg="del mod">
          <ac:chgData name="mohamed nor" userId="03818ac9505baf56" providerId="Windows Live" clId="Web-{105F5DE8-46F8-4206-BA95-F3ADEE51B7D5}" dt="2022-03-19T19:24:32.462" v="842"/>
          <ac:spMkLst>
            <pc:docMk/>
            <pc:sldMk cId="1663780162" sldId="260"/>
            <ac:spMk id="8" creationId="{905F172A-5D5D-43CD-A187-DA0D303F4144}"/>
          </ac:spMkLst>
        </pc:spChg>
        <pc:spChg chg="mod">
          <ac:chgData name="mohamed nor" userId="03818ac9505baf56" providerId="Windows Live" clId="Web-{105F5DE8-46F8-4206-BA95-F3ADEE51B7D5}" dt="2022-03-19T18:42:31.192" v="695"/>
          <ac:spMkLst>
            <pc:docMk/>
            <pc:sldMk cId="1663780162" sldId="260"/>
            <ac:spMk id="9" creationId="{C396FFDC-ADE8-4009-A466-A81787258E88}"/>
          </ac:spMkLst>
        </pc:spChg>
        <pc:spChg chg="add del mod">
          <ac:chgData name="mohamed nor" userId="03818ac9505baf56" providerId="Windows Live" clId="Web-{105F5DE8-46F8-4206-BA95-F3ADEE51B7D5}" dt="2022-03-19T18:41:13.628" v="685"/>
          <ac:spMkLst>
            <pc:docMk/>
            <pc:sldMk cId="1663780162" sldId="260"/>
            <ac:spMk id="10" creationId="{69B40ABD-1AC3-4D5A-96F6-BDB593BE74FE}"/>
          </ac:spMkLst>
        </pc:spChg>
        <pc:spChg chg="add del mod">
          <ac:chgData name="mohamed nor" userId="03818ac9505baf56" providerId="Windows Live" clId="Web-{105F5DE8-46F8-4206-BA95-F3ADEE51B7D5}" dt="2022-03-19T18:41:31.316" v="687"/>
          <ac:spMkLst>
            <pc:docMk/>
            <pc:sldMk cId="1663780162" sldId="260"/>
            <ac:spMk id="12" creationId="{23243982-1F17-4432-9BF8-3D9AE94CBD6F}"/>
          </ac:spMkLst>
        </pc:spChg>
        <pc:spChg chg="add del mod">
          <ac:chgData name="mohamed nor" userId="03818ac9505baf56" providerId="Windows Live" clId="Web-{105F5DE8-46F8-4206-BA95-F3ADEE51B7D5}" dt="2022-03-19T18:42:14.613" v="692"/>
          <ac:spMkLst>
            <pc:docMk/>
            <pc:sldMk cId="1663780162" sldId="260"/>
            <ac:spMk id="14" creationId="{9B793256-EE96-4713-BE48-D76D8B6D31ED}"/>
          </ac:spMkLst>
        </pc:spChg>
        <pc:spChg chg="add del mod">
          <ac:chgData name="mohamed nor" userId="03818ac9505baf56" providerId="Windows Live" clId="Web-{105F5DE8-46F8-4206-BA95-F3ADEE51B7D5}" dt="2022-03-19T18:41:45.316" v="690"/>
          <ac:spMkLst>
            <pc:docMk/>
            <pc:sldMk cId="1663780162" sldId="260"/>
            <ac:spMk id="16" creationId="{B37B965D-AB83-4F5C-9605-21A47AFAA19B}"/>
          </ac:spMkLst>
        </pc:spChg>
        <pc:spChg chg="add del mod">
          <ac:chgData name="mohamed nor" userId="03818ac9505baf56" providerId="Windows Live" clId="Web-{105F5DE8-46F8-4206-BA95-F3ADEE51B7D5}" dt="2022-03-19T18:42:17.645" v="693"/>
          <ac:spMkLst>
            <pc:docMk/>
            <pc:sldMk cId="1663780162" sldId="260"/>
            <ac:spMk id="18" creationId="{DCC9BEA6-E894-426C-B1D0-EF539D4DDDA1}"/>
          </ac:spMkLst>
        </pc:spChg>
        <pc:spChg chg="add mod">
          <ac:chgData name="mohamed nor" userId="03818ac9505baf56" providerId="Windows Live" clId="Web-{105F5DE8-46F8-4206-BA95-F3ADEE51B7D5}" dt="2022-03-20T01:15:55.081" v="853" actId="1076"/>
          <ac:spMkLst>
            <pc:docMk/>
            <pc:sldMk cId="1663780162" sldId="260"/>
            <ac:spMk id="20" creationId="{12C6F39D-CA2B-434B-9416-6B51E7DA6FEF}"/>
          </ac:spMkLst>
        </pc:spChg>
        <pc:spChg chg="add mod">
          <ac:chgData name="mohamed nor" userId="03818ac9505baf56" providerId="Windows Live" clId="Web-{105F5DE8-46F8-4206-BA95-F3ADEE51B7D5}" dt="2022-03-20T01:16:30.285" v="855" actId="1076"/>
          <ac:spMkLst>
            <pc:docMk/>
            <pc:sldMk cId="1663780162" sldId="260"/>
            <ac:spMk id="21" creationId="{3BEDFAD0-85EE-40B2-824B-9CFD41F9F1B3}"/>
          </ac:spMkLst>
        </pc:spChg>
        <pc:spChg chg="add">
          <ac:chgData name="mohamed nor" userId="03818ac9505baf56" providerId="Windows Live" clId="Web-{105F5DE8-46F8-4206-BA95-F3ADEE51B7D5}" dt="2022-03-19T18:42:31.192" v="695"/>
          <ac:spMkLst>
            <pc:docMk/>
            <pc:sldMk cId="1663780162" sldId="260"/>
            <ac:spMk id="24" creationId="{F3060C83-F051-4F0E-ABAD-AA0DFC48B218}"/>
          </ac:spMkLst>
        </pc:spChg>
        <pc:spChg chg="add">
          <ac:chgData name="mohamed nor" userId="03818ac9505baf56" providerId="Windows Live" clId="Web-{105F5DE8-46F8-4206-BA95-F3ADEE51B7D5}" dt="2022-03-19T18:42:31.192" v="695"/>
          <ac:spMkLst>
            <pc:docMk/>
            <pc:sldMk cId="1663780162" sldId="260"/>
            <ac:spMk id="26" creationId="{83C98ABE-055B-441F-B07E-44F97F083C39}"/>
          </ac:spMkLst>
        </pc:spChg>
        <pc:spChg chg="add">
          <ac:chgData name="mohamed nor" userId="03818ac9505baf56" providerId="Windows Live" clId="Web-{105F5DE8-46F8-4206-BA95-F3ADEE51B7D5}" dt="2022-03-19T18:42:31.192" v="695"/>
          <ac:spMkLst>
            <pc:docMk/>
            <pc:sldMk cId="1663780162" sldId="260"/>
            <ac:spMk id="28" creationId="{29FDB030-9B49-4CED-8CCD-4D99382388AC}"/>
          </ac:spMkLst>
        </pc:spChg>
        <pc:spChg chg="add">
          <ac:chgData name="mohamed nor" userId="03818ac9505baf56" providerId="Windows Live" clId="Web-{105F5DE8-46F8-4206-BA95-F3ADEE51B7D5}" dt="2022-03-19T18:42:31.192" v="695"/>
          <ac:spMkLst>
            <pc:docMk/>
            <pc:sldMk cId="1663780162" sldId="260"/>
            <ac:spMk id="30" creationId="{3783CA14-24A1-485C-8B30-D6A5D87987AD}"/>
          </ac:spMkLst>
        </pc:spChg>
        <pc:spChg chg="add">
          <ac:chgData name="mohamed nor" userId="03818ac9505baf56" providerId="Windows Live" clId="Web-{105F5DE8-46F8-4206-BA95-F3ADEE51B7D5}" dt="2022-03-19T18:42:31.192" v="695"/>
          <ac:spMkLst>
            <pc:docMk/>
            <pc:sldMk cId="1663780162" sldId="260"/>
            <ac:spMk id="32" creationId="{9A97C86A-04D6-40F7-AE84-31AB43E6A846}"/>
          </ac:spMkLst>
        </pc:spChg>
        <pc:spChg chg="add">
          <ac:chgData name="mohamed nor" userId="03818ac9505baf56" providerId="Windows Live" clId="Web-{105F5DE8-46F8-4206-BA95-F3ADEE51B7D5}" dt="2022-03-19T18:42:31.192" v="695"/>
          <ac:spMkLst>
            <pc:docMk/>
            <pc:sldMk cId="1663780162" sldId="260"/>
            <ac:spMk id="34" creationId="{FF9F2414-84E8-453E-B1F3-389FDE8192D9}"/>
          </ac:spMkLst>
        </pc:spChg>
        <pc:spChg chg="add">
          <ac:chgData name="mohamed nor" userId="03818ac9505baf56" providerId="Windows Live" clId="Web-{105F5DE8-46F8-4206-BA95-F3ADEE51B7D5}" dt="2022-03-19T18:42:31.192" v="695"/>
          <ac:spMkLst>
            <pc:docMk/>
            <pc:sldMk cId="1663780162" sldId="260"/>
            <ac:spMk id="36" creationId="{3ECA69A1-7536-43AC-85EF-C7106179F5ED}"/>
          </ac:spMkLst>
        </pc:spChg>
        <pc:picChg chg="add mod">
          <ac:chgData name="mohamed nor" userId="03818ac9505baf56" providerId="Windows Live" clId="Web-{105F5DE8-46F8-4206-BA95-F3ADEE51B7D5}" dt="2022-03-19T18:42:31.192" v="695"/>
          <ac:picMkLst>
            <pc:docMk/>
            <pc:sldMk cId="1663780162" sldId="260"/>
            <ac:picMk id="19" creationId="{3952579A-9AD8-45C1-9384-B8B1C25F9E26}"/>
          </ac:picMkLst>
        </pc:picChg>
      </pc:sldChg>
      <pc:sldChg chg="addSp delSp modSp ord modTransition">
        <pc:chgData name="mohamed nor" userId="03818ac9505baf56" providerId="Windows Live" clId="Web-{105F5DE8-46F8-4206-BA95-F3ADEE51B7D5}" dt="2022-03-19T19:24:32.462" v="842"/>
        <pc:sldMkLst>
          <pc:docMk/>
          <pc:sldMk cId="1429429409" sldId="261"/>
        </pc:sldMkLst>
        <pc:spChg chg="mod">
          <ac:chgData name="mohamed nor" userId="03818ac9505baf56" providerId="Windows Live" clId="Web-{105F5DE8-46F8-4206-BA95-F3ADEE51B7D5}" dt="2022-03-19T18:13:03.685" v="531" actId="20577"/>
          <ac:spMkLst>
            <pc:docMk/>
            <pc:sldMk cId="1429429409" sldId="261"/>
            <ac:spMk id="2" creationId="{C4CA0637-CCAA-425E-A57A-6205AFDC8B8C}"/>
          </ac:spMkLst>
        </pc:spChg>
        <pc:spChg chg="del mod">
          <ac:chgData name="mohamed nor" userId="03818ac9505baf56" providerId="Windows Live" clId="Web-{105F5DE8-46F8-4206-BA95-F3ADEE51B7D5}" dt="2022-03-19T18:14:18.998" v="537"/>
          <ac:spMkLst>
            <pc:docMk/>
            <pc:sldMk cId="1429429409" sldId="261"/>
            <ac:spMk id="3" creationId="{D851C395-6BC4-4F00-B40B-069DBBB7C08B}"/>
          </ac:spMkLst>
        </pc:spChg>
        <pc:spChg chg="mod">
          <ac:chgData name="mohamed nor" userId="03818ac9505baf56" providerId="Windows Live" clId="Web-{105F5DE8-46F8-4206-BA95-F3ADEE51B7D5}" dt="2022-03-19T18:19:27.596" v="609" actId="20577"/>
          <ac:spMkLst>
            <pc:docMk/>
            <pc:sldMk cId="1429429409" sldId="261"/>
            <ac:spMk id="4" creationId="{A1D16151-9486-4A03-AE3A-F1CC562E0564}"/>
          </ac:spMkLst>
        </pc:spChg>
        <pc:spChg chg="del mod">
          <ac:chgData name="mohamed nor" userId="03818ac9505baf56" providerId="Windows Live" clId="Web-{105F5DE8-46F8-4206-BA95-F3ADEE51B7D5}" dt="2022-03-19T18:16:31.532" v="554"/>
          <ac:spMkLst>
            <pc:docMk/>
            <pc:sldMk cId="1429429409" sldId="261"/>
            <ac:spMk id="5" creationId="{DDE59236-37DD-4582-A2A0-3F9A13A3B55D}"/>
          </ac:spMkLst>
        </pc:spChg>
        <pc:spChg chg="mod">
          <ac:chgData name="mohamed nor" userId="03818ac9505baf56" providerId="Windows Live" clId="Web-{105F5DE8-46F8-4206-BA95-F3ADEE51B7D5}" dt="2022-03-19T18:19:26.643" v="607" actId="20577"/>
          <ac:spMkLst>
            <pc:docMk/>
            <pc:sldMk cId="1429429409" sldId="261"/>
            <ac:spMk id="6" creationId="{DE1CCF0F-F0BB-42D7-B3C2-C29336739F32}"/>
          </ac:spMkLst>
        </pc:spChg>
        <pc:spChg chg="del">
          <ac:chgData name="mohamed nor" userId="03818ac9505baf56" providerId="Windows Live" clId="Web-{105F5DE8-46F8-4206-BA95-F3ADEE51B7D5}" dt="2022-03-19T18:18:15.017" v="584"/>
          <ac:spMkLst>
            <pc:docMk/>
            <pc:sldMk cId="1429429409" sldId="261"/>
            <ac:spMk id="7" creationId="{1F939793-2181-4A3D-9C5A-CE676CC83EC0}"/>
          </ac:spMkLst>
        </pc:spChg>
        <pc:spChg chg="mod">
          <ac:chgData name="mohamed nor" userId="03818ac9505baf56" providerId="Windows Live" clId="Web-{105F5DE8-46F8-4206-BA95-F3ADEE51B7D5}" dt="2022-03-19T18:19:23.283" v="606" actId="20577"/>
          <ac:spMkLst>
            <pc:docMk/>
            <pc:sldMk cId="1429429409" sldId="261"/>
            <ac:spMk id="8" creationId="{C9FA0B0D-7B36-4D63-86BD-20E6E1B6A0D8}"/>
          </ac:spMkLst>
        </pc:spChg>
        <pc:spChg chg="del">
          <ac:chgData name="mohamed nor" userId="03818ac9505baf56" providerId="Windows Live" clId="Web-{105F5DE8-46F8-4206-BA95-F3ADEE51B7D5}" dt="2022-03-19T19:24:32.462" v="842"/>
          <ac:spMkLst>
            <pc:docMk/>
            <pc:sldMk cId="1429429409" sldId="261"/>
            <ac:spMk id="10" creationId="{A865CC01-A53B-495A-820C-BEC2680EDC42}"/>
          </ac:spMkLst>
        </pc:spChg>
        <pc:spChg chg="add del mod">
          <ac:chgData name="mohamed nor" userId="03818ac9505baf56" providerId="Windows Live" clId="Web-{105F5DE8-46F8-4206-BA95-F3ADEE51B7D5}" dt="2022-03-19T18:18:22.158" v="585"/>
          <ac:spMkLst>
            <pc:docMk/>
            <pc:sldMk cId="1429429409" sldId="261"/>
            <ac:spMk id="12" creationId="{D5AD0CCA-4783-4F2C-B95B-3CD5979818C8}"/>
          </ac:spMkLst>
        </pc:spChg>
      </pc:sldChg>
      <pc:sldChg chg="addSp delSp modSp mod modTransition setBg">
        <pc:chgData name="mohamed nor" userId="03818ac9505baf56" providerId="Windows Live" clId="Web-{105F5DE8-46F8-4206-BA95-F3ADEE51B7D5}" dt="2022-03-19T19:22:42.099" v="832"/>
        <pc:sldMkLst>
          <pc:docMk/>
          <pc:sldMk cId="379728094" sldId="262"/>
        </pc:sldMkLst>
        <pc:spChg chg="del mod">
          <ac:chgData name="mohamed nor" userId="03818ac9505baf56" providerId="Windows Live" clId="Web-{105F5DE8-46F8-4206-BA95-F3ADEE51B7D5}" dt="2022-03-19T17:55:49.831" v="390"/>
          <ac:spMkLst>
            <pc:docMk/>
            <pc:sldMk cId="379728094" sldId="262"/>
            <ac:spMk id="2" creationId="{B1FE5F11-B7B9-4B80-8C6A-A8A7A7190B77}"/>
          </ac:spMkLst>
        </pc:spChg>
        <pc:spChg chg="del mod">
          <ac:chgData name="mohamed nor" userId="03818ac9505baf56" providerId="Windows Live" clId="Web-{105F5DE8-46F8-4206-BA95-F3ADEE51B7D5}" dt="2022-03-19T17:55:45.565" v="389"/>
          <ac:spMkLst>
            <pc:docMk/>
            <pc:sldMk cId="379728094" sldId="262"/>
            <ac:spMk id="3" creationId="{DA8AFAA9-633A-475C-B8ED-840A34F7294D}"/>
          </ac:spMkLst>
        </pc:spChg>
        <pc:spChg chg="add del mod">
          <ac:chgData name="mohamed nor" userId="03818ac9505baf56" providerId="Windows Live" clId="Web-{105F5DE8-46F8-4206-BA95-F3ADEE51B7D5}" dt="2022-03-19T17:55:58.066" v="392"/>
          <ac:spMkLst>
            <pc:docMk/>
            <pc:sldMk cId="379728094" sldId="262"/>
            <ac:spMk id="6" creationId="{C45ACADD-FC0D-4B62-ABEB-03C4721B44D7}"/>
          </ac:spMkLst>
        </pc:spChg>
        <pc:spChg chg="add del mod">
          <ac:chgData name="mohamed nor" userId="03818ac9505baf56" providerId="Windows Live" clId="Web-{105F5DE8-46F8-4206-BA95-F3ADEE51B7D5}" dt="2022-03-19T17:55:55.112" v="391"/>
          <ac:spMkLst>
            <pc:docMk/>
            <pc:sldMk cId="379728094" sldId="262"/>
            <ac:spMk id="8" creationId="{EDEAE19D-3203-4563-9F26-B35F825C15BE}"/>
          </ac:spMkLst>
        </pc:spChg>
        <pc:spChg chg="add del">
          <ac:chgData name="mohamed nor" userId="03818ac9505baf56" providerId="Windows Live" clId="Web-{105F5DE8-46F8-4206-BA95-F3ADEE51B7D5}" dt="2022-03-19T17:55:36.581" v="386"/>
          <ac:spMkLst>
            <pc:docMk/>
            <pc:sldMk cId="379728094" sldId="262"/>
            <ac:spMk id="9" creationId="{605494DE-B078-4D87-BB01-C84320618DAD}"/>
          </ac:spMkLst>
        </pc:spChg>
        <pc:spChg chg="add del">
          <ac:chgData name="mohamed nor" userId="03818ac9505baf56" providerId="Windows Live" clId="Web-{105F5DE8-46F8-4206-BA95-F3ADEE51B7D5}" dt="2022-03-19T17:55:36.581" v="386"/>
          <ac:spMkLst>
            <pc:docMk/>
            <pc:sldMk cId="379728094" sldId="262"/>
            <ac:spMk id="11" creationId="{9A0576B0-CD8C-4661-95C8-A9F2CE7CDDB0}"/>
          </ac:spMkLst>
        </pc:spChg>
        <pc:spChg chg="add del">
          <ac:chgData name="mohamed nor" userId="03818ac9505baf56" providerId="Windows Live" clId="Web-{105F5DE8-46F8-4206-BA95-F3ADEE51B7D5}" dt="2022-03-19T17:55:36.581" v="386"/>
          <ac:spMkLst>
            <pc:docMk/>
            <pc:sldMk cId="379728094" sldId="262"/>
            <ac:spMk id="13" creationId="{3FF60E2B-3919-423C-B1FF-56CDE6681165}"/>
          </ac:spMkLst>
        </pc:spChg>
        <pc:spChg chg="add del">
          <ac:chgData name="mohamed nor" userId="03818ac9505baf56" providerId="Windows Live" clId="Web-{105F5DE8-46F8-4206-BA95-F3ADEE51B7D5}" dt="2022-03-19T17:57:03.770" v="395"/>
          <ac:spMkLst>
            <pc:docMk/>
            <pc:sldMk cId="379728094" sldId="262"/>
            <ac:spMk id="15" creationId="{82A5F716-98EF-42EF-A471-87C6DFDCC799}"/>
          </ac:spMkLst>
        </pc:spChg>
        <pc:spChg chg="add del">
          <ac:chgData name="mohamed nor" userId="03818ac9505baf56" providerId="Windows Live" clId="Web-{105F5DE8-46F8-4206-BA95-F3ADEE51B7D5}" dt="2022-03-19T17:57:03.770" v="395"/>
          <ac:spMkLst>
            <pc:docMk/>
            <pc:sldMk cId="379728094" sldId="262"/>
            <ac:spMk id="17" creationId="{B87687D8-4EF1-4EF2-BF7E-74BB4A3D1806}"/>
          </ac:spMkLst>
        </pc:spChg>
        <pc:spChg chg="add del">
          <ac:chgData name="mohamed nor" userId="03818ac9505baf56" providerId="Windows Live" clId="Web-{105F5DE8-46F8-4206-BA95-F3ADEE51B7D5}" dt="2022-03-19T18:06:03.934" v="438"/>
          <ac:spMkLst>
            <pc:docMk/>
            <pc:sldMk cId="379728094" sldId="262"/>
            <ac:spMk id="22" creationId="{0B761509-3B9A-49A6-A84B-C3D86811697D}"/>
          </ac:spMkLst>
        </pc:spChg>
        <pc:spChg chg="add del">
          <ac:chgData name="mohamed nor" userId="03818ac9505baf56" providerId="Windows Live" clId="Web-{105F5DE8-46F8-4206-BA95-F3ADEE51B7D5}" dt="2022-03-19T18:06:03.934" v="438"/>
          <ac:spMkLst>
            <pc:docMk/>
            <pc:sldMk cId="379728094" sldId="262"/>
            <ac:spMk id="23" creationId="{91DE43FD-EB47-414A-B0AB-169B0FFFA527}"/>
          </ac:spMkLst>
        </pc:spChg>
        <pc:spChg chg="add">
          <ac:chgData name="mohamed nor" userId="03818ac9505baf56" providerId="Windows Live" clId="Web-{105F5DE8-46F8-4206-BA95-F3ADEE51B7D5}" dt="2022-03-19T18:06:03.934" v="438"/>
          <ac:spMkLst>
            <pc:docMk/>
            <pc:sldMk cId="379728094" sldId="262"/>
            <ac:spMk id="28" creationId="{7C1E5815-D54C-487F-A054-6D4930ADE3DF}"/>
          </ac:spMkLst>
        </pc:spChg>
        <pc:spChg chg="add">
          <ac:chgData name="mohamed nor" userId="03818ac9505baf56" providerId="Windows Live" clId="Web-{105F5DE8-46F8-4206-BA95-F3ADEE51B7D5}" dt="2022-03-19T18:06:03.934" v="438"/>
          <ac:spMkLst>
            <pc:docMk/>
            <pc:sldMk cId="379728094" sldId="262"/>
            <ac:spMk id="30" creationId="{736F0DFD-0954-464F-BF12-DD2E6F6E0380}"/>
          </ac:spMkLst>
        </pc:spChg>
        <pc:grpChg chg="add del">
          <ac:chgData name="mohamed nor" userId="03818ac9505baf56" providerId="Windows Live" clId="Web-{105F5DE8-46F8-4206-BA95-F3ADEE51B7D5}" dt="2022-03-19T18:06:03.934" v="438"/>
          <ac:grpSpMkLst>
            <pc:docMk/>
            <pc:sldMk cId="379728094" sldId="262"/>
            <ac:grpSpMk id="19" creationId="{58495BCC-CE77-4CC2-952E-846F41119FD5}"/>
          </ac:grpSpMkLst>
        </pc:grpChg>
        <pc:picChg chg="add del mod">
          <ac:chgData name="mohamed nor" userId="03818ac9505baf56" providerId="Windows Live" clId="Web-{105F5DE8-46F8-4206-BA95-F3ADEE51B7D5}" dt="2022-03-19T17:55:38.706" v="387"/>
          <ac:picMkLst>
            <pc:docMk/>
            <pc:sldMk cId="379728094" sldId="262"/>
            <ac:picMk id="4" creationId="{667D9B9E-E6D5-411D-AEC1-05E069D617A3}"/>
          </ac:picMkLst>
        </pc:picChg>
        <pc:picChg chg="add del mod">
          <ac:chgData name="mohamed nor" userId="03818ac9505baf56" providerId="Windows Live" clId="Web-{105F5DE8-46F8-4206-BA95-F3ADEE51B7D5}" dt="2022-03-19T18:05:30.949" v="435"/>
          <ac:picMkLst>
            <pc:docMk/>
            <pc:sldMk cId="379728094" sldId="262"/>
            <ac:picMk id="10" creationId="{5C7F3245-A2E7-44CE-BD36-9D72E28478E1}"/>
          </ac:picMkLst>
        </pc:picChg>
        <pc:picChg chg="add mod">
          <ac:chgData name="mohamed nor" userId="03818ac9505baf56" providerId="Windows Live" clId="Web-{105F5DE8-46F8-4206-BA95-F3ADEE51B7D5}" dt="2022-03-19T18:06:03.934" v="438"/>
          <ac:picMkLst>
            <pc:docMk/>
            <pc:sldMk cId="379728094" sldId="262"/>
            <ac:picMk id="12" creationId="{463857A3-B5E1-4513-86CB-451EEFCE76DA}"/>
          </ac:picMkLst>
        </pc:picChg>
      </pc:sldChg>
      <pc:sldChg chg="del">
        <pc:chgData name="mohamed nor" userId="03818ac9505baf56" providerId="Windows Live" clId="Web-{105F5DE8-46F8-4206-BA95-F3ADEE51B7D5}" dt="2022-03-19T18:33:03.481" v="682"/>
        <pc:sldMkLst>
          <pc:docMk/>
          <pc:sldMk cId="4055079983" sldId="263"/>
        </pc:sldMkLst>
      </pc:sldChg>
      <pc:sldChg chg="addSp delSp modSp ord modTransition">
        <pc:chgData name="mohamed nor" userId="03818ac9505baf56" providerId="Windows Live" clId="Web-{105F5DE8-46F8-4206-BA95-F3ADEE51B7D5}" dt="2022-03-19T19:36:13.894" v="850" actId="20577"/>
        <pc:sldMkLst>
          <pc:docMk/>
          <pc:sldMk cId="2619301236" sldId="264"/>
        </pc:sldMkLst>
        <pc:spChg chg="mod">
          <ac:chgData name="mohamed nor" userId="03818ac9505baf56" providerId="Windows Live" clId="Web-{105F5DE8-46F8-4206-BA95-F3ADEE51B7D5}" dt="2022-03-19T17:11:16.628" v="118" actId="20577"/>
          <ac:spMkLst>
            <pc:docMk/>
            <pc:sldMk cId="2619301236" sldId="264"/>
            <ac:spMk id="2" creationId="{4F6A2D15-4D68-4BF7-9421-032AE6C8852C}"/>
          </ac:spMkLst>
        </pc:spChg>
        <pc:spChg chg="mod">
          <ac:chgData name="mohamed nor" userId="03818ac9505baf56" providerId="Windows Live" clId="Web-{105F5DE8-46F8-4206-BA95-F3ADEE51B7D5}" dt="2022-03-19T17:13:58.164" v="148" actId="20577"/>
          <ac:spMkLst>
            <pc:docMk/>
            <pc:sldMk cId="2619301236" sldId="264"/>
            <ac:spMk id="3" creationId="{78BCC184-1096-457B-AB72-BD49E6E54117}"/>
          </ac:spMkLst>
        </pc:spChg>
        <pc:spChg chg="add del mod">
          <ac:chgData name="mohamed nor" userId="03818ac9505baf56" providerId="Windows Live" clId="Web-{105F5DE8-46F8-4206-BA95-F3ADEE51B7D5}" dt="2022-03-19T17:11:38.553" v="120"/>
          <ac:spMkLst>
            <pc:docMk/>
            <pc:sldMk cId="2619301236" sldId="264"/>
            <ac:spMk id="5" creationId="{0FD46EB2-2482-4FF8-A8AB-529546D976ED}"/>
          </ac:spMkLst>
        </pc:spChg>
        <pc:spChg chg="add del mod">
          <ac:chgData name="mohamed nor" userId="03818ac9505baf56" providerId="Windows Live" clId="Web-{105F5DE8-46F8-4206-BA95-F3ADEE51B7D5}" dt="2022-03-19T19:35:51.487" v="845"/>
          <ac:spMkLst>
            <pc:docMk/>
            <pc:sldMk cId="2619301236" sldId="264"/>
            <ac:spMk id="5" creationId="{C13A4272-A8A9-4DD7-90DE-1E2E33DEBA70}"/>
          </ac:spMkLst>
        </pc:spChg>
        <pc:spChg chg="add del mod">
          <ac:chgData name="mohamed nor" userId="03818ac9505baf56" providerId="Windows Live" clId="Web-{105F5DE8-46F8-4206-BA95-F3ADEE51B7D5}" dt="2022-03-19T17:19:23.247" v="198"/>
          <ac:spMkLst>
            <pc:docMk/>
            <pc:sldMk cId="2619301236" sldId="264"/>
            <ac:spMk id="7" creationId="{00F15197-020F-49E9-AB5D-67E9F50FBF7A}"/>
          </ac:spMkLst>
        </pc:spChg>
        <pc:spChg chg="mod">
          <ac:chgData name="mohamed nor" userId="03818ac9505baf56" providerId="Windows Live" clId="Web-{105F5DE8-46F8-4206-BA95-F3ADEE51B7D5}" dt="2022-03-19T17:18:24.809" v="195" actId="1076"/>
          <ac:spMkLst>
            <pc:docMk/>
            <pc:sldMk cId="2619301236" sldId="264"/>
            <ac:spMk id="8" creationId="{8F0714D4-1A7C-4D7F-A5C0-4F766382B6A9}"/>
          </ac:spMkLst>
        </pc:spChg>
        <pc:spChg chg="mod">
          <ac:chgData name="mohamed nor" userId="03818ac9505baf56" providerId="Windows Live" clId="Web-{105F5DE8-46F8-4206-BA95-F3ADEE51B7D5}" dt="2022-03-19T19:36:13.894" v="850" actId="20577"/>
          <ac:spMkLst>
            <pc:docMk/>
            <pc:sldMk cId="2619301236" sldId="264"/>
            <ac:spMk id="9" creationId="{36AEE506-9967-4592-BC98-D3FD3028A8E5}"/>
          </ac:spMkLst>
        </pc:spChg>
        <pc:spChg chg="del mod">
          <ac:chgData name="mohamed nor" userId="03818ac9505baf56" providerId="Windows Live" clId="Web-{105F5DE8-46F8-4206-BA95-F3ADEE51B7D5}" dt="2022-03-19T17:17:30.840" v="187"/>
          <ac:spMkLst>
            <pc:docMk/>
            <pc:sldMk cId="2619301236" sldId="264"/>
            <ac:spMk id="10" creationId="{F5F1AEEC-D56B-4D10-B1F5-63AA91152B53}"/>
          </ac:spMkLst>
        </pc:spChg>
        <pc:spChg chg="mod">
          <ac:chgData name="mohamed nor" userId="03818ac9505baf56" providerId="Windows Live" clId="Web-{105F5DE8-46F8-4206-BA95-F3ADEE51B7D5}" dt="2022-03-19T17:14:12.055" v="153" actId="20577"/>
          <ac:spMkLst>
            <pc:docMk/>
            <pc:sldMk cId="2619301236" sldId="264"/>
            <ac:spMk id="11" creationId="{DB420882-1CC0-49B4-8DDE-24EC26687506}"/>
          </ac:spMkLst>
        </pc:spChg>
        <pc:spChg chg="mod">
          <ac:chgData name="mohamed nor" userId="03818ac9505baf56" providerId="Windows Live" clId="Web-{105F5DE8-46F8-4206-BA95-F3ADEE51B7D5}" dt="2022-03-19T17:18:37.465" v="197" actId="1076"/>
          <ac:spMkLst>
            <pc:docMk/>
            <pc:sldMk cId="2619301236" sldId="264"/>
            <ac:spMk id="12" creationId="{E017101B-2009-4267-8513-19000E37B1F0}"/>
          </ac:spMkLst>
        </pc:spChg>
        <pc:spChg chg="mod">
          <ac:chgData name="mohamed nor" userId="03818ac9505baf56" providerId="Windows Live" clId="Web-{105F5DE8-46F8-4206-BA95-F3ADEE51B7D5}" dt="2022-03-19T17:19:39.154" v="214" actId="20577"/>
          <ac:spMkLst>
            <pc:docMk/>
            <pc:sldMk cId="2619301236" sldId="264"/>
            <ac:spMk id="13" creationId="{D40B843D-6615-46EB-A813-BEBD624EC685}"/>
          </ac:spMkLst>
        </pc:spChg>
        <pc:spChg chg="del">
          <ac:chgData name="mohamed nor" userId="03818ac9505baf56" providerId="Windows Live" clId="Web-{105F5DE8-46F8-4206-BA95-F3ADEE51B7D5}" dt="2022-03-19T17:17:17.293" v="184"/>
          <ac:spMkLst>
            <pc:docMk/>
            <pc:sldMk cId="2619301236" sldId="264"/>
            <ac:spMk id="14" creationId="{3099A0B0-BDD0-48DA-AA3E-13153E65129F}"/>
          </ac:spMkLst>
        </pc:spChg>
        <pc:spChg chg="add del mod">
          <ac:chgData name="mohamed nor" userId="03818ac9505baf56" providerId="Windows Live" clId="Web-{105F5DE8-46F8-4206-BA95-F3ADEE51B7D5}" dt="2022-03-19T17:17:42.746" v="190"/>
          <ac:spMkLst>
            <pc:docMk/>
            <pc:sldMk cId="2619301236" sldId="264"/>
            <ac:spMk id="17" creationId="{661A3DEE-D24D-4142-8935-52AA417AD229}"/>
          </ac:spMkLst>
        </pc:spChg>
        <pc:spChg chg="add del mod">
          <ac:chgData name="mohamed nor" userId="03818ac9505baf56" providerId="Windows Live" clId="Web-{105F5DE8-46F8-4206-BA95-F3ADEE51B7D5}" dt="2022-03-19T17:17:39.137" v="189"/>
          <ac:spMkLst>
            <pc:docMk/>
            <pc:sldMk cId="2619301236" sldId="264"/>
            <ac:spMk id="21" creationId="{92889F89-02AF-432C-B17C-11632FE9047E}"/>
          </ac:spMkLst>
        </pc:spChg>
        <pc:spChg chg="del">
          <ac:chgData name="mohamed nor" userId="03818ac9505baf56" providerId="Windows Live" clId="Web-{105F5DE8-46F8-4206-BA95-F3ADEE51B7D5}" dt="2022-03-19T19:24:32.462" v="842"/>
          <ac:spMkLst>
            <pc:docMk/>
            <pc:sldMk cId="2619301236" sldId="264"/>
            <ac:spMk id="24" creationId="{918C3C97-444D-4600-8553-B9C4C1F8483B}"/>
          </ac:spMkLst>
        </pc:spChg>
        <pc:spChg chg="add del mod">
          <ac:chgData name="mohamed nor" userId="03818ac9505baf56" providerId="Windows Live" clId="Web-{105F5DE8-46F8-4206-BA95-F3ADEE51B7D5}" dt="2022-03-19T17:17:35.121" v="188"/>
          <ac:spMkLst>
            <pc:docMk/>
            <pc:sldMk cId="2619301236" sldId="264"/>
            <ac:spMk id="26" creationId="{558793A8-6511-4C10-B395-A60BF1C90F9B}"/>
          </ac:spMkLst>
        </pc:spChg>
        <pc:picChg chg="add mod ord modCrop">
          <ac:chgData name="mohamed nor" userId="03818ac9505baf56" providerId="Windows Live" clId="Web-{105F5DE8-46F8-4206-BA95-F3ADEE51B7D5}" dt="2022-03-19T19:35:51.487" v="845"/>
          <ac:picMkLst>
            <pc:docMk/>
            <pc:sldMk cId="2619301236" sldId="264"/>
            <ac:picMk id="6" creationId="{AFC1756D-BCBF-4E25-BD99-ADE720BB84A6}"/>
          </ac:picMkLst>
        </pc:picChg>
        <pc:picChg chg="add del mod">
          <ac:chgData name="mohamed nor" userId="03818ac9505baf56" providerId="Windows Live" clId="Web-{105F5DE8-46F8-4206-BA95-F3ADEE51B7D5}" dt="2022-03-19T17:11:56.303" v="121"/>
          <ac:picMkLst>
            <pc:docMk/>
            <pc:sldMk cId="2619301236" sldId="264"/>
            <ac:picMk id="16" creationId="{788ADF35-7762-4E85-BE67-27FDB5522B9D}"/>
          </ac:picMkLst>
        </pc:picChg>
        <pc:picChg chg="mod">
          <ac:chgData name="mohamed nor" userId="03818ac9505baf56" providerId="Windows Live" clId="Web-{105F5DE8-46F8-4206-BA95-F3ADEE51B7D5}" dt="2022-03-19T17:17:53.262" v="192" actId="1076"/>
          <ac:picMkLst>
            <pc:docMk/>
            <pc:sldMk cId="2619301236" sldId="264"/>
            <ac:picMk id="18" creationId="{F2557ABA-5037-481D-8C54-94B63E80E2EC}"/>
          </ac:picMkLst>
        </pc:picChg>
        <pc:picChg chg="del">
          <ac:chgData name="mohamed nor" userId="03818ac9505baf56" providerId="Windows Live" clId="Web-{105F5DE8-46F8-4206-BA95-F3ADEE51B7D5}" dt="2022-03-19T17:16:50.417" v="178"/>
          <ac:picMkLst>
            <pc:docMk/>
            <pc:sldMk cId="2619301236" sldId="264"/>
            <ac:picMk id="20" creationId="{618E88B2-D607-4D3C-9519-A591A729DCC9}"/>
          </ac:picMkLst>
        </pc:picChg>
        <pc:picChg chg="del mod">
          <ac:chgData name="mohamed nor" userId="03818ac9505baf56" providerId="Windows Live" clId="Web-{105F5DE8-46F8-4206-BA95-F3ADEE51B7D5}" dt="2022-03-19T17:17:12.933" v="183"/>
          <ac:picMkLst>
            <pc:docMk/>
            <pc:sldMk cId="2619301236" sldId="264"/>
            <ac:picMk id="22" creationId="{82AF3253-9767-4EC7-B0DB-3A850BEFB035}"/>
          </ac:picMkLst>
        </pc:picChg>
        <pc:picChg chg="add del mod ord modCrop">
          <ac:chgData name="mohamed nor" userId="03818ac9505baf56" providerId="Windows Live" clId="Web-{105F5DE8-46F8-4206-BA95-F3ADEE51B7D5}" dt="2022-03-19T19:34:38.985" v="843"/>
          <ac:picMkLst>
            <pc:docMk/>
            <pc:sldMk cId="2619301236" sldId="264"/>
            <ac:picMk id="27" creationId="{C309A029-F21E-4876-B3E8-4550FB755CBF}"/>
          </ac:picMkLst>
        </pc:picChg>
      </pc:sldChg>
      <pc:sldChg chg="addSp delSp modSp modTransition">
        <pc:chgData name="mohamed nor" userId="03818ac9505baf56" providerId="Windows Live" clId="Web-{105F5DE8-46F8-4206-BA95-F3ADEE51B7D5}" dt="2022-03-19T19:24:32.462" v="842"/>
        <pc:sldMkLst>
          <pc:docMk/>
          <pc:sldMk cId="744379741" sldId="265"/>
        </pc:sldMkLst>
        <pc:spChg chg="mod">
          <ac:chgData name="mohamed nor" userId="03818ac9505baf56" providerId="Windows Live" clId="Web-{105F5DE8-46F8-4206-BA95-F3ADEE51B7D5}" dt="2022-03-19T18:20:20.525" v="618" actId="20577"/>
          <ac:spMkLst>
            <pc:docMk/>
            <pc:sldMk cId="744379741" sldId="265"/>
            <ac:spMk id="2" creationId="{D94A2CD4-732A-43E4-BCB9-CBA2055E0AC6}"/>
          </ac:spMkLst>
        </pc:spChg>
        <pc:spChg chg="del">
          <ac:chgData name="mohamed nor" userId="03818ac9505baf56" providerId="Windows Live" clId="Web-{105F5DE8-46F8-4206-BA95-F3ADEE51B7D5}" dt="2022-03-19T18:20:24.525" v="619"/>
          <ac:spMkLst>
            <pc:docMk/>
            <pc:sldMk cId="744379741" sldId="265"/>
            <ac:spMk id="3" creationId="{45FD0450-A909-4CD9-8912-96A19ACEB7CB}"/>
          </ac:spMkLst>
        </pc:spChg>
        <pc:spChg chg="del">
          <ac:chgData name="mohamed nor" userId="03818ac9505baf56" providerId="Windows Live" clId="Web-{105F5DE8-46F8-4206-BA95-F3ADEE51B7D5}" dt="2022-03-19T19:24:32.462" v="842"/>
          <ac:spMkLst>
            <pc:docMk/>
            <pc:sldMk cId="744379741" sldId="265"/>
            <ac:spMk id="5" creationId="{3555A49C-96F4-440D-B89E-A0AE94F70108}"/>
          </ac:spMkLst>
        </pc:spChg>
        <pc:spChg chg="add del mod">
          <ac:chgData name="mohamed nor" userId="03818ac9505baf56" providerId="Windows Live" clId="Web-{105F5DE8-46F8-4206-BA95-F3ADEE51B7D5}" dt="2022-03-19T18:20:30.322" v="620"/>
          <ac:spMkLst>
            <pc:docMk/>
            <pc:sldMk cId="744379741" sldId="265"/>
            <ac:spMk id="7" creationId="{8B294A6B-F487-42F6-A8EE-E61246762CA5}"/>
          </ac:spMkLst>
        </pc:spChg>
      </pc:sldChg>
      <pc:sldChg chg="addSp delSp modSp mod ord modTransition setBg">
        <pc:chgData name="mohamed nor" userId="03818ac9505baf56" providerId="Windows Live" clId="Web-{105F5DE8-46F8-4206-BA95-F3ADEE51B7D5}" dt="2022-03-19T19:24:32.462" v="842"/>
        <pc:sldMkLst>
          <pc:docMk/>
          <pc:sldMk cId="1742861620" sldId="266"/>
        </pc:sldMkLst>
        <pc:spChg chg="mod">
          <ac:chgData name="mohamed nor" userId="03818ac9505baf56" providerId="Windows Live" clId="Web-{105F5DE8-46F8-4206-BA95-F3ADEE51B7D5}" dt="2022-03-19T18:22:35.198" v="630" actId="20577"/>
          <ac:spMkLst>
            <pc:docMk/>
            <pc:sldMk cId="1742861620" sldId="266"/>
            <ac:spMk id="2" creationId="{4518FC28-E0BD-4387-B8BE-9965D1A57FF1}"/>
          </ac:spMkLst>
        </pc:spChg>
        <pc:spChg chg="mod">
          <ac:chgData name="mohamed nor" userId="03818ac9505baf56" providerId="Windows Live" clId="Web-{105F5DE8-46F8-4206-BA95-F3ADEE51B7D5}" dt="2022-03-19T18:30:52.861" v="681" actId="20577"/>
          <ac:spMkLst>
            <pc:docMk/>
            <pc:sldMk cId="1742861620" sldId="266"/>
            <ac:spMk id="3" creationId="{FED19BCA-B61F-4EA6-A1FB-CCA3BD8506FB}"/>
          </ac:spMkLst>
        </pc:spChg>
        <pc:spChg chg="del mod">
          <ac:chgData name="mohamed nor" userId="03818ac9505baf56" providerId="Windows Live" clId="Web-{105F5DE8-46F8-4206-BA95-F3ADEE51B7D5}" dt="2022-03-19T19:24:32.462" v="842"/>
          <ac:spMkLst>
            <pc:docMk/>
            <pc:sldMk cId="1742861620" sldId="266"/>
            <ac:spMk id="5" creationId="{4135E32A-1A8C-43D2-9C6E-12887B4DEDFB}"/>
          </ac:spMkLst>
        </pc:spChg>
        <pc:spChg chg="mod">
          <ac:chgData name="mohamed nor" userId="03818ac9505baf56" providerId="Windows Live" clId="Web-{105F5DE8-46F8-4206-BA95-F3ADEE51B7D5}" dt="2022-03-19T18:22:25.308" v="621"/>
          <ac:spMkLst>
            <pc:docMk/>
            <pc:sldMk cId="1742861620" sldId="266"/>
            <ac:spMk id="6" creationId="{7C4B8313-9270-4128-8674-3A3E42B806BC}"/>
          </ac:spMkLst>
        </pc:spChg>
        <pc:spChg chg="add">
          <ac:chgData name="mohamed nor" userId="03818ac9505baf56" providerId="Windows Live" clId="Web-{105F5DE8-46F8-4206-BA95-F3ADEE51B7D5}" dt="2022-03-19T18:22:25.308" v="621"/>
          <ac:spMkLst>
            <pc:docMk/>
            <pc:sldMk cId="1742861620" sldId="266"/>
            <ac:spMk id="11" creationId="{4E1BEB12-92AF-4445-98AD-4C7756E7C93B}"/>
          </ac:spMkLst>
        </pc:spChg>
        <pc:spChg chg="add">
          <ac:chgData name="mohamed nor" userId="03818ac9505baf56" providerId="Windows Live" clId="Web-{105F5DE8-46F8-4206-BA95-F3ADEE51B7D5}" dt="2022-03-19T18:22:25.308" v="621"/>
          <ac:spMkLst>
            <pc:docMk/>
            <pc:sldMk cId="1742861620" sldId="266"/>
            <ac:spMk id="13" creationId="{D0522C2C-7B5C-48A7-A969-03941E5D2E76}"/>
          </ac:spMkLst>
        </pc:spChg>
        <pc:spChg chg="add">
          <ac:chgData name="mohamed nor" userId="03818ac9505baf56" providerId="Windows Live" clId="Web-{105F5DE8-46F8-4206-BA95-F3ADEE51B7D5}" dt="2022-03-19T18:22:25.308" v="621"/>
          <ac:spMkLst>
            <pc:docMk/>
            <pc:sldMk cId="1742861620" sldId="266"/>
            <ac:spMk id="15" creationId="{9C682A1A-5B2D-4111-BBD6-620165633E5B}"/>
          </ac:spMkLst>
        </pc:spChg>
        <pc:spChg chg="add">
          <ac:chgData name="mohamed nor" userId="03818ac9505baf56" providerId="Windows Live" clId="Web-{105F5DE8-46F8-4206-BA95-F3ADEE51B7D5}" dt="2022-03-19T18:22:25.308" v="621"/>
          <ac:spMkLst>
            <pc:docMk/>
            <pc:sldMk cId="1742861620" sldId="266"/>
            <ac:spMk id="17" creationId="{D6EE29F2-D77F-4BD0-A20B-334D316A1C9D}"/>
          </ac:spMkLst>
        </pc:spChg>
        <pc:spChg chg="add">
          <ac:chgData name="mohamed nor" userId="03818ac9505baf56" providerId="Windows Live" clId="Web-{105F5DE8-46F8-4206-BA95-F3ADEE51B7D5}" dt="2022-03-19T18:22:25.308" v="621"/>
          <ac:spMkLst>
            <pc:docMk/>
            <pc:sldMk cId="1742861620" sldId="266"/>
            <ac:spMk id="19" creationId="{22D09ED2-868F-42C6-866E-F92E0CEF314F}"/>
          </ac:spMkLst>
        </pc:spChg>
      </pc:sldChg>
      <pc:sldChg chg="addSp delSp modSp mod modTransition setBg">
        <pc:chgData name="mohamed nor" userId="03818ac9505baf56" providerId="Windows Live" clId="Web-{105F5DE8-46F8-4206-BA95-F3ADEE51B7D5}" dt="2022-03-19T19:24:32.462" v="842"/>
        <pc:sldMkLst>
          <pc:docMk/>
          <pc:sldMk cId="2499682613" sldId="269"/>
        </pc:sldMkLst>
        <pc:spChg chg="mod">
          <ac:chgData name="mohamed nor" userId="03818ac9505baf56" providerId="Windows Live" clId="Web-{105F5DE8-46F8-4206-BA95-F3ADEE51B7D5}" dt="2022-03-19T18:20:02.274" v="611" actId="20577"/>
          <ac:spMkLst>
            <pc:docMk/>
            <pc:sldMk cId="2499682613" sldId="269"/>
            <ac:spMk id="3" creationId="{3E5FEE2D-79E5-4C1D-8BF7-EE619CA7039A}"/>
          </ac:spMkLst>
        </pc:spChg>
        <pc:spChg chg="add del mod">
          <ac:chgData name="mohamed nor" userId="03818ac9505baf56" providerId="Windows Live" clId="Web-{105F5DE8-46F8-4206-BA95-F3ADEE51B7D5}" dt="2022-03-19T18:00:26.601" v="412"/>
          <ac:spMkLst>
            <pc:docMk/>
            <pc:sldMk cId="2499682613" sldId="269"/>
            <ac:spMk id="5" creationId="{2F88F64A-3CCF-42DF-8F3F-9CED0B1B3B87}"/>
          </ac:spMkLst>
        </pc:spChg>
        <pc:spChg chg="add del mod">
          <ac:chgData name="mohamed nor" userId="03818ac9505baf56" providerId="Windows Live" clId="Web-{105F5DE8-46F8-4206-BA95-F3ADEE51B7D5}" dt="2022-03-19T18:00:55.477" v="417"/>
          <ac:spMkLst>
            <pc:docMk/>
            <pc:sldMk cId="2499682613" sldId="269"/>
            <ac:spMk id="7" creationId="{66DA51A6-270F-48A9-8AC9-652144F34D8A}"/>
          </ac:spMkLst>
        </pc:spChg>
        <pc:spChg chg="del mod ord">
          <ac:chgData name="mohamed nor" userId="03818ac9505baf56" providerId="Windows Live" clId="Web-{105F5DE8-46F8-4206-BA95-F3ADEE51B7D5}" dt="2022-03-19T19:24:32.462" v="842"/>
          <ac:spMkLst>
            <pc:docMk/>
            <pc:sldMk cId="2499682613" sldId="269"/>
            <ac:spMk id="8" creationId="{8BA5A93F-DCAE-40B8-8E94-3239A1A6A21A}"/>
          </ac:spMkLst>
        </pc:spChg>
        <pc:spChg chg="mod ord">
          <ac:chgData name="mohamed nor" userId="03818ac9505baf56" providerId="Windows Live" clId="Web-{105F5DE8-46F8-4206-BA95-F3ADEE51B7D5}" dt="2022-03-19T18:05:21.183" v="434"/>
          <ac:spMkLst>
            <pc:docMk/>
            <pc:sldMk cId="2499682613" sldId="269"/>
            <ac:spMk id="9" creationId="{03091613-153A-4005-9F4D-2F185AE5F7BF}"/>
          </ac:spMkLst>
        </pc:spChg>
        <pc:spChg chg="add del">
          <ac:chgData name="mohamed nor" userId="03818ac9505baf56" providerId="Windows Live" clId="Web-{105F5DE8-46F8-4206-BA95-F3ADEE51B7D5}" dt="2022-03-19T18:02:48.056" v="422"/>
          <ac:spMkLst>
            <pc:docMk/>
            <pc:sldMk cId="2499682613" sldId="269"/>
            <ac:spMk id="15" creationId="{6753252F-4873-4F63-801D-CC719279A7D5}"/>
          </ac:spMkLst>
        </pc:spChg>
        <pc:spChg chg="add del">
          <ac:chgData name="mohamed nor" userId="03818ac9505baf56" providerId="Windows Live" clId="Web-{105F5DE8-46F8-4206-BA95-F3ADEE51B7D5}" dt="2022-03-19T18:02:48.056" v="422"/>
          <ac:spMkLst>
            <pc:docMk/>
            <pc:sldMk cId="2499682613" sldId="269"/>
            <ac:spMk id="17" creationId="{047C8CCB-F95D-4249-92DD-651249D3535A}"/>
          </ac:spMkLst>
        </pc:spChg>
        <pc:spChg chg="add del">
          <ac:chgData name="mohamed nor" userId="03818ac9505baf56" providerId="Windows Live" clId="Web-{105F5DE8-46F8-4206-BA95-F3ADEE51B7D5}" dt="2022-03-19T18:04:00.745" v="426"/>
          <ac:spMkLst>
            <pc:docMk/>
            <pc:sldMk cId="2499682613" sldId="269"/>
            <ac:spMk id="22" creationId="{16F9E488-0718-4E1E-9D12-26779F606252}"/>
          </ac:spMkLst>
        </pc:spChg>
        <pc:spChg chg="add del">
          <ac:chgData name="mohamed nor" userId="03818ac9505baf56" providerId="Windows Live" clId="Web-{105F5DE8-46F8-4206-BA95-F3ADEE51B7D5}" dt="2022-03-19T18:04:00.745" v="426"/>
          <ac:spMkLst>
            <pc:docMk/>
            <pc:sldMk cId="2499682613" sldId="269"/>
            <ac:spMk id="24" creationId="{CE708407-D01D-4E57-8998-FF799DBC3788}"/>
          </ac:spMkLst>
        </pc:spChg>
        <pc:spChg chg="add del">
          <ac:chgData name="mohamed nor" userId="03818ac9505baf56" providerId="Windows Live" clId="Web-{105F5DE8-46F8-4206-BA95-F3ADEE51B7D5}" dt="2022-03-19T18:05:21.183" v="434"/>
          <ac:spMkLst>
            <pc:docMk/>
            <pc:sldMk cId="2499682613" sldId="269"/>
            <ac:spMk id="33" creationId="{F6EF57EF-D042-41D3-83E8-41A1FE6C11EB}"/>
          </ac:spMkLst>
        </pc:spChg>
        <pc:spChg chg="add del">
          <ac:chgData name="mohamed nor" userId="03818ac9505baf56" providerId="Windows Live" clId="Web-{105F5DE8-46F8-4206-BA95-F3ADEE51B7D5}" dt="2022-03-19T18:05:21.183" v="434"/>
          <ac:spMkLst>
            <pc:docMk/>
            <pc:sldMk cId="2499682613" sldId="269"/>
            <ac:spMk id="35" creationId="{D00A59BB-A268-4F3E-9D41-CA265AF16870}"/>
          </ac:spMkLst>
        </pc:spChg>
        <pc:spChg chg="add del">
          <ac:chgData name="mohamed nor" userId="03818ac9505baf56" providerId="Windows Live" clId="Web-{105F5DE8-46F8-4206-BA95-F3ADEE51B7D5}" dt="2022-03-19T18:05:21.183" v="434"/>
          <ac:spMkLst>
            <pc:docMk/>
            <pc:sldMk cId="2499682613" sldId="269"/>
            <ac:spMk id="37" creationId="{63794DCE-9D34-40DF-AB3F-06DA8ACCDA97}"/>
          </ac:spMkLst>
        </pc:spChg>
        <pc:spChg chg="add del">
          <ac:chgData name="mohamed nor" userId="03818ac9505baf56" providerId="Windows Live" clId="Web-{105F5DE8-46F8-4206-BA95-F3ADEE51B7D5}" dt="2022-03-19T18:05:21.183" v="434"/>
          <ac:spMkLst>
            <pc:docMk/>
            <pc:sldMk cId="2499682613" sldId="269"/>
            <ac:spMk id="39" creationId="{45006452-918C-4282-A72C-C9692B669104}"/>
          </ac:spMkLst>
        </pc:spChg>
        <pc:spChg chg="add del">
          <ac:chgData name="mohamed nor" userId="03818ac9505baf56" providerId="Windows Live" clId="Web-{105F5DE8-46F8-4206-BA95-F3ADEE51B7D5}" dt="2022-03-19T18:05:11.011" v="431"/>
          <ac:spMkLst>
            <pc:docMk/>
            <pc:sldMk cId="2499682613" sldId="269"/>
            <ac:spMk id="44" creationId="{D4771268-CB57-404A-9271-370EB28F6090}"/>
          </ac:spMkLst>
        </pc:spChg>
        <pc:spChg chg="add del">
          <ac:chgData name="mohamed nor" userId="03818ac9505baf56" providerId="Windows Live" clId="Web-{105F5DE8-46F8-4206-BA95-F3ADEE51B7D5}" dt="2022-03-19T18:05:21.183" v="433"/>
          <ac:spMkLst>
            <pc:docMk/>
            <pc:sldMk cId="2499682613" sldId="269"/>
            <ac:spMk id="46" creationId="{53F29798-D584-4792-9B62-3F5F5C36D619}"/>
          </ac:spMkLst>
        </pc:spChg>
        <pc:spChg chg="add">
          <ac:chgData name="mohamed nor" userId="03818ac9505baf56" providerId="Windows Live" clId="Web-{105F5DE8-46F8-4206-BA95-F3ADEE51B7D5}" dt="2022-03-19T18:05:21.183" v="434"/>
          <ac:spMkLst>
            <pc:docMk/>
            <pc:sldMk cId="2499682613" sldId="269"/>
            <ac:spMk id="48" creationId="{2568BC19-F052-4108-93E1-6A3D1DEC072F}"/>
          </ac:spMkLst>
        </pc:spChg>
        <pc:spChg chg="add">
          <ac:chgData name="mohamed nor" userId="03818ac9505baf56" providerId="Windows Live" clId="Web-{105F5DE8-46F8-4206-BA95-F3ADEE51B7D5}" dt="2022-03-19T18:05:21.183" v="434"/>
          <ac:spMkLst>
            <pc:docMk/>
            <pc:sldMk cId="2499682613" sldId="269"/>
            <ac:spMk id="49" creationId="{017517EF-BD4D-4055-BDB4-A322C53568AD}"/>
          </ac:spMkLst>
        </pc:spChg>
        <pc:spChg chg="add">
          <ac:chgData name="mohamed nor" userId="03818ac9505baf56" providerId="Windows Live" clId="Web-{105F5DE8-46F8-4206-BA95-F3ADEE51B7D5}" dt="2022-03-19T18:05:21.183" v="434"/>
          <ac:spMkLst>
            <pc:docMk/>
            <pc:sldMk cId="2499682613" sldId="269"/>
            <ac:spMk id="50" creationId="{D5FD337D-4D6B-4C8B-B6F5-121097E09881}"/>
          </ac:spMkLst>
        </pc:spChg>
        <pc:spChg chg="add">
          <ac:chgData name="mohamed nor" userId="03818ac9505baf56" providerId="Windows Live" clId="Web-{105F5DE8-46F8-4206-BA95-F3ADEE51B7D5}" dt="2022-03-19T18:05:21.183" v="434"/>
          <ac:spMkLst>
            <pc:docMk/>
            <pc:sldMk cId="2499682613" sldId="269"/>
            <ac:spMk id="51" creationId="{0ADDB668-2CA4-4D2B-9C34-3487CA330BA8}"/>
          </ac:spMkLst>
        </pc:spChg>
        <pc:grpChg chg="add del">
          <ac:chgData name="mohamed nor" userId="03818ac9505baf56" providerId="Windows Live" clId="Web-{105F5DE8-46F8-4206-BA95-F3ADEE51B7D5}" dt="2022-03-19T18:04:00.745" v="426"/>
          <ac:grpSpMkLst>
            <pc:docMk/>
            <pc:sldMk cId="2499682613" sldId="269"/>
            <ac:grpSpMk id="26" creationId="{7F963B07-5C9E-478C-A53E-B6F5B4A78933}"/>
          </ac:grpSpMkLst>
        </pc:grpChg>
        <pc:graphicFrameChg chg="del">
          <ac:chgData name="mohamed nor" userId="03818ac9505baf56" providerId="Windows Live" clId="Web-{105F5DE8-46F8-4206-BA95-F3ADEE51B7D5}" dt="2022-03-19T17:58:35.100" v="397"/>
          <ac:graphicFrameMkLst>
            <pc:docMk/>
            <pc:sldMk cId="2499682613" sldId="269"/>
            <ac:graphicFrameMk id="4" creationId="{390E7E75-E57A-4FF0-A0E4-A4DBCF6EA89A}"/>
          </ac:graphicFrameMkLst>
        </pc:graphicFrameChg>
        <pc:picChg chg="add del mod">
          <ac:chgData name="mohamed nor" userId="03818ac9505baf56" providerId="Windows Live" clId="Web-{105F5DE8-46F8-4206-BA95-F3ADEE51B7D5}" dt="2022-03-19T17:59:32.007" v="410"/>
          <ac:picMkLst>
            <pc:docMk/>
            <pc:sldMk cId="2499682613" sldId="269"/>
            <ac:picMk id="6" creationId="{A24BC13E-40BD-4DBA-B83C-53F788BCB2D5}"/>
          </ac:picMkLst>
        </pc:picChg>
        <pc:picChg chg="add del mod ord">
          <ac:chgData name="mohamed nor" userId="03818ac9505baf56" providerId="Windows Live" clId="Web-{105F5DE8-46F8-4206-BA95-F3ADEE51B7D5}" dt="2022-03-19T18:02:42.728" v="420"/>
          <ac:picMkLst>
            <pc:docMk/>
            <pc:sldMk cId="2499682613" sldId="269"/>
            <ac:picMk id="10" creationId="{A9F5D2D8-E44C-44F6-8F6F-274A83D160C3}"/>
          </ac:picMkLst>
        </pc:picChg>
        <pc:picChg chg="add del mod">
          <ac:chgData name="mohamed nor" userId="03818ac9505baf56" providerId="Windows Live" clId="Web-{105F5DE8-46F8-4206-BA95-F3ADEE51B7D5}" dt="2022-03-19T18:03:25.354" v="423"/>
          <ac:picMkLst>
            <pc:docMk/>
            <pc:sldMk cId="2499682613" sldId="269"/>
            <ac:picMk id="11" creationId="{8CA5C6CB-1835-4299-BD97-94338F81F1FA}"/>
          </ac:picMkLst>
        </pc:picChg>
        <pc:picChg chg="add del mod">
          <ac:chgData name="mohamed nor" userId="03818ac9505baf56" providerId="Windows Live" clId="Web-{105F5DE8-46F8-4206-BA95-F3ADEE51B7D5}" dt="2022-03-19T18:04:59.964" v="427"/>
          <ac:picMkLst>
            <pc:docMk/>
            <pc:sldMk cId="2499682613" sldId="269"/>
            <ac:picMk id="12" creationId="{6B535E00-F0F2-4976-A05F-1A2767845D68}"/>
          </ac:picMkLst>
        </pc:picChg>
        <pc:picChg chg="add mod">
          <ac:chgData name="mohamed nor" userId="03818ac9505baf56" providerId="Windows Live" clId="Web-{105F5DE8-46F8-4206-BA95-F3ADEE51B7D5}" dt="2022-03-19T18:05:21.183" v="434"/>
          <ac:picMkLst>
            <pc:docMk/>
            <pc:sldMk cId="2499682613" sldId="269"/>
            <ac:picMk id="13" creationId="{4CA9832A-FEB4-4088-BC0B-5B80061B9C92}"/>
          </ac:picMkLst>
        </pc:picChg>
      </pc:sldChg>
      <pc:sldChg chg="addSp delSp modSp del mod setBg">
        <pc:chgData name="mohamed nor" userId="03818ac9505baf56" providerId="Windows Live" clId="Web-{105F5DE8-46F8-4206-BA95-F3ADEE51B7D5}" dt="2022-03-19T18:11:47.183" v="530"/>
        <pc:sldMkLst>
          <pc:docMk/>
          <pc:sldMk cId="2896385493" sldId="270"/>
        </pc:sldMkLst>
        <pc:spChg chg="mod">
          <ac:chgData name="mohamed nor" userId="03818ac9505baf56" providerId="Windows Live" clId="Web-{105F5DE8-46F8-4206-BA95-F3ADEE51B7D5}" dt="2022-03-19T18:11:27.980" v="525"/>
          <ac:spMkLst>
            <pc:docMk/>
            <pc:sldMk cId="2896385493" sldId="270"/>
            <ac:spMk id="3" creationId="{77762301-F83A-4BEA-9D11-E6C99FB574A8}"/>
          </ac:spMkLst>
        </pc:spChg>
        <pc:spChg chg="mod">
          <ac:chgData name="mohamed nor" userId="03818ac9505baf56" providerId="Windows Live" clId="Web-{105F5DE8-46F8-4206-BA95-F3ADEE51B7D5}" dt="2022-03-19T18:11:27.980" v="525"/>
          <ac:spMkLst>
            <pc:docMk/>
            <pc:sldMk cId="2896385493" sldId="270"/>
            <ac:spMk id="7" creationId="{4E98E6AD-9D37-499C-898E-ED12AC36D31D}"/>
          </ac:spMkLst>
        </pc:spChg>
        <pc:spChg chg="mod">
          <ac:chgData name="mohamed nor" userId="03818ac9505baf56" providerId="Windows Live" clId="Web-{105F5DE8-46F8-4206-BA95-F3ADEE51B7D5}" dt="2022-03-19T18:11:27.980" v="525"/>
          <ac:spMkLst>
            <pc:docMk/>
            <pc:sldMk cId="2896385493" sldId="270"/>
            <ac:spMk id="8" creationId="{92908AF9-2A07-4B50-BC13-471792106EC8}"/>
          </ac:spMkLst>
        </pc:spChg>
        <pc:spChg chg="add del">
          <ac:chgData name="mohamed nor" userId="03818ac9505baf56" providerId="Windows Live" clId="Web-{105F5DE8-46F8-4206-BA95-F3ADEE51B7D5}" dt="2022-03-19T18:11:27.980" v="525"/>
          <ac:spMkLst>
            <pc:docMk/>
            <pc:sldMk cId="2896385493" sldId="270"/>
            <ac:spMk id="38" creationId="{42285737-90EE-47DC-AC80-8AE156B11969}"/>
          </ac:spMkLst>
        </pc:spChg>
        <pc:spChg chg="add del">
          <ac:chgData name="mohamed nor" userId="03818ac9505baf56" providerId="Windows Live" clId="Web-{105F5DE8-46F8-4206-BA95-F3ADEE51B7D5}" dt="2022-03-19T18:11:05.620" v="520"/>
          <ac:spMkLst>
            <pc:docMk/>
            <pc:sldMk cId="2896385493" sldId="270"/>
            <ac:spMk id="51" creationId="{955A2079-FA98-4876-80F0-72364A7D2EA4}"/>
          </ac:spMkLst>
        </pc:spChg>
        <pc:spChg chg="add del">
          <ac:chgData name="mohamed nor" userId="03818ac9505baf56" providerId="Windows Live" clId="Web-{105F5DE8-46F8-4206-BA95-F3ADEE51B7D5}" dt="2022-03-19T18:11:19.245" v="522"/>
          <ac:spMkLst>
            <pc:docMk/>
            <pc:sldMk cId="2896385493" sldId="270"/>
            <ac:spMk id="53" creationId="{E2A46BAB-8C31-42B2-90E8-B26DD3E81D37}"/>
          </ac:spMkLst>
        </pc:spChg>
        <pc:spChg chg="add del">
          <ac:chgData name="mohamed nor" userId="03818ac9505baf56" providerId="Windows Live" clId="Web-{105F5DE8-46F8-4206-BA95-F3ADEE51B7D5}" dt="2022-03-19T18:11:19.245" v="522"/>
          <ac:spMkLst>
            <pc:docMk/>
            <pc:sldMk cId="2896385493" sldId="270"/>
            <ac:spMk id="54" creationId="{1D63C574-BFD2-41A1-A567-B0C3CC7FDD4F}"/>
          </ac:spMkLst>
        </pc:spChg>
        <pc:spChg chg="add del">
          <ac:chgData name="mohamed nor" userId="03818ac9505baf56" providerId="Windows Live" clId="Web-{105F5DE8-46F8-4206-BA95-F3ADEE51B7D5}" dt="2022-03-19T18:11:27.886" v="524"/>
          <ac:spMkLst>
            <pc:docMk/>
            <pc:sldMk cId="2896385493" sldId="270"/>
            <ac:spMk id="57" creationId="{7449A6C7-D15F-4AA5-BFA5-71A404B47016}"/>
          </ac:spMkLst>
        </pc:spChg>
        <pc:spChg chg="add del">
          <ac:chgData name="mohamed nor" userId="03818ac9505baf56" providerId="Windows Live" clId="Web-{105F5DE8-46F8-4206-BA95-F3ADEE51B7D5}" dt="2022-03-19T18:11:27.886" v="524"/>
          <ac:spMkLst>
            <pc:docMk/>
            <pc:sldMk cId="2896385493" sldId="270"/>
            <ac:spMk id="68" creationId="{5C8908E2-EE49-44D2-9428-A28D2312A8D5}"/>
          </ac:spMkLst>
        </pc:spChg>
        <pc:spChg chg="add del">
          <ac:chgData name="mohamed nor" userId="03818ac9505baf56" providerId="Windows Live" clId="Web-{105F5DE8-46F8-4206-BA95-F3ADEE51B7D5}" dt="2022-03-19T18:11:27.886" v="524"/>
          <ac:spMkLst>
            <pc:docMk/>
            <pc:sldMk cId="2896385493" sldId="270"/>
            <ac:spMk id="72" creationId="{ED888B23-07FA-482A-96DF-47E31AF1A603}"/>
          </ac:spMkLst>
        </pc:spChg>
        <pc:spChg chg="add">
          <ac:chgData name="mohamed nor" userId="03818ac9505baf56" providerId="Windows Live" clId="Web-{105F5DE8-46F8-4206-BA95-F3ADEE51B7D5}" dt="2022-03-19T18:11:27.980" v="525"/>
          <ac:spMkLst>
            <pc:docMk/>
            <pc:sldMk cId="2896385493" sldId="270"/>
            <ac:spMk id="74" creationId="{DCC231C8-C761-4B31-9B1C-C6D19248C6B3}"/>
          </ac:spMkLst>
        </pc:spChg>
        <pc:spChg chg="add del mod">
          <ac:chgData name="mohamed nor" userId="03818ac9505baf56" providerId="Windows Live" clId="Web-{105F5DE8-46F8-4206-BA95-F3ADEE51B7D5}" dt="2022-03-19T18:08:36.576" v="480"/>
          <ac:spMkLst>
            <pc:docMk/>
            <pc:sldMk cId="2896385493" sldId="270"/>
            <ac:spMk id="1015" creationId="{50959791-B54E-40DA-95E5-7F7E382CCCFA}"/>
          </ac:spMkLst>
        </pc:spChg>
        <pc:spChg chg="add mod">
          <ac:chgData name="mohamed nor" userId="03818ac9505baf56" providerId="Windows Live" clId="Web-{105F5DE8-46F8-4206-BA95-F3ADEE51B7D5}" dt="2022-03-19T18:11:40.949" v="529"/>
          <ac:spMkLst>
            <pc:docMk/>
            <pc:sldMk cId="2896385493" sldId="270"/>
            <ac:spMk id="2082" creationId="{7AEE0EEE-33D1-4156-9728-7B79287D72BD}"/>
          </ac:spMkLst>
        </pc:spChg>
        <pc:grpChg chg="add del">
          <ac:chgData name="mohamed nor" userId="03818ac9505baf56" providerId="Windows Live" clId="Web-{105F5DE8-46F8-4206-BA95-F3ADEE51B7D5}" dt="2022-03-19T18:11:27.980" v="525"/>
          <ac:grpSpMkLst>
            <pc:docMk/>
            <pc:sldMk cId="2896385493" sldId="270"/>
            <ac:grpSpMk id="40" creationId="{B57BDC17-F1B3-455F-BBF1-680AA1F25C06}"/>
          </ac:grpSpMkLst>
        </pc:grpChg>
        <pc:grpChg chg="add del">
          <ac:chgData name="mohamed nor" userId="03818ac9505baf56" providerId="Windows Live" clId="Web-{105F5DE8-46F8-4206-BA95-F3ADEE51B7D5}" dt="2022-03-19T18:11:19.245" v="522"/>
          <ac:grpSpMkLst>
            <pc:docMk/>
            <pc:sldMk cId="2896385493" sldId="270"/>
            <ac:grpSpMk id="55" creationId="{B3F7A3C7-0737-4E57-B30E-8EEFE638B401}"/>
          </ac:grpSpMkLst>
        </pc:grpChg>
        <pc:grpChg chg="add del">
          <ac:chgData name="mohamed nor" userId="03818ac9505baf56" providerId="Windows Live" clId="Web-{105F5DE8-46F8-4206-BA95-F3ADEE51B7D5}" dt="2022-03-19T18:11:19.245" v="522"/>
          <ac:grpSpMkLst>
            <pc:docMk/>
            <pc:sldMk cId="2896385493" sldId="270"/>
            <ac:grpSpMk id="59" creationId="{43F5E015-E085-4624-B431-B42414448684}"/>
          </ac:grpSpMkLst>
        </pc:grpChg>
        <pc:grpChg chg="add del">
          <ac:chgData name="mohamed nor" userId="03818ac9505baf56" providerId="Windows Live" clId="Web-{105F5DE8-46F8-4206-BA95-F3ADEE51B7D5}" dt="2022-03-19T18:11:27.886" v="524"/>
          <ac:grpSpMkLst>
            <pc:docMk/>
            <pc:sldMk cId="2896385493" sldId="270"/>
            <ac:grpSpMk id="69" creationId="{05314994-6337-4875-8CF5-652CAFE8342C}"/>
          </ac:grpSpMkLst>
        </pc:grpChg>
        <pc:graphicFrameChg chg="add del mod ord modGraphic">
          <ac:chgData name="mohamed nor" userId="03818ac9505baf56" providerId="Windows Live" clId="Web-{105F5DE8-46F8-4206-BA95-F3ADEE51B7D5}" dt="2022-03-19T18:11:40.949" v="529"/>
          <ac:graphicFrameMkLst>
            <pc:docMk/>
            <pc:sldMk cId="2896385493" sldId="270"/>
            <ac:graphicFrameMk id="33" creationId="{7BC1F95D-CCD2-421B-B06B-706699FAAD5D}"/>
          </ac:graphicFrameMkLst>
        </pc:graphicFrameChg>
      </pc:sldChg>
      <pc:sldChg chg="addSp delSp modSp mod setBg addAnim">
        <pc:chgData name="mohamed nor" userId="03818ac9505baf56" providerId="Windows Live" clId="Web-{105F5DE8-46F8-4206-BA95-F3ADEE51B7D5}" dt="2022-03-19T19:24:32.462" v="842"/>
        <pc:sldMkLst>
          <pc:docMk/>
          <pc:sldMk cId="1969787568" sldId="271"/>
        </pc:sldMkLst>
        <pc:spChg chg="mod ord">
          <ac:chgData name="mohamed nor" userId="03818ac9505baf56" providerId="Windows Live" clId="Web-{105F5DE8-46F8-4206-BA95-F3ADEE51B7D5}" dt="2022-03-19T19:17:32.382" v="821"/>
          <ac:spMkLst>
            <pc:docMk/>
            <pc:sldMk cId="1969787568" sldId="271"/>
            <ac:spMk id="2" creationId="{8BDF1EDE-5423-435C-B149-87AB1BC22B83}"/>
          </ac:spMkLst>
        </pc:spChg>
        <pc:spChg chg="mod ord">
          <ac:chgData name="mohamed nor" userId="03818ac9505baf56" providerId="Windows Live" clId="Web-{105F5DE8-46F8-4206-BA95-F3ADEE51B7D5}" dt="2022-03-19T19:17:32.382" v="821"/>
          <ac:spMkLst>
            <pc:docMk/>
            <pc:sldMk cId="1969787568" sldId="271"/>
            <ac:spMk id="3" creationId="{AF64C29E-DF30-4DC6-AB95-2016F9A703B6}"/>
          </ac:spMkLst>
        </pc:spChg>
        <pc:spChg chg="del mod">
          <ac:chgData name="mohamed nor" userId="03818ac9505baf56" providerId="Windows Live" clId="Web-{105F5DE8-46F8-4206-BA95-F3ADEE51B7D5}" dt="2022-03-19T19:24:32.462" v="842"/>
          <ac:spMkLst>
            <pc:docMk/>
            <pc:sldMk cId="1969787568" sldId="271"/>
            <ac:spMk id="5" creationId="{3990FA1B-5022-47AB-A0AE-8F5C5797997C}"/>
          </ac:spMkLst>
        </pc:spChg>
        <pc:spChg chg="mod">
          <ac:chgData name="mohamed nor" userId="03818ac9505baf56" providerId="Windows Live" clId="Web-{105F5DE8-46F8-4206-BA95-F3ADEE51B7D5}" dt="2022-03-19T19:17:32.382" v="821"/>
          <ac:spMkLst>
            <pc:docMk/>
            <pc:sldMk cId="1969787568" sldId="271"/>
            <ac:spMk id="6" creationId="{4C127D99-645F-4FCF-9573-FDFE2A344FA9}"/>
          </ac:spMkLst>
        </pc:spChg>
        <pc:spChg chg="add del">
          <ac:chgData name="mohamed nor" userId="03818ac9505baf56" providerId="Windows Live" clId="Web-{105F5DE8-46F8-4206-BA95-F3ADEE51B7D5}" dt="2022-03-19T19:17:32.382" v="821"/>
          <ac:spMkLst>
            <pc:docMk/>
            <pc:sldMk cId="1969787568" sldId="271"/>
            <ac:spMk id="11" creationId="{88294908-8B00-4F58-BBBA-20F71A40AA9E}"/>
          </ac:spMkLst>
        </pc:spChg>
        <pc:spChg chg="add del">
          <ac:chgData name="mohamed nor" userId="03818ac9505baf56" providerId="Windows Live" clId="Web-{105F5DE8-46F8-4206-BA95-F3ADEE51B7D5}" dt="2022-03-19T19:17:32.382" v="821"/>
          <ac:spMkLst>
            <pc:docMk/>
            <pc:sldMk cId="1969787568" sldId="271"/>
            <ac:spMk id="13" creationId="{4364C879-1404-4203-8E9D-CC5DE0A621A2}"/>
          </ac:spMkLst>
        </pc:spChg>
        <pc:spChg chg="add del">
          <ac:chgData name="mohamed nor" userId="03818ac9505baf56" providerId="Windows Live" clId="Web-{105F5DE8-46F8-4206-BA95-F3ADEE51B7D5}" dt="2022-03-19T19:17:32.382" v="821"/>
          <ac:spMkLst>
            <pc:docMk/>
            <pc:sldMk cId="1969787568" sldId="271"/>
            <ac:spMk id="15" creationId="{84617302-4B0D-4351-A6BB-6F0930D943AC}"/>
          </ac:spMkLst>
        </pc:spChg>
        <pc:spChg chg="add del">
          <ac:chgData name="mohamed nor" userId="03818ac9505baf56" providerId="Windows Live" clId="Web-{105F5DE8-46F8-4206-BA95-F3ADEE51B7D5}" dt="2022-03-19T19:17:32.382" v="821"/>
          <ac:spMkLst>
            <pc:docMk/>
            <pc:sldMk cId="1969787568" sldId="271"/>
            <ac:spMk id="17" creationId="{DA2C7802-C2E0-4218-8F89-8DD7CCD2CD1C}"/>
          </ac:spMkLst>
        </pc:spChg>
        <pc:spChg chg="add del">
          <ac:chgData name="mohamed nor" userId="03818ac9505baf56" providerId="Windows Live" clId="Web-{105F5DE8-46F8-4206-BA95-F3ADEE51B7D5}" dt="2022-03-19T19:17:32.382" v="821"/>
          <ac:spMkLst>
            <pc:docMk/>
            <pc:sldMk cId="1969787568" sldId="271"/>
            <ac:spMk id="19" creationId="{A6D7111A-21E5-4EE9-8A78-10E5530F0116}"/>
          </ac:spMkLst>
        </pc:spChg>
        <pc:spChg chg="add del">
          <ac:chgData name="mohamed nor" userId="03818ac9505baf56" providerId="Windows Live" clId="Web-{105F5DE8-46F8-4206-BA95-F3ADEE51B7D5}" dt="2022-03-19T19:17:32.382" v="821"/>
          <ac:spMkLst>
            <pc:docMk/>
            <pc:sldMk cId="1969787568" sldId="271"/>
            <ac:spMk id="21" creationId="{A3969E80-A77B-49FC-9122-D89AFD5EE118}"/>
          </ac:spMkLst>
        </pc:spChg>
        <pc:spChg chg="add del">
          <ac:chgData name="mohamed nor" userId="03818ac9505baf56" providerId="Windows Live" clId="Web-{105F5DE8-46F8-4206-BA95-F3ADEE51B7D5}" dt="2022-03-19T19:17:32.382" v="821"/>
          <ac:spMkLst>
            <pc:docMk/>
            <pc:sldMk cId="1969787568" sldId="271"/>
            <ac:spMk id="23" creationId="{1849CA57-76BD-4CF2-80BA-D7A46A01B7B1}"/>
          </ac:spMkLst>
        </pc:spChg>
        <pc:spChg chg="add del">
          <ac:chgData name="mohamed nor" userId="03818ac9505baf56" providerId="Windows Live" clId="Web-{105F5DE8-46F8-4206-BA95-F3ADEE51B7D5}" dt="2022-03-19T19:17:32.382" v="821"/>
          <ac:spMkLst>
            <pc:docMk/>
            <pc:sldMk cId="1969787568" sldId="271"/>
            <ac:spMk id="25" creationId="{35E9085E-E730-4768-83D4-6CB7E9897153}"/>
          </ac:spMkLst>
        </pc:spChg>
        <pc:spChg chg="add del">
          <ac:chgData name="mohamed nor" userId="03818ac9505baf56" providerId="Windows Live" clId="Web-{105F5DE8-46F8-4206-BA95-F3ADEE51B7D5}" dt="2022-03-19T19:17:32.382" v="821"/>
          <ac:spMkLst>
            <pc:docMk/>
            <pc:sldMk cId="1969787568" sldId="271"/>
            <ac:spMk id="27" creationId="{973272FE-A474-4CAE-8CA2-BCC8B476C3F4}"/>
          </ac:spMkLst>
        </pc:spChg>
        <pc:spChg chg="add del">
          <ac:chgData name="mohamed nor" userId="03818ac9505baf56" providerId="Windows Live" clId="Web-{105F5DE8-46F8-4206-BA95-F3ADEE51B7D5}" dt="2022-03-19T19:17:32.382" v="821"/>
          <ac:spMkLst>
            <pc:docMk/>
            <pc:sldMk cId="1969787568" sldId="271"/>
            <ac:spMk id="29" creationId="{E07981EA-05A6-437C-88D7-B377B92B031D}"/>
          </ac:spMkLst>
        </pc:spChg>
        <pc:spChg chg="add del">
          <ac:chgData name="mohamed nor" userId="03818ac9505baf56" providerId="Windows Live" clId="Web-{105F5DE8-46F8-4206-BA95-F3ADEE51B7D5}" dt="2022-03-19T19:17:32.382" v="821"/>
          <ac:spMkLst>
            <pc:docMk/>
            <pc:sldMk cId="1969787568" sldId="271"/>
            <ac:spMk id="31" creationId="{15E3C750-986E-4769-B1AE-49289FBEE757}"/>
          </ac:spMkLst>
        </pc:spChg>
        <pc:spChg chg="add">
          <ac:chgData name="mohamed nor" userId="03818ac9505baf56" providerId="Windows Live" clId="Web-{105F5DE8-46F8-4206-BA95-F3ADEE51B7D5}" dt="2022-03-19T19:17:32.382" v="821"/>
          <ac:spMkLst>
            <pc:docMk/>
            <pc:sldMk cId="1969787568" sldId="271"/>
            <ac:spMk id="38" creationId="{A3363022-C969-41E9-8EB2-E4C94908C1FA}"/>
          </ac:spMkLst>
        </pc:spChg>
        <pc:spChg chg="add">
          <ac:chgData name="mohamed nor" userId="03818ac9505baf56" providerId="Windows Live" clId="Web-{105F5DE8-46F8-4206-BA95-F3ADEE51B7D5}" dt="2022-03-19T19:17:32.382" v="821"/>
          <ac:spMkLst>
            <pc:docMk/>
            <pc:sldMk cId="1969787568" sldId="271"/>
            <ac:spMk id="40" creationId="{8D1AD6B3-BE88-4CEB-BA17-790657CC4729}"/>
          </ac:spMkLst>
        </pc:spChg>
        <pc:grpChg chg="add">
          <ac:chgData name="mohamed nor" userId="03818ac9505baf56" providerId="Windows Live" clId="Web-{105F5DE8-46F8-4206-BA95-F3ADEE51B7D5}" dt="2022-03-19T19:17:32.382" v="821"/>
          <ac:grpSpMkLst>
            <pc:docMk/>
            <pc:sldMk cId="1969787568" sldId="271"/>
            <ac:grpSpMk id="42" creationId="{89D1390B-7E13-4B4F-9CB2-391063412E54}"/>
          </ac:grpSpMkLst>
        </pc:grpChg>
        <pc:picChg chg="add">
          <ac:chgData name="mohamed nor" userId="03818ac9505baf56" providerId="Windows Live" clId="Web-{105F5DE8-46F8-4206-BA95-F3ADEE51B7D5}" dt="2022-03-19T19:17:32.382" v="821"/>
          <ac:picMkLst>
            <pc:docMk/>
            <pc:sldMk cId="1969787568" sldId="271"/>
            <ac:picMk id="35" creationId="{7D1BFCB1-99F8-D357-469F-A234E1DC60DA}"/>
          </ac:picMkLst>
        </pc:picChg>
      </pc:sldChg>
      <pc:sldChg chg="addSp delSp modSp new mod modTransition setBg setClrOvrMap">
        <pc:chgData name="mohamed nor" userId="03818ac9505baf56" providerId="Windows Live" clId="Web-{105F5DE8-46F8-4206-BA95-F3ADEE51B7D5}" dt="2022-03-19T19:24:32.462" v="842"/>
        <pc:sldMkLst>
          <pc:docMk/>
          <pc:sldMk cId="3129220507" sldId="272"/>
        </pc:sldMkLst>
        <pc:spChg chg="mod ord">
          <ac:chgData name="mohamed nor" userId="03818ac9505baf56" providerId="Windows Live" clId="Web-{105F5DE8-46F8-4206-BA95-F3ADEE51B7D5}" dt="2022-03-19T17:42:42.883" v="338"/>
          <ac:spMkLst>
            <pc:docMk/>
            <pc:sldMk cId="3129220507" sldId="272"/>
            <ac:spMk id="2" creationId="{5867AE23-BFB1-4529-94C4-3C04AA5F24E2}"/>
          </ac:spMkLst>
        </pc:spChg>
        <pc:spChg chg="del">
          <ac:chgData name="mohamed nor" userId="03818ac9505baf56" providerId="Windows Live" clId="Web-{105F5DE8-46F8-4206-BA95-F3ADEE51B7D5}" dt="2022-03-19T17:28:34.661" v="227"/>
          <ac:spMkLst>
            <pc:docMk/>
            <pc:sldMk cId="3129220507" sldId="272"/>
            <ac:spMk id="3" creationId="{6B7A3775-F3F8-4829-9DA1-63FCC5678384}"/>
          </ac:spMkLst>
        </pc:spChg>
        <pc:spChg chg="del mod">
          <ac:chgData name="mohamed nor" userId="03818ac9505baf56" providerId="Windows Live" clId="Web-{105F5DE8-46F8-4206-BA95-F3ADEE51B7D5}" dt="2022-03-19T19:24:32.462" v="842"/>
          <ac:spMkLst>
            <pc:docMk/>
            <pc:sldMk cId="3129220507" sldId="272"/>
            <ac:spMk id="4" creationId="{FA0E38B8-E160-4E89-ABDB-14B0E8AC7D6D}"/>
          </ac:spMkLst>
        </pc:spChg>
        <pc:spChg chg="mod">
          <ac:chgData name="mohamed nor" userId="03818ac9505baf56" providerId="Windows Live" clId="Web-{105F5DE8-46F8-4206-BA95-F3ADEE51B7D5}" dt="2022-03-19T17:42:42.883" v="338"/>
          <ac:spMkLst>
            <pc:docMk/>
            <pc:sldMk cId="3129220507" sldId="272"/>
            <ac:spMk id="5" creationId="{8DB8B220-CCDC-4A70-9E94-E4815AEA375A}"/>
          </ac:spMkLst>
        </pc:spChg>
        <pc:spChg chg="add mod ord">
          <ac:chgData name="mohamed nor" userId="03818ac9505baf56" providerId="Windows Live" clId="Web-{105F5DE8-46F8-4206-BA95-F3ADEE51B7D5}" dt="2022-03-19T17:42:59.852" v="340" actId="20577"/>
          <ac:spMkLst>
            <pc:docMk/>
            <pc:sldMk cId="3129220507" sldId="272"/>
            <ac:spMk id="7" creationId="{29F2BF81-6679-4067-B9FE-53DD8FDF9C49}"/>
          </ac:spMkLst>
        </pc:spChg>
        <pc:spChg chg="add del">
          <ac:chgData name="mohamed nor" userId="03818ac9505baf56" providerId="Windows Live" clId="Web-{105F5DE8-46F8-4206-BA95-F3ADEE51B7D5}" dt="2022-03-19T17:29:34.927" v="230"/>
          <ac:spMkLst>
            <pc:docMk/>
            <pc:sldMk cId="3129220507" sldId="272"/>
            <ac:spMk id="11" creationId="{E91DC736-0EF8-4F87-9146-EBF1D2EE4D3D}"/>
          </ac:spMkLst>
        </pc:spChg>
        <pc:spChg chg="add del">
          <ac:chgData name="mohamed nor" userId="03818ac9505baf56" providerId="Windows Live" clId="Web-{105F5DE8-46F8-4206-BA95-F3ADEE51B7D5}" dt="2022-03-19T17:29:34.927" v="230"/>
          <ac:spMkLst>
            <pc:docMk/>
            <pc:sldMk cId="3129220507" sldId="272"/>
            <ac:spMk id="13" creationId="{097CD68E-23E3-4007-8847-CD0944C4F7BE}"/>
          </ac:spMkLst>
        </pc:spChg>
        <pc:spChg chg="add del">
          <ac:chgData name="mohamed nor" userId="03818ac9505baf56" providerId="Windows Live" clId="Web-{105F5DE8-46F8-4206-BA95-F3ADEE51B7D5}" dt="2022-03-19T17:29:34.927" v="230"/>
          <ac:spMkLst>
            <pc:docMk/>
            <pc:sldMk cId="3129220507" sldId="272"/>
            <ac:spMk id="15" creationId="{AF2F604E-43BE-4DC3-B983-E071523364F8}"/>
          </ac:spMkLst>
        </pc:spChg>
        <pc:spChg chg="add del">
          <ac:chgData name="mohamed nor" userId="03818ac9505baf56" providerId="Windows Live" clId="Web-{105F5DE8-46F8-4206-BA95-F3ADEE51B7D5}" dt="2022-03-19T17:29:34.927" v="230"/>
          <ac:spMkLst>
            <pc:docMk/>
            <pc:sldMk cId="3129220507" sldId="272"/>
            <ac:spMk id="17" creationId="{08C9B587-E65E-4B52-B37C-ABEBB6E87928}"/>
          </ac:spMkLst>
        </pc:spChg>
        <pc:spChg chg="add del">
          <ac:chgData name="mohamed nor" userId="03818ac9505baf56" providerId="Windows Live" clId="Web-{105F5DE8-46F8-4206-BA95-F3ADEE51B7D5}" dt="2022-03-19T17:41:57.273" v="332"/>
          <ac:spMkLst>
            <pc:docMk/>
            <pc:sldMk cId="3129220507" sldId="272"/>
            <ac:spMk id="22" creationId="{9AA72BD9-2C5A-4EDC-931F-5AA08EACA0F3}"/>
          </ac:spMkLst>
        </pc:spChg>
        <pc:spChg chg="add del">
          <ac:chgData name="mohamed nor" userId="03818ac9505baf56" providerId="Windows Live" clId="Web-{105F5DE8-46F8-4206-BA95-F3ADEE51B7D5}" dt="2022-03-19T17:41:57.273" v="332"/>
          <ac:spMkLst>
            <pc:docMk/>
            <pc:sldMk cId="3129220507" sldId="272"/>
            <ac:spMk id="24" creationId="{DD3981AC-7B61-4947-BCF3-F7AA7FA385B9}"/>
          </ac:spMkLst>
        </pc:spChg>
        <pc:spChg chg="add del">
          <ac:chgData name="mohamed nor" userId="03818ac9505baf56" providerId="Windows Live" clId="Web-{105F5DE8-46F8-4206-BA95-F3ADEE51B7D5}" dt="2022-03-19T17:41:57.273" v="332"/>
          <ac:spMkLst>
            <pc:docMk/>
            <pc:sldMk cId="3129220507" sldId="272"/>
            <ac:spMk id="26" creationId="{55D4142C-5077-457F-A6AD-3FECFDB39685}"/>
          </ac:spMkLst>
        </pc:spChg>
        <pc:spChg chg="add del">
          <ac:chgData name="mohamed nor" userId="03818ac9505baf56" providerId="Windows Live" clId="Web-{105F5DE8-46F8-4206-BA95-F3ADEE51B7D5}" dt="2022-03-19T17:41:57.273" v="332"/>
          <ac:spMkLst>
            <pc:docMk/>
            <pc:sldMk cId="3129220507" sldId="272"/>
            <ac:spMk id="28" creationId="{7A5F0580-5EE9-419F-96EE-B6529EF6E7D0}"/>
          </ac:spMkLst>
        </pc:spChg>
        <pc:spChg chg="add del">
          <ac:chgData name="mohamed nor" userId="03818ac9505baf56" providerId="Windows Live" clId="Web-{105F5DE8-46F8-4206-BA95-F3ADEE51B7D5}" dt="2022-03-19T17:41:52.961" v="329"/>
          <ac:spMkLst>
            <pc:docMk/>
            <pc:sldMk cId="3129220507" sldId="272"/>
            <ac:spMk id="33" creationId="{201CC55D-ED54-4C5C-95E6-10947BD1103B}"/>
          </ac:spMkLst>
        </pc:spChg>
        <pc:spChg chg="add del">
          <ac:chgData name="mohamed nor" userId="03818ac9505baf56" providerId="Windows Live" clId="Web-{105F5DE8-46F8-4206-BA95-F3ADEE51B7D5}" dt="2022-03-19T17:41:52.961" v="329"/>
          <ac:spMkLst>
            <pc:docMk/>
            <pc:sldMk cId="3129220507" sldId="272"/>
            <ac:spMk id="39" creationId="{3873B707-463F-40B0-8227-E8CC6C67EB25}"/>
          </ac:spMkLst>
        </pc:spChg>
        <pc:spChg chg="add del">
          <ac:chgData name="mohamed nor" userId="03818ac9505baf56" providerId="Windows Live" clId="Web-{105F5DE8-46F8-4206-BA95-F3ADEE51B7D5}" dt="2022-03-19T17:41:52.961" v="329"/>
          <ac:spMkLst>
            <pc:docMk/>
            <pc:sldMk cId="3129220507" sldId="272"/>
            <ac:spMk id="41" creationId="{C13237C8-E62C-4F0D-A318-BD6FB6C2D138}"/>
          </ac:spMkLst>
        </pc:spChg>
        <pc:spChg chg="add del">
          <ac:chgData name="mohamed nor" userId="03818ac9505baf56" providerId="Windows Live" clId="Web-{105F5DE8-46F8-4206-BA95-F3ADEE51B7D5}" dt="2022-03-19T17:41:52.961" v="329"/>
          <ac:spMkLst>
            <pc:docMk/>
            <pc:sldMk cId="3129220507" sldId="272"/>
            <ac:spMk id="43" creationId="{19C9EAEA-39D0-4B0E-A0EB-51E7B26740B1}"/>
          </ac:spMkLst>
        </pc:spChg>
        <pc:spChg chg="add del">
          <ac:chgData name="mohamed nor" userId="03818ac9505baf56" providerId="Windows Live" clId="Web-{105F5DE8-46F8-4206-BA95-F3ADEE51B7D5}" dt="2022-03-19T17:41:57.257" v="331"/>
          <ac:spMkLst>
            <pc:docMk/>
            <pc:sldMk cId="3129220507" sldId="272"/>
            <ac:spMk id="45" creationId="{5E39A796-BE83-48B1-B33F-35C4A32AAB57}"/>
          </ac:spMkLst>
        </pc:spChg>
        <pc:spChg chg="add del">
          <ac:chgData name="mohamed nor" userId="03818ac9505baf56" providerId="Windows Live" clId="Web-{105F5DE8-46F8-4206-BA95-F3ADEE51B7D5}" dt="2022-03-19T17:41:57.257" v="331"/>
          <ac:spMkLst>
            <pc:docMk/>
            <pc:sldMk cId="3129220507" sldId="272"/>
            <ac:spMk id="46" creationId="{72F84B47-E267-4194-8194-831DB7B5547F}"/>
          </ac:spMkLst>
        </pc:spChg>
        <pc:spChg chg="add del">
          <ac:chgData name="mohamed nor" userId="03818ac9505baf56" providerId="Windows Live" clId="Web-{105F5DE8-46F8-4206-BA95-F3ADEE51B7D5}" dt="2022-03-19T17:42:42.883" v="338"/>
          <ac:spMkLst>
            <pc:docMk/>
            <pc:sldMk cId="3129220507" sldId="272"/>
            <ac:spMk id="48" creationId="{73DE2CFE-42F2-48F0-8706-5264E012B10C}"/>
          </ac:spMkLst>
        </pc:spChg>
        <pc:spChg chg="add">
          <ac:chgData name="mohamed nor" userId="03818ac9505baf56" providerId="Windows Live" clId="Web-{105F5DE8-46F8-4206-BA95-F3ADEE51B7D5}" dt="2022-03-19T17:42:42.883" v="338"/>
          <ac:spMkLst>
            <pc:docMk/>
            <pc:sldMk cId="3129220507" sldId="272"/>
            <ac:spMk id="53" creationId="{F94AA2BD-2E3F-4B1D-8127-5744B8115311}"/>
          </ac:spMkLst>
        </pc:spChg>
        <pc:spChg chg="add">
          <ac:chgData name="mohamed nor" userId="03818ac9505baf56" providerId="Windows Live" clId="Web-{105F5DE8-46F8-4206-BA95-F3ADEE51B7D5}" dt="2022-03-19T17:42:42.883" v="338"/>
          <ac:spMkLst>
            <pc:docMk/>
            <pc:sldMk cId="3129220507" sldId="272"/>
            <ac:spMk id="55" creationId="{4BD02261-2DC8-4AA8-9E16-7751AE892445}"/>
          </ac:spMkLst>
        </pc:spChg>
        <pc:spChg chg="add">
          <ac:chgData name="mohamed nor" userId="03818ac9505baf56" providerId="Windows Live" clId="Web-{105F5DE8-46F8-4206-BA95-F3ADEE51B7D5}" dt="2022-03-19T17:42:42.883" v="338"/>
          <ac:spMkLst>
            <pc:docMk/>
            <pc:sldMk cId="3129220507" sldId="272"/>
            <ac:spMk id="57" creationId="{3D752CF2-2291-40B5-B462-C17B174C10BC}"/>
          </ac:spMkLst>
        </pc:spChg>
        <pc:grpChg chg="add del">
          <ac:chgData name="mohamed nor" userId="03818ac9505baf56" providerId="Windows Live" clId="Web-{105F5DE8-46F8-4206-BA95-F3ADEE51B7D5}" dt="2022-03-19T17:41:52.961" v="329"/>
          <ac:grpSpMkLst>
            <pc:docMk/>
            <pc:sldMk cId="3129220507" sldId="272"/>
            <ac:grpSpMk id="35" creationId="{1DE889C7-FAD6-4397-98E2-05D503484459}"/>
          </ac:grpSpMkLst>
        </pc:grpChg>
        <pc:picChg chg="add mod ord">
          <ac:chgData name="mohamed nor" userId="03818ac9505baf56" providerId="Windows Live" clId="Web-{105F5DE8-46F8-4206-BA95-F3ADEE51B7D5}" dt="2022-03-19T17:42:42.883" v="338"/>
          <ac:picMkLst>
            <pc:docMk/>
            <pc:sldMk cId="3129220507" sldId="272"/>
            <ac:picMk id="6" creationId="{F75B7D74-AC28-42BB-8A6B-A46634629B18}"/>
          </ac:picMkLst>
        </pc:picChg>
      </pc:sldChg>
      <pc:sldChg chg="delSp modSp add ord replId modTransition">
        <pc:chgData name="mohamed nor" userId="03818ac9505baf56" providerId="Windows Live" clId="Web-{105F5DE8-46F8-4206-BA95-F3ADEE51B7D5}" dt="2022-03-19T19:24:32.462" v="842"/>
        <pc:sldMkLst>
          <pc:docMk/>
          <pc:sldMk cId="1224750631" sldId="273"/>
        </pc:sldMkLst>
        <pc:spChg chg="mod">
          <ac:chgData name="mohamed nor" userId="03818ac9505baf56" providerId="Windows Live" clId="Web-{105F5DE8-46F8-4206-BA95-F3ADEE51B7D5}" dt="2022-03-19T18:50:09.594" v="729" actId="20577"/>
          <ac:spMkLst>
            <pc:docMk/>
            <pc:sldMk cId="1224750631" sldId="273"/>
            <ac:spMk id="2" creationId="{D94A2CD4-732A-43E4-BCB9-CBA2055E0AC6}"/>
          </ac:spMkLst>
        </pc:spChg>
        <pc:spChg chg="del">
          <ac:chgData name="mohamed nor" userId="03818ac9505baf56" providerId="Windows Live" clId="Web-{105F5DE8-46F8-4206-BA95-F3ADEE51B7D5}" dt="2022-03-19T19:24:32.462" v="842"/>
          <ac:spMkLst>
            <pc:docMk/>
            <pc:sldMk cId="1224750631" sldId="273"/>
            <ac:spMk id="5" creationId="{3555A49C-96F4-440D-B89E-A0AE94F70108}"/>
          </ac:spMkLst>
        </pc:spChg>
      </pc:sldChg>
      <pc:sldChg chg="new del">
        <pc:chgData name="mohamed nor" userId="03818ac9505baf56" providerId="Windows Live" clId="Web-{105F5DE8-46F8-4206-BA95-F3ADEE51B7D5}" dt="2022-03-19T17:34:29.200" v="264"/>
        <pc:sldMkLst>
          <pc:docMk/>
          <pc:sldMk cId="2882337557" sldId="273"/>
        </pc:sldMkLst>
      </pc:sldChg>
      <pc:sldChg chg="delSp modSp add ord replId modTransition">
        <pc:chgData name="mohamed nor" userId="03818ac9505baf56" providerId="Windows Live" clId="Web-{105F5DE8-46F8-4206-BA95-F3ADEE51B7D5}" dt="2022-03-19T19:24:32.462" v="842"/>
        <pc:sldMkLst>
          <pc:docMk/>
          <pc:sldMk cId="2870755625" sldId="274"/>
        </pc:sldMkLst>
        <pc:spChg chg="mod">
          <ac:chgData name="mohamed nor" userId="03818ac9505baf56" providerId="Windows Live" clId="Web-{105F5DE8-46F8-4206-BA95-F3ADEE51B7D5}" dt="2022-03-19T18:50:50.548" v="741" actId="20577"/>
          <ac:spMkLst>
            <pc:docMk/>
            <pc:sldMk cId="2870755625" sldId="274"/>
            <ac:spMk id="2" creationId="{4518FC28-E0BD-4387-B8BE-9965D1A57FF1}"/>
          </ac:spMkLst>
        </pc:spChg>
        <pc:spChg chg="mod">
          <ac:chgData name="mohamed nor" userId="03818ac9505baf56" providerId="Windows Live" clId="Web-{105F5DE8-46F8-4206-BA95-F3ADEE51B7D5}" dt="2022-03-19T18:52:43.643" v="768" actId="20577"/>
          <ac:spMkLst>
            <pc:docMk/>
            <pc:sldMk cId="2870755625" sldId="274"/>
            <ac:spMk id="3" creationId="{FED19BCA-B61F-4EA6-A1FB-CCA3BD8506FB}"/>
          </ac:spMkLst>
        </pc:spChg>
        <pc:spChg chg="del">
          <ac:chgData name="mohamed nor" userId="03818ac9505baf56" providerId="Windows Live" clId="Web-{105F5DE8-46F8-4206-BA95-F3ADEE51B7D5}" dt="2022-03-19T19:24:32.462" v="842"/>
          <ac:spMkLst>
            <pc:docMk/>
            <pc:sldMk cId="2870755625" sldId="274"/>
            <ac:spMk id="5" creationId="{4135E32A-1A8C-43D2-9C6E-12887B4DEDFB}"/>
          </ac:spMkLst>
        </pc:spChg>
      </pc:sldChg>
      <pc:sldChg chg="addSp delSp modSp add del ord replId">
        <pc:chgData name="mohamed nor" userId="03818ac9505baf56" providerId="Windows Live" clId="Web-{105F5DE8-46F8-4206-BA95-F3ADEE51B7D5}" dt="2022-03-19T18:54:31.973" v="776"/>
        <pc:sldMkLst>
          <pc:docMk/>
          <pc:sldMk cId="848501648" sldId="275"/>
        </pc:sldMkLst>
        <pc:spChg chg="del">
          <ac:chgData name="mohamed nor" userId="03818ac9505baf56" providerId="Windows Live" clId="Web-{105F5DE8-46F8-4206-BA95-F3ADEE51B7D5}" dt="2022-03-19T18:53:22.831" v="772"/>
          <ac:spMkLst>
            <pc:docMk/>
            <pc:sldMk cId="848501648" sldId="275"/>
            <ac:spMk id="20" creationId="{12C6F39D-CA2B-434B-9416-6B51E7DA6FEF}"/>
          </ac:spMkLst>
        </pc:spChg>
        <pc:picChg chg="add mod">
          <ac:chgData name="mohamed nor" userId="03818ac9505baf56" providerId="Windows Live" clId="Web-{105F5DE8-46F8-4206-BA95-F3ADEE51B7D5}" dt="2022-03-19T18:54:11.316" v="775" actId="14100"/>
          <ac:picMkLst>
            <pc:docMk/>
            <pc:sldMk cId="848501648" sldId="275"/>
            <ac:picMk id="2" creationId="{A490E1A0-4BEF-4450-B782-0B1E0C81BBB0}"/>
          </ac:picMkLst>
        </pc:picChg>
        <pc:picChg chg="del">
          <ac:chgData name="mohamed nor" userId="03818ac9505baf56" providerId="Windows Live" clId="Web-{105F5DE8-46F8-4206-BA95-F3ADEE51B7D5}" dt="2022-03-19T18:53:17.284" v="771"/>
          <ac:picMkLst>
            <pc:docMk/>
            <pc:sldMk cId="848501648" sldId="275"/>
            <ac:picMk id="19" creationId="{3952579A-9AD8-45C1-9384-B8B1C25F9E26}"/>
          </ac:picMkLst>
        </pc:picChg>
      </pc:sldChg>
      <pc:sldChg chg="addSp delSp modSp new mod modTransition setBg">
        <pc:chgData name="mohamed nor" userId="03818ac9505baf56" providerId="Windows Live" clId="Web-{105F5DE8-46F8-4206-BA95-F3ADEE51B7D5}" dt="2022-03-19T19:24:32.462" v="842"/>
        <pc:sldMkLst>
          <pc:docMk/>
          <pc:sldMk cId="2790141898" sldId="275"/>
        </pc:sldMkLst>
        <pc:spChg chg="del">
          <ac:chgData name="mohamed nor" userId="03818ac9505baf56" providerId="Windows Live" clId="Web-{105F5DE8-46F8-4206-BA95-F3ADEE51B7D5}" dt="2022-03-19T19:13:59.501" v="778"/>
          <ac:spMkLst>
            <pc:docMk/>
            <pc:sldMk cId="2790141898" sldId="275"/>
            <ac:spMk id="2" creationId="{C33096BD-F653-4BC0-AA7C-1EC9C2C33DDA}"/>
          </ac:spMkLst>
        </pc:spChg>
        <pc:spChg chg="del">
          <ac:chgData name="mohamed nor" userId="03818ac9505baf56" providerId="Windows Live" clId="Web-{105F5DE8-46F8-4206-BA95-F3ADEE51B7D5}" dt="2022-03-19T19:15:02.675" v="784"/>
          <ac:spMkLst>
            <pc:docMk/>
            <pc:sldMk cId="2790141898" sldId="275"/>
            <ac:spMk id="3" creationId="{B3BFBE3F-8D10-4DFC-86FF-29853FED737B}"/>
          </ac:spMkLst>
        </pc:spChg>
        <pc:spChg chg="del mod">
          <ac:chgData name="mohamed nor" userId="03818ac9505baf56" providerId="Windows Live" clId="Web-{105F5DE8-46F8-4206-BA95-F3ADEE51B7D5}" dt="2022-03-19T19:24:32.462" v="842"/>
          <ac:spMkLst>
            <pc:docMk/>
            <pc:sldMk cId="2790141898" sldId="275"/>
            <ac:spMk id="4" creationId="{ABBE0D67-D754-4FBB-8F0C-C405D1EAF44A}"/>
          </ac:spMkLst>
        </pc:spChg>
        <pc:spChg chg="mod">
          <ac:chgData name="mohamed nor" userId="03818ac9505baf56" providerId="Windows Live" clId="Web-{105F5DE8-46F8-4206-BA95-F3ADEE51B7D5}" dt="2022-03-19T19:15:40.098" v="788"/>
          <ac:spMkLst>
            <pc:docMk/>
            <pc:sldMk cId="2790141898" sldId="275"/>
            <ac:spMk id="5" creationId="{99F36A40-2633-49B4-8DB4-B54D6D60F655}"/>
          </ac:spMkLst>
        </pc:spChg>
        <pc:spChg chg="add del mod">
          <ac:chgData name="mohamed nor" userId="03818ac9505baf56" providerId="Windows Live" clId="Web-{105F5DE8-46F8-4206-BA95-F3ADEE51B7D5}" dt="2022-03-19T19:14:16.720" v="781"/>
          <ac:spMkLst>
            <pc:docMk/>
            <pc:sldMk cId="2790141898" sldId="275"/>
            <ac:spMk id="6" creationId="{E17CFA95-43B0-4633-B55E-DAE749E0565A}"/>
          </ac:spMkLst>
        </pc:spChg>
        <pc:spChg chg="add del mod">
          <ac:chgData name="mohamed nor" userId="03818ac9505baf56" providerId="Windows Live" clId="Web-{105F5DE8-46F8-4206-BA95-F3ADEE51B7D5}" dt="2022-03-19T19:15:20.550" v="786"/>
          <ac:spMkLst>
            <pc:docMk/>
            <pc:sldMk cId="2790141898" sldId="275"/>
            <ac:spMk id="16" creationId="{D07C8AE9-3B49-4925-B431-370AB8FCBB2F}"/>
          </ac:spMkLst>
        </pc:spChg>
        <pc:spChg chg="add">
          <ac:chgData name="mohamed nor" userId="03818ac9505baf56" providerId="Windows Live" clId="Web-{105F5DE8-46F8-4206-BA95-F3ADEE51B7D5}" dt="2022-03-19T19:15:40.098" v="788"/>
          <ac:spMkLst>
            <pc:docMk/>
            <pc:sldMk cId="2790141898" sldId="275"/>
            <ac:spMk id="22" creationId="{F3060C83-F051-4F0E-ABAD-AA0DFC48B218}"/>
          </ac:spMkLst>
        </pc:spChg>
        <pc:spChg chg="add">
          <ac:chgData name="mohamed nor" userId="03818ac9505baf56" providerId="Windows Live" clId="Web-{105F5DE8-46F8-4206-BA95-F3ADEE51B7D5}" dt="2022-03-19T19:15:40.098" v="788"/>
          <ac:spMkLst>
            <pc:docMk/>
            <pc:sldMk cId="2790141898" sldId="275"/>
            <ac:spMk id="24" creationId="{83C98ABE-055B-441F-B07E-44F97F083C39}"/>
          </ac:spMkLst>
        </pc:spChg>
        <pc:spChg chg="add">
          <ac:chgData name="mohamed nor" userId="03818ac9505baf56" providerId="Windows Live" clId="Web-{105F5DE8-46F8-4206-BA95-F3ADEE51B7D5}" dt="2022-03-19T19:15:40.098" v="788"/>
          <ac:spMkLst>
            <pc:docMk/>
            <pc:sldMk cId="2790141898" sldId="275"/>
            <ac:spMk id="26" creationId="{29FDB030-9B49-4CED-8CCD-4D99382388AC}"/>
          </ac:spMkLst>
        </pc:spChg>
        <pc:spChg chg="add">
          <ac:chgData name="mohamed nor" userId="03818ac9505baf56" providerId="Windows Live" clId="Web-{105F5DE8-46F8-4206-BA95-F3ADEE51B7D5}" dt="2022-03-19T19:15:40.098" v="788"/>
          <ac:spMkLst>
            <pc:docMk/>
            <pc:sldMk cId="2790141898" sldId="275"/>
            <ac:spMk id="28" creationId="{3783CA14-24A1-485C-8B30-D6A5D87987AD}"/>
          </ac:spMkLst>
        </pc:spChg>
        <pc:spChg chg="add">
          <ac:chgData name="mohamed nor" userId="03818ac9505baf56" providerId="Windows Live" clId="Web-{105F5DE8-46F8-4206-BA95-F3ADEE51B7D5}" dt="2022-03-19T19:15:40.098" v="788"/>
          <ac:spMkLst>
            <pc:docMk/>
            <pc:sldMk cId="2790141898" sldId="275"/>
            <ac:spMk id="30" creationId="{9A97C86A-04D6-40F7-AE84-31AB43E6A846}"/>
          </ac:spMkLst>
        </pc:spChg>
        <pc:spChg chg="add">
          <ac:chgData name="mohamed nor" userId="03818ac9505baf56" providerId="Windows Live" clId="Web-{105F5DE8-46F8-4206-BA95-F3ADEE51B7D5}" dt="2022-03-19T19:15:40.098" v="788"/>
          <ac:spMkLst>
            <pc:docMk/>
            <pc:sldMk cId="2790141898" sldId="275"/>
            <ac:spMk id="32" creationId="{FF9F2414-84E8-453E-B1F3-389FDE8192D9}"/>
          </ac:spMkLst>
        </pc:spChg>
        <pc:spChg chg="add">
          <ac:chgData name="mohamed nor" userId="03818ac9505baf56" providerId="Windows Live" clId="Web-{105F5DE8-46F8-4206-BA95-F3ADEE51B7D5}" dt="2022-03-19T19:15:40.098" v="788"/>
          <ac:spMkLst>
            <pc:docMk/>
            <pc:sldMk cId="2790141898" sldId="275"/>
            <ac:spMk id="34" creationId="{3ECA69A1-7536-43AC-85EF-C7106179F5ED}"/>
          </ac:spMkLst>
        </pc:spChg>
        <pc:graphicFrameChg chg="add del mod ord modGraphic">
          <ac:chgData name="mohamed nor" userId="03818ac9505baf56" providerId="Windows Live" clId="Web-{105F5DE8-46F8-4206-BA95-F3ADEE51B7D5}" dt="2022-03-19T19:15:16.847" v="785"/>
          <ac:graphicFrameMkLst>
            <pc:docMk/>
            <pc:sldMk cId="2790141898" sldId="275"/>
            <ac:graphicFrameMk id="8" creationId="{3BD4FDFC-C2EF-4FAD-9CFA-8785669C6F2D}"/>
          </ac:graphicFrameMkLst>
        </pc:graphicFrameChg>
        <pc:picChg chg="add del mod">
          <ac:chgData name="mohamed nor" userId="03818ac9505baf56" providerId="Windows Live" clId="Web-{105F5DE8-46F8-4206-BA95-F3ADEE51B7D5}" dt="2022-03-19T19:15:00.362" v="783"/>
          <ac:picMkLst>
            <pc:docMk/>
            <pc:sldMk cId="2790141898" sldId="275"/>
            <ac:picMk id="7" creationId="{E81B84A8-6345-489C-B33C-49994C713045}"/>
          </ac:picMkLst>
        </pc:picChg>
        <pc:picChg chg="add mod">
          <ac:chgData name="mohamed nor" userId="03818ac9505baf56" providerId="Windows Live" clId="Web-{105F5DE8-46F8-4206-BA95-F3ADEE51B7D5}" dt="2022-03-19T19:15:40.098" v="788"/>
          <ac:picMkLst>
            <pc:docMk/>
            <pc:sldMk cId="2790141898" sldId="275"/>
            <ac:picMk id="17" creationId="{0B92AEC1-B468-482B-AF78-0AC62DEDD323}"/>
          </ac:picMkLst>
        </pc:picChg>
      </pc:sldChg>
      <pc:sldMasterChg chg="mod modSldLayout">
        <pc:chgData name="mohamed nor" userId="03818ac9505baf56" providerId="Windows Live" clId="Web-{105F5DE8-46F8-4206-BA95-F3ADEE51B7D5}" dt="2022-03-19T19:24:32.462" v="842"/>
        <pc:sldMasterMkLst>
          <pc:docMk/>
          <pc:sldMasterMk cId="2319061225" sldId="2147483648"/>
        </pc:sldMasterMkLst>
        <pc:sldLayoutChg chg="mod">
          <pc:chgData name="mohamed nor" userId="03818ac9505baf56" providerId="Windows Live" clId="Web-{105F5DE8-46F8-4206-BA95-F3ADEE51B7D5}" dt="2022-03-19T19:24:32.462" v="842"/>
          <pc:sldLayoutMkLst>
            <pc:docMk/>
            <pc:sldMasterMk cId="2319061225" sldId="2147483648"/>
            <pc:sldLayoutMk cId="1776826555" sldId="2147483649"/>
          </pc:sldLayoutMkLst>
        </pc:sldLayoutChg>
        <pc:sldLayoutChg chg="mod">
          <pc:chgData name="mohamed nor" userId="03818ac9505baf56" providerId="Windows Live" clId="Web-{105F5DE8-46F8-4206-BA95-F3ADEE51B7D5}" dt="2022-03-19T19:24:32.462" v="842"/>
          <pc:sldLayoutMkLst>
            <pc:docMk/>
            <pc:sldMasterMk cId="2319061225" sldId="2147483648"/>
            <pc:sldLayoutMk cId="982124936" sldId="2147483650"/>
          </pc:sldLayoutMkLst>
        </pc:sldLayoutChg>
        <pc:sldLayoutChg chg="mod">
          <pc:chgData name="mohamed nor" userId="03818ac9505baf56" providerId="Windows Live" clId="Web-{105F5DE8-46F8-4206-BA95-F3ADEE51B7D5}" dt="2022-03-19T19:24:32.462" v="842"/>
          <pc:sldLayoutMkLst>
            <pc:docMk/>
            <pc:sldMasterMk cId="2319061225" sldId="2147483648"/>
            <pc:sldLayoutMk cId="4249735939" sldId="2147483651"/>
          </pc:sldLayoutMkLst>
        </pc:sldLayoutChg>
        <pc:sldLayoutChg chg="mod">
          <pc:chgData name="mohamed nor" userId="03818ac9505baf56" providerId="Windows Live" clId="Web-{105F5DE8-46F8-4206-BA95-F3ADEE51B7D5}" dt="2022-03-19T19:24:32.462" v="842"/>
          <pc:sldLayoutMkLst>
            <pc:docMk/>
            <pc:sldMasterMk cId="2319061225" sldId="2147483648"/>
            <pc:sldLayoutMk cId="1165259451" sldId="2147483652"/>
          </pc:sldLayoutMkLst>
        </pc:sldLayoutChg>
        <pc:sldLayoutChg chg="mod">
          <pc:chgData name="mohamed nor" userId="03818ac9505baf56" providerId="Windows Live" clId="Web-{105F5DE8-46F8-4206-BA95-F3ADEE51B7D5}" dt="2022-03-19T19:24:32.462" v="842"/>
          <pc:sldLayoutMkLst>
            <pc:docMk/>
            <pc:sldMasterMk cId="2319061225" sldId="2147483648"/>
            <pc:sldLayoutMk cId="2432451945" sldId="2147483653"/>
          </pc:sldLayoutMkLst>
        </pc:sldLayoutChg>
        <pc:sldLayoutChg chg="mod">
          <pc:chgData name="mohamed nor" userId="03818ac9505baf56" providerId="Windows Live" clId="Web-{105F5DE8-46F8-4206-BA95-F3ADEE51B7D5}" dt="2022-03-19T19:24:32.462" v="842"/>
          <pc:sldLayoutMkLst>
            <pc:docMk/>
            <pc:sldMasterMk cId="2319061225" sldId="2147483648"/>
            <pc:sldLayoutMk cId="3203065686" sldId="2147483654"/>
          </pc:sldLayoutMkLst>
        </pc:sldLayoutChg>
        <pc:sldLayoutChg chg="mod">
          <pc:chgData name="mohamed nor" userId="03818ac9505baf56" providerId="Windows Live" clId="Web-{105F5DE8-46F8-4206-BA95-F3ADEE51B7D5}" dt="2022-03-19T19:24:32.462" v="842"/>
          <pc:sldLayoutMkLst>
            <pc:docMk/>
            <pc:sldMasterMk cId="2319061225" sldId="2147483648"/>
            <pc:sldLayoutMk cId="3118896713" sldId="2147483660"/>
          </pc:sldLayoutMkLst>
        </pc:sldLayoutChg>
        <pc:sldLayoutChg chg="mod">
          <pc:chgData name="mohamed nor" userId="03818ac9505baf56" providerId="Windows Live" clId="Web-{105F5DE8-46F8-4206-BA95-F3ADEE51B7D5}" dt="2022-03-19T19:24:32.462" v="842"/>
          <pc:sldLayoutMkLst>
            <pc:docMk/>
            <pc:sldMasterMk cId="2319061225" sldId="2147483648"/>
            <pc:sldLayoutMk cId="2699512310" sldId="2147483661"/>
          </pc:sldLayoutMkLst>
        </pc:sldLayoutChg>
        <pc:sldLayoutChg chg="mod">
          <pc:chgData name="mohamed nor" userId="03818ac9505baf56" providerId="Windows Live" clId="Web-{105F5DE8-46F8-4206-BA95-F3ADEE51B7D5}" dt="2022-03-19T19:24:32.462" v="842"/>
          <pc:sldLayoutMkLst>
            <pc:docMk/>
            <pc:sldMasterMk cId="2319061225" sldId="2147483648"/>
            <pc:sldLayoutMk cId="2857120649" sldId="2147483662"/>
          </pc:sldLayoutMkLst>
        </pc:sldLayoutChg>
        <pc:sldLayoutChg chg="mod">
          <pc:chgData name="mohamed nor" userId="03818ac9505baf56" providerId="Windows Live" clId="Web-{105F5DE8-46F8-4206-BA95-F3ADEE51B7D5}" dt="2022-03-19T19:24:32.462" v="842"/>
          <pc:sldLayoutMkLst>
            <pc:docMk/>
            <pc:sldMasterMk cId="2319061225" sldId="2147483648"/>
            <pc:sldLayoutMk cId="2951227852" sldId="2147483663"/>
          </pc:sldLayoutMkLst>
        </pc:sldLayoutChg>
        <pc:sldLayoutChg chg="mod">
          <pc:chgData name="mohamed nor" userId="03818ac9505baf56" providerId="Windows Live" clId="Web-{105F5DE8-46F8-4206-BA95-F3ADEE51B7D5}" dt="2022-03-19T19:24:32.462" v="842"/>
          <pc:sldLayoutMkLst>
            <pc:docMk/>
            <pc:sldMasterMk cId="2319061225" sldId="2147483648"/>
            <pc:sldLayoutMk cId="917780591" sldId="2147483664"/>
          </pc:sldLayoutMkLst>
        </pc:sldLayoutChg>
        <pc:sldLayoutChg chg="mod">
          <pc:chgData name="mohamed nor" userId="03818ac9505baf56" providerId="Windows Live" clId="Web-{105F5DE8-46F8-4206-BA95-F3ADEE51B7D5}" dt="2022-03-19T19:24:32.462" v="842"/>
          <pc:sldLayoutMkLst>
            <pc:docMk/>
            <pc:sldMasterMk cId="2319061225" sldId="2147483648"/>
            <pc:sldLayoutMk cId="1291140423" sldId="2147483665"/>
          </pc:sldLayoutMkLst>
        </pc:sldLayoutChg>
        <pc:sldLayoutChg chg="mod">
          <pc:chgData name="mohamed nor" userId="03818ac9505baf56" providerId="Windows Live" clId="Web-{105F5DE8-46F8-4206-BA95-F3ADEE51B7D5}" dt="2022-03-19T19:24:32.462" v="842"/>
          <pc:sldLayoutMkLst>
            <pc:docMk/>
            <pc:sldMasterMk cId="2319061225" sldId="2147483648"/>
            <pc:sldLayoutMk cId="1485277703" sldId="2147483666"/>
          </pc:sldLayoutMkLst>
        </pc:sldLayoutChg>
        <pc:sldLayoutChg chg="mod">
          <pc:chgData name="mohamed nor" userId="03818ac9505baf56" providerId="Windows Live" clId="Web-{105F5DE8-46F8-4206-BA95-F3ADEE51B7D5}" dt="2022-03-19T19:24:32.462" v="842"/>
          <pc:sldLayoutMkLst>
            <pc:docMk/>
            <pc:sldMasterMk cId="2319061225" sldId="2147483648"/>
            <pc:sldLayoutMk cId="3370680036" sldId="2147483667"/>
          </pc:sldLayoutMkLst>
        </pc:sldLayoutChg>
        <pc:sldLayoutChg chg="mod">
          <pc:chgData name="mohamed nor" userId="03818ac9505baf56" providerId="Windows Live" clId="Web-{105F5DE8-46F8-4206-BA95-F3ADEE51B7D5}" dt="2022-03-19T19:24:32.462" v="842"/>
          <pc:sldLayoutMkLst>
            <pc:docMk/>
            <pc:sldMasterMk cId="2319061225" sldId="2147483648"/>
            <pc:sldLayoutMk cId="268311559" sldId="2147483668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86745C-1CFC-4E7D-ADA1-77A7EA4A7867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31BAF3A-BAAF-4926-9CD6-C043406A5C82}">
      <dgm:prSet/>
      <dgm:spPr/>
      <dgm:t>
        <a:bodyPr/>
        <a:lstStyle/>
        <a:p>
          <a:r>
            <a:rPr lang="en-US"/>
            <a:t>RPC OPERATIONS </a:t>
          </a:r>
        </a:p>
      </dgm:t>
    </dgm:pt>
    <dgm:pt modelId="{D2EAEB2C-6481-4784-8F34-411F49BD4513}" type="parTrans" cxnId="{D8D7773E-71D8-43DC-A697-3EA1747EEDCA}">
      <dgm:prSet/>
      <dgm:spPr/>
      <dgm:t>
        <a:bodyPr/>
        <a:lstStyle/>
        <a:p>
          <a:endParaRPr lang="en-US"/>
        </a:p>
      </dgm:t>
    </dgm:pt>
    <dgm:pt modelId="{EC6DB5E0-2B61-46DA-A928-7F1B6419B8ED}" type="sibTrans" cxnId="{D8D7773E-71D8-43DC-A697-3EA1747EEDCA}">
      <dgm:prSet/>
      <dgm:spPr/>
      <dgm:t>
        <a:bodyPr/>
        <a:lstStyle/>
        <a:p>
          <a:endParaRPr lang="en-US"/>
        </a:p>
      </dgm:t>
    </dgm:pt>
    <dgm:pt modelId="{73001823-5F65-46E8-8788-AA68800632FC}">
      <dgm:prSet/>
      <dgm:spPr/>
      <dgm:t>
        <a:bodyPr/>
        <a:lstStyle/>
        <a:p>
          <a:r>
            <a:rPr lang="en-US"/>
            <a:t>ASYNCHRONOUS RPC</a:t>
          </a:r>
        </a:p>
      </dgm:t>
    </dgm:pt>
    <dgm:pt modelId="{B449DB5E-15E1-438F-8F7C-7C46019EFC1F}" type="parTrans" cxnId="{BAD3AC0D-58C9-41F1-A983-83F98F0217B0}">
      <dgm:prSet/>
      <dgm:spPr/>
      <dgm:t>
        <a:bodyPr/>
        <a:lstStyle/>
        <a:p>
          <a:endParaRPr lang="en-US"/>
        </a:p>
      </dgm:t>
    </dgm:pt>
    <dgm:pt modelId="{9D1ABAFC-97B5-4E73-A826-8CAE23982A88}" type="sibTrans" cxnId="{BAD3AC0D-58C9-41F1-A983-83F98F0217B0}">
      <dgm:prSet/>
      <dgm:spPr/>
      <dgm:t>
        <a:bodyPr/>
        <a:lstStyle/>
        <a:p>
          <a:endParaRPr lang="en-US"/>
        </a:p>
      </dgm:t>
    </dgm:pt>
    <dgm:pt modelId="{7799B9E0-9C39-4347-85EB-BF5C1372DED7}">
      <dgm:prSet/>
      <dgm:spPr/>
      <dgm:t>
        <a:bodyPr/>
        <a:lstStyle/>
        <a:p>
          <a:r>
            <a:rPr lang="en-US"/>
            <a:t>DEFERRED SYNCHRONOUS</a:t>
          </a:r>
        </a:p>
      </dgm:t>
    </dgm:pt>
    <dgm:pt modelId="{DE269583-30AF-4443-B548-3EB9C1ABA9CD}" type="parTrans" cxnId="{AD3F1B9F-4E51-4F74-825E-4446887F1241}">
      <dgm:prSet/>
      <dgm:spPr/>
      <dgm:t>
        <a:bodyPr/>
        <a:lstStyle/>
        <a:p>
          <a:endParaRPr lang="en-US"/>
        </a:p>
      </dgm:t>
    </dgm:pt>
    <dgm:pt modelId="{B67A03FB-2FD4-4E3F-A9D8-5CF0118AF4EA}" type="sibTrans" cxnId="{AD3F1B9F-4E51-4F74-825E-4446887F1241}">
      <dgm:prSet/>
      <dgm:spPr/>
      <dgm:t>
        <a:bodyPr/>
        <a:lstStyle/>
        <a:p>
          <a:endParaRPr lang="en-US"/>
        </a:p>
      </dgm:t>
    </dgm:pt>
    <dgm:pt modelId="{BC954FBE-C1D3-401A-8F3C-C9D28D8A7456}" type="pres">
      <dgm:prSet presAssocID="{5186745C-1CFC-4E7D-ADA1-77A7EA4A7867}" presName="linear" presStyleCnt="0">
        <dgm:presLayoutVars>
          <dgm:dir/>
          <dgm:animLvl val="lvl"/>
          <dgm:resizeHandles val="exact"/>
        </dgm:presLayoutVars>
      </dgm:prSet>
      <dgm:spPr/>
    </dgm:pt>
    <dgm:pt modelId="{692E30C1-19E8-4035-900B-7EBF826791AB}" type="pres">
      <dgm:prSet presAssocID="{531BAF3A-BAAF-4926-9CD6-C043406A5C82}" presName="parentLin" presStyleCnt="0"/>
      <dgm:spPr/>
    </dgm:pt>
    <dgm:pt modelId="{7F76D4B0-FF37-4F6D-9109-6E95A6139B68}" type="pres">
      <dgm:prSet presAssocID="{531BAF3A-BAAF-4926-9CD6-C043406A5C82}" presName="parentLeftMargin" presStyleLbl="node1" presStyleIdx="0" presStyleCnt="3"/>
      <dgm:spPr/>
    </dgm:pt>
    <dgm:pt modelId="{89525E3A-B17E-4608-91CA-69B92239FF0B}" type="pres">
      <dgm:prSet presAssocID="{531BAF3A-BAAF-4926-9CD6-C043406A5C8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3D7ED24-9246-459B-AC0D-1766CA221B7D}" type="pres">
      <dgm:prSet presAssocID="{531BAF3A-BAAF-4926-9CD6-C043406A5C82}" presName="negativeSpace" presStyleCnt="0"/>
      <dgm:spPr/>
    </dgm:pt>
    <dgm:pt modelId="{3A18150B-45AB-41FB-81A5-873BE342D5B2}" type="pres">
      <dgm:prSet presAssocID="{531BAF3A-BAAF-4926-9CD6-C043406A5C82}" presName="childText" presStyleLbl="conFgAcc1" presStyleIdx="0" presStyleCnt="3">
        <dgm:presLayoutVars>
          <dgm:bulletEnabled val="1"/>
        </dgm:presLayoutVars>
      </dgm:prSet>
      <dgm:spPr/>
    </dgm:pt>
    <dgm:pt modelId="{6D8FF5BA-E788-4FE4-88AC-945C8A5E3CA0}" type="pres">
      <dgm:prSet presAssocID="{EC6DB5E0-2B61-46DA-A928-7F1B6419B8ED}" presName="spaceBetweenRectangles" presStyleCnt="0"/>
      <dgm:spPr/>
    </dgm:pt>
    <dgm:pt modelId="{17FB610B-65D9-4EA4-AD7C-6419A1BCFEB9}" type="pres">
      <dgm:prSet presAssocID="{73001823-5F65-46E8-8788-AA68800632FC}" presName="parentLin" presStyleCnt="0"/>
      <dgm:spPr/>
    </dgm:pt>
    <dgm:pt modelId="{F2CA76ED-DC56-4DCA-BF44-817FE39FA3D3}" type="pres">
      <dgm:prSet presAssocID="{73001823-5F65-46E8-8788-AA68800632FC}" presName="parentLeftMargin" presStyleLbl="node1" presStyleIdx="0" presStyleCnt="3"/>
      <dgm:spPr/>
    </dgm:pt>
    <dgm:pt modelId="{37511C21-912A-436D-83E7-1430F0FEC38A}" type="pres">
      <dgm:prSet presAssocID="{73001823-5F65-46E8-8788-AA68800632F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298B2AB-86D7-4F8C-A963-764280820DA7}" type="pres">
      <dgm:prSet presAssocID="{73001823-5F65-46E8-8788-AA68800632FC}" presName="negativeSpace" presStyleCnt="0"/>
      <dgm:spPr/>
    </dgm:pt>
    <dgm:pt modelId="{E1179C5A-7B5F-45AD-BC1A-CD40BFFAF3F1}" type="pres">
      <dgm:prSet presAssocID="{73001823-5F65-46E8-8788-AA68800632FC}" presName="childText" presStyleLbl="conFgAcc1" presStyleIdx="1" presStyleCnt="3">
        <dgm:presLayoutVars>
          <dgm:bulletEnabled val="1"/>
        </dgm:presLayoutVars>
      </dgm:prSet>
      <dgm:spPr/>
    </dgm:pt>
    <dgm:pt modelId="{1ACC9167-A00A-45AB-AD2A-4B18F8A0B401}" type="pres">
      <dgm:prSet presAssocID="{9D1ABAFC-97B5-4E73-A826-8CAE23982A88}" presName="spaceBetweenRectangles" presStyleCnt="0"/>
      <dgm:spPr/>
    </dgm:pt>
    <dgm:pt modelId="{B471CA05-40B1-4B2B-BED5-C1005665CF51}" type="pres">
      <dgm:prSet presAssocID="{7799B9E0-9C39-4347-85EB-BF5C1372DED7}" presName="parentLin" presStyleCnt="0"/>
      <dgm:spPr/>
    </dgm:pt>
    <dgm:pt modelId="{DEF17CB0-F3E5-43CE-9DE9-4AFDE7828954}" type="pres">
      <dgm:prSet presAssocID="{7799B9E0-9C39-4347-85EB-BF5C1372DED7}" presName="parentLeftMargin" presStyleLbl="node1" presStyleIdx="1" presStyleCnt="3"/>
      <dgm:spPr/>
    </dgm:pt>
    <dgm:pt modelId="{45E75B86-9068-4DC3-B258-DBA4E4CB0A17}" type="pres">
      <dgm:prSet presAssocID="{7799B9E0-9C39-4347-85EB-BF5C1372DED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E47F1B9-65D8-4CA2-841E-E4D9863D79D9}" type="pres">
      <dgm:prSet presAssocID="{7799B9E0-9C39-4347-85EB-BF5C1372DED7}" presName="negativeSpace" presStyleCnt="0"/>
      <dgm:spPr/>
    </dgm:pt>
    <dgm:pt modelId="{4A7044E8-A723-4F77-A1D6-8C113F0A5D36}" type="pres">
      <dgm:prSet presAssocID="{7799B9E0-9C39-4347-85EB-BF5C1372DED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8C7A105-2CDE-4FF5-9F28-F3DA4C17CF45}" type="presOf" srcId="{73001823-5F65-46E8-8788-AA68800632FC}" destId="{37511C21-912A-436D-83E7-1430F0FEC38A}" srcOrd="1" destOrd="0" presId="urn:microsoft.com/office/officeart/2005/8/layout/list1"/>
    <dgm:cxn modelId="{BAD3AC0D-58C9-41F1-A983-83F98F0217B0}" srcId="{5186745C-1CFC-4E7D-ADA1-77A7EA4A7867}" destId="{73001823-5F65-46E8-8788-AA68800632FC}" srcOrd="1" destOrd="0" parTransId="{B449DB5E-15E1-438F-8F7C-7C46019EFC1F}" sibTransId="{9D1ABAFC-97B5-4E73-A826-8CAE23982A88}"/>
    <dgm:cxn modelId="{E516EB12-1706-4488-8A8B-4CB1362DE0AC}" type="presOf" srcId="{5186745C-1CFC-4E7D-ADA1-77A7EA4A7867}" destId="{BC954FBE-C1D3-401A-8F3C-C9D28D8A7456}" srcOrd="0" destOrd="0" presId="urn:microsoft.com/office/officeart/2005/8/layout/list1"/>
    <dgm:cxn modelId="{DA120534-80BF-4BFE-A21B-A6DB6A2EB7D7}" type="presOf" srcId="{73001823-5F65-46E8-8788-AA68800632FC}" destId="{F2CA76ED-DC56-4DCA-BF44-817FE39FA3D3}" srcOrd="0" destOrd="0" presId="urn:microsoft.com/office/officeart/2005/8/layout/list1"/>
    <dgm:cxn modelId="{D8D7773E-71D8-43DC-A697-3EA1747EEDCA}" srcId="{5186745C-1CFC-4E7D-ADA1-77A7EA4A7867}" destId="{531BAF3A-BAAF-4926-9CD6-C043406A5C82}" srcOrd="0" destOrd="0" parTransId="{D2EAEB2C-6481-4784-8F34-411F49BD4513}" sibTransId="{EC6DB5E0-2B61-46DA-A928-7F1B6419B8ED}"/>
    <dgm:cxn modelId="{9E5D275C-939C-403F-B825-B4780B8175BF}" type="presOf" srcId="{7799B9E0-9C39-4347-85EB-BF5C1372DED7}" destId="{45E75B86-9068-4DC3-B258-DBA4E4CB0A17}" srcOrd="1" destOrd="0" presId="urn:microsoft.com/office/officeart/2005/8/layout/list1"/>
    <dgm:cxn modelId="{3B11947F-158A-48D3-8A06-790467554214}" type="presOf" srcId="{531BAF3A-BAAF-4926-9CD6-C043406A5C82}" destId="{7F76D4B0-FF37-4F6D-9109-6E95A6139B68}" srcOrd="0" destOrd="0" presId="urn:microsoft.com/office/officeart/2005/8/layout/list1"/>
    <dgm:cxn modelId="{4389E69E-876F-45D5-B9F1-5EEEBA438E18}" type="presOf" srcId="{531BAF3A-BAAF-4926-9CD6-C043406A5C82}" destId="{89525E3A-B17E-4608-91CA-69B92239FF0B}" srcOrd="1" destOrd="0" presId="urn:microsoft.com/office/officeart/2005/8/layout/list1"/>
    <dgm:cxn modelId="{AD3F1B9F-4E51-4F74-825E-4446887F1241}" srcId="{5186745C-1CFC-4E7D-ADA1-77A7EA4A7867}" destId="{7799B9E0-9C39-4347-85EB-BF5C1372DED7}" srcOrd="2" destOrd="0" parTransId="{DE269583-30AF-4443-B548-3EB9C1ABA9CD}" sibTransId="{B67A03FB-2FD4-4E3F-A9D8-5CF0118AF4EA}"/>
    <dgm:cxn modelId="{15F59BE9-352F-477C-A4A0-72AEB30858DF}" type="presOf" srcId="{7799B9E0-9C39-4347-85EB-BF5C1372DED7}" destId="{DEF17CB0-F3E5-43CE-9DE9-4AFDE7828954}" srcOrd="0" destOrd="0" presId="urn:microsoft.com/office/officeart/2005/8/layout/list1"/>
    <dgm:cxn modelId="{D1EA6901-8ED7-4E6C-82FA-675160544280}" type="presParOf" srcId="{BC954FBE-C1D3-401A-8F3C-C9D28D8A7456}" destId="{692E30C1-19E8-4035-900B-7EBF826791AB}" srcOrd="0" destOrd="0" presId="urn:microsoft.com/office/officeart/2005/8/layout/list1"/>
    <dgm:cxn modelId="{55A5E672-C981-406D-A8C6-D0008BBE9D54}" type="presParOf" srcId="{692E30C1-19E8-4035-900B-7EBF826791AB}" destId="{7F76D4B0-FF37-4F6D-9109-6E95A6139B68}" srcOrd="0" destOrd="0" presId="urn:microsoft.com/office/officeart/2005/8/layout/list1"/>
    <dgm:cxn modelId="{DFFA1554-E91A-44DC-B91A-16808AEC85F3}" type="presParOf" srcId="{692E30C1-19E8-4035-900B-7EBF826791AB}" destId="{89525E3A-B17E-4608-91CA-69B92239FF0B}" srcOrd="1" destOrd="0" presId="urn:microsoft.com/office/officeart/2005/8/layout/list1"/>
    <dgm:cxn modelId="{7D2F15B5-B418-49C8-9F66-B53D8D19C273}" type="presParOf" srcId="{BC954FBE-C1D3-401A-8F3C-C9D28D8A7456}" destId="{33D7ED24-9246-459B-AC0D-1766CA221B7D}" srcOrd="1" destOrd="0" presId="urn:microsoft.com/office/officeart/2005/8/layout/list1"/>
    <dgm:cxn modelId="{0D0DAE2B-5947-4C0D-91B3-D7AB72C278ED}" type="presParOf" srcId="{BC954FBE-C1D3-401A-8F3C-C9D28D8A7456}" destId="{3A18150B-45AB-41FB-81A5-873BE342D5B2}" srcOrd="2" destOrd="0" presId="urn:microsoft.com/office/officeart/2005/8/layout/list1"/>
    <dgm:cxn modelId="{9776C6BE-7BAC-4E8A-B035-3C150CCECD72}" type="presParOf" srcId="{BC954FBE-C1D3-401A-8F3C-C9D28D8A7456}" destId="{6D8FF5BA-E788-4FE4-88AC-945C8A5E3CA0}" srcOrd="3" destOrd="0" presId="urn:microsoft.com/office/officeart/2005/8/layout/list1"/>
    <dgm:cxn modelId="{D0A75CF7-A5E4-48C7-A00D-898A7159AB86}" type="presParOf" srcId="{BC954FBE-C1D3-401A-8F3C-C9D28D8A7456}" destId="{17FB610B-65D9-4EA4-AD7C-6419A1BCFEB9}" srcOrd="4" destOrd="0" presId="urn:microsoft.com/office/officeart/2005/8/layout/list1"/>
    <dgm:cxn modelId="{8293E53D-E9CA-40BF-969F-503B8533AA6C}" type="presParOf" srcId="{17FB610B-65D9-4EA4-AD7C-6419A1BCFEB9}" destId="{F2CA76ED-DC56-4DCA-BF44-817FE39FA3D3}" srcOrd="0" destOrd="0" presId="urn:microsoft.com/office/officeart/2005/8/layout/list1"/>
    <dgm:cxn modelId="{9C01815E-8F4A-4E65-B95C-B5E17EE353C0}" type="presParOf" srcId="{17FB610B-65D9-4EA4-AD7C-6419A1BCFEB9}" destId="{37511C21-912A-436D-83E7-1430F0FEC38A}" srcOrd="1" destOrd="0" presId="urn:microsoft.com/office/officeart/2005/8/layout/list1"/>
    <dgm:cxn modelId="{1CCCF586-881B-4D2F-8E04-4A7E6CB1AFE3}" type="presParOf" srcId="{BC954FBE-C1D3-401A-8F3C-C9D28D8A7456}" destId="{0298B2AB-86D7-4F8C-A963-764280820DA7}" srcOrd="5" destOrd="0" presId="urn:microsoft.com/office/officeart/2005/8/layout/list1"/>
    <dgm:cxn modelId="{550564DF-4923-4A4A-94A1-8B72088ED863}" type="presParOf" srcId="{BC954FBE-C1D3-401A-8F3C-C9D28D8A7456}" destId="{E1179C5A-7B5F-45AD-BC1A-CD40BFFAF3F1}" srcOrd="6" destOrd="0" presId="urn:microsoft.com/office/officeart/2005/8/layout/list1"/>
    <dgm:cxn modelId="{DB51EA87-8804-442A-B252-8CBA2AA1B8D6}" type="presParOf" srcId="{BC954FBE-C1D3-401A-8F3C-C9D28D8A7456}" destId="{1ACC9167-A00A-45AB-AD2A-4B18F8A0B401}" srcOrd="7" destOrd="0" presId="urn:microsoft.com/office/officeart/2005/8/layout/list1"/>
    <dgm:cxn modelId="{1E9BA894-B479-42C9-9F6C-82F916919190}" type="presParOf" srcId="{BC954FBE-C1D3-401A-8F3C-C9D28D8A7456}" destId="{B471CA05-40B1-4B2B-BED5-C1005665CF51}" srcOrd="8" destOrd="0" presId="urn:microsoft.com/office/officeart/2005/8/layout/list1"/>
    <dgm:cxn modelId="{CFCF258B-08EE-4A31-A6B3-2923A58731A0}" type="presParOf" srcId="{B471CA05-40B1-4B2B-BED5-C1005665CF51}" destId="{DEF17CB0-F3E5-43CE-9DE9-4AFDE7828954}" srcOrd="0" destOrd="0" presId="urn:microsoft.com/office/officeart/2005/8/layout/list1"/>
    <dgm:cxn modelId="{6D2FE3BE-AE19-4670-81B7-7283554A42CA}" type="presParOf" srcId="{B471CA05-40B1-4B2B-BED5-C1005665CF51}" destId="{45E75B86-9068-4DC3-B258-DBA4E4CB0A17}" srcOrd="1" destOrd="0" presId="urn:microsoft.com/office/officeart/2005/8/layout/list1"/>
    <dgm:cxn modelId="{A7F993FF-8F4D-48CC-8F88-30076F3155CF}" type="presParOf" srcId="{BC954FBE-C1D3-401A-8F3C-C9D28D8A7456}" destId="{4E47F1B9-65D8-4CA2-841E-E4D9863D79D9}" srcOrd="9" destOrd="0" presId="urn:microsoft.com/office/officeart/2005/8/layout/list1"/>
    <dgm:cxn modelId="{D2787ECA-BD4D-4BF5-96CD-F01E49D9DB99}" type="presParOf" srcId="{BC954FBE-C1D3-401A-8F3C-C9D28D8A7456}" destId="{4A7044E8-A723-4F77-A1D6-8C113F0A5D3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8150B-45AB-41FB-81A5-873BE342D5B2}">
      <dsp:nvSpPr>
        <dsp:cNvPr id="0" name=""/>
        <dsp:cNvSpPr/>
      </dsp:nvSpPr>
      <dsp:spPr>
        <a:xfrm>
          <a:off x="0" y="506528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525E3A-B17E-4608-91CA-69B92239FF0B}">
      <dsp:nvSpPr>
        <dsp:cNvPr id="0" name=""/>
        <dsp:cNvSpPr/>
      </dsp:nvSpPr>
      <dsp:spPr>
        <a:xfrm>
          <a:off x="525780" y="19448"/>
          <a:ext cx="7360920" cy="974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RPC OPERATIONS </a:t>
          </a:r>
        </a:p>
      </dsp:txBody>
      <dsp:txXfrm>
        <a:off x="573335" y="67003"/>
        <a:ext cx="7265810" cy="879050"/>
      </dsp:txXfrm>
    </dsp:sp>
    <dsp:sp modelId="{E1179C5A-7B5F-45AD-BC1A-CD40BFFAF3F1}">
      <dsp:nvSpPr>
        <dsp:cNvPr id="0" name=""/>
        <dsp:cNvSpPr/>
      </dsp:nvSpPr>
      <dsp:spPr>
        <a:xfrm>
          <a:off x="0" y="2003409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11C21-912A-436D-83E7-1430F0FEC38A}">
      <dsp:nvSpPr>
        <dsp:cNvPr id="0" name=""/>
        <dsp:cNvSpPr/>
      </dsp:nvSpPr>
      <dsp:spPr>
        <a:xfrm>
          <a:off x="525780" y="1516329"/>
          <a:ext cx="7360920" cy="974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ASYNCHRONOUS RPC</a:t>
          </a:r>
        </a:p>
      </dsp:txBody>
      <dsp:txXfrm>
        <a:off x="573335" y="1563884"/>
        <a:ext cx="7265810" cy="879050"/>
      </dsp:txXfrm>
    </dsp:sp>
    <dsp:sp modelId="{4A7044E8-A723-4F77-A1D6-8C113F0A5D36}">
      <dsp:nvSpPr>
        <dsp:cNvPr id="0" name=""/>
        <dsp:cNvSpPr/>
      </dsp:nvSpPr>
      <dsp:spPr>
        <a:xfrm>
          <a:off x="0" y="3500289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E75B86-9068-4DC3-B258-DBA4E4CB0A17}">
      <dsp:nvSpPr>
        <dsp:cNvPr id="0" name=""/>
        <dsp:cNvSpPr/>
      </dsp:nvSpPr>
      <dsp:spPr>
        <a:xfrm>
          <a:off x="525780" y="3013209"/>
          <a:ext cx="7360920" cy="974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DEFERRED SYNCHRONOUS</a:t>
          </a:r>
        </a:p>
      </dsp:txBody>
      <dsp:txXfrm>
        <a:off x="573335" y="3060764"/>
        <a:ext cx="7265810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80808"/>
                </a:solidFill>
              </a:rPr>
              <a:t>Welcome to our presentation</a:t>
            </a: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asynchronous</a:t>
            </a:r>
            <a:endParaRPr lang="en-US" sz="6000" kern="1200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 dirty="0"/>
              <a:t>Asynchronous </a:t>
            </a:r>
            <a:r>
              <a:rPr lang="en-US" sz="2800" dirty="0" err="1"/>
              <a:t>Rpc</a:t>
            </a:r>
            <a:r>
              <a:rPr lang="en-US" sz="2800" dirty="0"/>
              <a:t> is the updated one Comparing to the traditional or normal </a:t>
            </a:r>
            <a:r>
              <a:rPr lang="en-US" sz="2800" dirty="0" err="1"/>
              <a:t>Rpc</a:t>
            </a:r>
            <a:r>
              <a:rPr lang="en-US" sz="1700" dirty="0"/>
              <a:t> </a:t>
            </a:r>
            <a:endParaRPr lang="en-US" sz="1700" kern="1200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 smtClean="0"/>
              <a:pPr>
                <a:spcAft>
                  <a:spcPts val="600"/>
                </a:spcAft>
              </a:pPr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 smtClean="0"/>
              <a:pPr>
                <a:spcAft>
                  <a:spcPts val="600"/>
                </a:spcAft>
              </a:pPr>
              <a:t>11</a:t>
            </a:fld>
            <a:endParaRPr lang="en-US" sz="120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9" descr="Text&#10;&#10;Description automatically generated">
            <a:extLst>
              <a:ext uri="{FF2B5EF4-FFF2-40B4-BE49-F238E27FC236}">
                <a16:creationId xmlns:a16="http://schemas.microsoft.com/office/drawing/2014/main" id="{3952579A-9AD8-45C1-9384-B8B1C25F9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84189"/>
            <a:ext cx="10905066" cy="3489620"/>
          </a:xfrm>
          <a:prstGeom prst="rect">
            <a:avLst/>
          </a:prstGeom>
          <a:ln>
            <a:noFill/>
          </a:ln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C6F39D-CA2B-434B-9416-6B51E7DA6FEF}"/>
              </a:ext>
            </a:extLst>
          </p:cNvPr>
          <p:cNvSpPr txBox="1"/>
          <p:nvPr/>
        </p:nvSpPr>
        <p:spPr>
          <a:xfrm>
            <a:off x="3142891" y="4882551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The interaction between client and server in a traditional RPC.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EDFAD0-85EE-40B2-824B-9CFD41F9F1B3}"/>
              </a:ext>
            </a:extLst>
          </p:cNvPr>
          <p:cNvSpPr txBox="1"/>
          <p:nvPr/>
        </p:nvSpPr>
        <p:spPr>
          <a:xfrm>
            <a:off x="8806671" y="488165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The interaction using </a:t>
            </a:r>
            <a:r>
              <a:rPr lang="en-US" dirty="0" err="1">
                <a:ea typeface="+mn-lt"/>
                <a:cs typeface="+mn-lt"/>
              </a:rPr>
              <a:t>asynckonous</a:t>
            </a:r>
            <a:r>
              <a:rPr lang="en-US" dirty="0">
                <a:ea typeface="+mn-lt"/>
                <a:cs typeface="+mn-lt"/>
              </a:rPr>
              <a:t> RPC'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5"/>
            <a:ext cx="6696075" cy="1909763"/>
          </a:xfrm>
        </p:spPr>
        <p:txBody>
          <a:bodyPr/>
          <a:lstStyle/>
          <a:p>
            <a:r>
              <a:rPr lang="en-US"/>
              <a:t>Deferred synchronous </a:t>
            </a:r>
            <a:r>
              <a:rPr lang="en-US" dirty="0" err="1"/>
              <a:t>rpc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75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Deferred synchronous rpc</a:t>
            </a:r>
            <a:endParaRPr lang="en-US" sz="6000" kern="1200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2800" dirty="0">
                <a:ea typeface="+mn-lt"/>
                <a:cs typeface="+mn-lt"/>
              </a:rPr>
              <a:t>Combining two asynchronous RPCs is referred to as a deferred synchronous RPC</a:t>
            </a:r>
            <a:endParaRPr lang="en-US" sz="17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 smtClean="0"/>
              <a:pPr>
                <a:spcAft>
                  <a:spcPts val="600"/>
                </a:spcAft>
              </a:pPr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7075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36A40-2633-49B4-8DB4-B54D6D60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 smtClean="0"/>
              <a:pPr>
                <a:spcAft>
                  <a:spcPts val="600"/>
                </a:spcAft>
              </a:pPr>
              <a:t>14</a:t>
            </a:fld>
            <a:endParaRPr lang="en-US" sz="120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7" descr="Diagram&#10;&#10;Description automatically generated">
            <a:extLst>
              <a:ext uri="{FF2B5EF4-FFF2-40B4-BE49-F238E27FC236}">
                <a16:creationId xmlns:a16="http://schemas.microsoft.com/office/drawing/2014/main" id="{0B92AEC1-B468-482B-AF78-0AC62DEDD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57" y="643467"/>
            <a:ext cx="7428086" cy="5571065"/>
          </a:xfrm>
          <a:prstGeom prst="rect">
            <a:avLst/>
          </a:prstGeom>
          <a:ln>
            <a:noFill/>
          </a:ln>
        </p:spPr>
      </p:pic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4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THANK YOU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For Listening Our Presentation</a:t>
            </a:r>
          </a:p>
        </p:txBody>
      </p:sp>
      <p:pic>
        <p:nvPicPr>
          <p:cNvPr id="35" name="Graphic 34" descr="Smiling Face with No Fill">
            <a:extLst>
              <a:ext uri="{FF2B5EF4-FFF2-40B4-BE49-F238E27FC236}">
                <a16:creationId xmlns:a16="http://schemas.microsoft.com/office/drawing/2014/main" id="{7D1BFCB1-99F8-D357-469F-A234E1DC6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/>
              <a:t>SUBMITED BY</a:t>
            </a:r>
            <a:endParaRPr lang="en-US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788ADF35-7762-4E85-BE67-27FDB5522B9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>
          <a:xfrm>
            <a:off x="1487181" y="2886074"/>
            <a:ext cx="1845511" cy="1845511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CC184-1096-457B-AB72-BD49E6E54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8568" y="5084524"/>
            <a:ext cx="2317707" cy="343061"/>
          </a:xfrm>
        </p:spPr>
        <p:txBody>
          <a:bodyPr/>
          <a:lstStyle/>
          <a:p>
            <a:r>
              <a:rPr lang="en-US" err="1"/>
              <a:t>MohamedNur</a:t>
            </a:r>
            <a:r>
              <a:rPr lang="en-US"/>
              <a:t> Abshir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B420882-1CC0-49B4-8DDE-24EC2668750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/>
          <a:lstStyle/>
          <a:p>
            <a:r>
              <a:rPr lang="en-US"/>
              <a:t>Roll: 29</a:t>
            </a:r>
          </a:p>
        </p:txBody>
      </p:sp>
      <p:pic>
        <p:nvPicPr>
          <p:cNvPr id="18" name="Picture Placeholder 17" descr="A picture containing person, male&#10;&#10;Description automatically generated">
            <a:extLst>
              <a:ext uri="{FF2B5EF4-FFF2-40B4-BE49-F238E27FC236}">
                <a16:creationId xmlns:a16="http://schemas.microsoft.com/office/drawing/2014/main" id="{F2557ABA-5037-481D-8C54-94B63E80E2E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/>
          <a:stretch/>
        </p:blipFill>
        <p:spPr>
          <a:xfrm>
            <a:off x="5231518" y="2886074"/>
            <a:ext cx="1845511" cy="1845511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0714D4-1A7C-4D7F-A5C0-4F766382B6A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987281" y="4911996"/>
            <a:ext cx="2330816" cy="343061"/>
          </a:xfrm>
        </p:spPr>
        <p:txBody>
          <a:bodyPr/>
          <a:lstStyle/>
          <a:p>
            <a:r>
              <a:rPr lang="en-US"/>
              <a:t>AbdiQadir Jaylani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017101B-2009-4267-8513-19000E37B1F0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5231517" y="5291890"/>
            <a:ext cx="1855949" cy="343061"/>
          </a:xfrm>
        </p:spPr>
        <p:txBody>
          <a:bodyPr/>
          <a:lstStyle/>
          <a:p>
            <a:r>
              <a:rPr lang="en-US"/>
              <a:t>Roll: 07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AEE506-9967-4592-BC98-D3FD3028A8E5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441228" y="4854486"/>
            <a:ext cx="2317707" cy="343061"/>
          </a:xfrm>
        </p:spPr>
        <p:txBody>
          <a:bodyPr/>
          <a:lstStyle/>
          <a:p>
            <a:r>
              <a:rPr lang="en-US"/>
              <a:t>Hamze Shacban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40B843D-6615-46EB-A813-BEBD624EC685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8685464" y="5263136"/>
            <a:ext cx="1845511" cy="343061"/>
          </a:xfrm>
        </p:spPr>
        <p:txBody>
          <a:bodyPr/>
          <a:lstStyle/>
          <a:p>
            <a:r>
              <a:rPr lang="en-US"/>
              <a:t>Roll: 02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FC1756D-BCBF-4E25-BD99-ADE720BB84A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/>
          <a:srcRect l="349" r="349"/>
          <a:stretch/>
        </p:blipFill>
        <p:spPr>
          <a:xfrm>
            <a:off x="8685213" y="2886075"/>
            <a:ext cx="1846262" cy="1846263"/>
          </a:xfr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7AE23-BFB1-4529-94C4-3C04AA5F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>
                <a:solidFill>
                  <a:schemeClr val="tx1"/>
                </a:solidFill>
              </a:rPr>
              <a:t>Submitted to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2BF81-6679-4067-B9FE-53DD8FDF9C49}"/>
              </a:ext>
            </a:extLst>
          </p:cNvPr>
          <p:cNvSpPr txBox="1"/>
          <p:nvPr/>
        </p:nvSpPr>
        <p:spPr>
          <a:xfrm>
            <a:off x="411479" y="2688336"/>
            <a:ext cx="4498848" cy="35844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Asst. Prof. Md. Habibullah Belali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75B7D74-AC28-42BB-8A6B-A46634629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26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8B220-CCDC-4A70-9E94-E4815AEA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49DFD55-3C28-40EF-9E31-A92D2E4017FF}" type="slidenum">
              <a:rPr lang="en-US" sz="1200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 sz="120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2922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200" dirty="0">
                <a:solidFill>
                  <a:schemeClr val="tx1"/>
                </a:solidFill>
              </a:rPr>
              <a:t>Topics</a:t>
            </a:r>
            <a:endParaRPr lang="en-US" sz="52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350" name="Content Placeholder 333">
            <a:extLst>
              <a:ext uri="{FF2B5EF4-FFF2-40B4-BE49-F238E27FC236}">
                <a16:creationId xmlns:a16="http://schemas.microsoft.com/office/drawing/2014/main" id="{FBAD7828-1D7E-D6BF-D8A1-168B3AD38D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9407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28" y="1147158"/>
            <a:ext cx="6038470" cy="4713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RPC OPERATION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0590" y="1687486"/>
            <a:ext cx="3300156" cy="3636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RPC is Remote Procedure Call that used to call other processes on the remote systems like a local system.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3849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/>
              <a:pPr>
                <a:spcAft>
                  <a:spcPts val="600"/>
                </a:spcAft>
              </a:pPr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3" descr="Diagram&#10;&#10;Description automatically generated">
            <a:extLst>
              <a:ext uri="{FF2B5EF4-FFF2-40B4-BE49-F238E27FC236}">
                <a16:creationId xmlns:a16="http://schemas.microsoft.com/office/drawing/2014/main" id="{463857A3-B5E1-4513-86CB-451EEFCE7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42" y="643468"/>
            <a:ext cx="7428088" cy="5571066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4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900"/>
              <a:t>The steps</a:t>
            </a:r>
            <a:r>
              <a:rPr lang="en-US" sz="1900" kern="1200" dirty="0">
                <a:latin typeface="+mj-lt"/>
                <a:ea typeface="+mj-ea"/>
                <a:cs typeface="+mj-cs"/>
              </a:rPr>
              <a:t> involved in a doing a remote computation through RPC.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3" name="Picture 13" descr="Diagram&#10;&#10;Description automatically generated">
            <a:extLst>
              <a:ext uri="{FF2B5EF4-FFF2-40B4-BE49-F238E27FC236}">
                <a16:creationId xmlns:a16="http://schemas.microsoft.com/office/drawing/2014/main" id="{4CA9832A-FEB4-4088-BC0B-5B80061B9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009" y="2091095"/>
            <a:ext cx="8949447" cy="420624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a remote procedure call occurs in the following steps: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8727" y="2396871"/>
            <a:ext cx="2896852" cy="343560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800" dirty="0">
                <a:ea typeface="+mn-lt"/>
                <a:cs typeface="+mn-lt"/>
              </a:rPr>
              <a:t>1. </a:t>
            </a:r>
            <a:r>
              <a:rPr lang="en-US" sz="2400" dirty="0">
                <a:ea typeface="+mn-lt"/>
                <a:cs typeface="+mn-lt"/>
              </a:rPr>
              <a:t>The client procedure calls the client stub in the normal way.</a:t>
            </a:r>
          </a:p>
          <a:p>
            <a:endParaRPr lang="en-US" sz="2400" dirty="0"/>
          </a:p>
          <a:p>
            <a:r>
              <a:rPr lang="en-US" sz="2400" dirty="0"/>
              <a:t>2. </a:t>
            </a:r>
            <a:r>
              <a:rPr lang="en-US" sz="2400" dirty="0">
                <a:ea typeface="+mn-lt"/>
                <a:cs typeface="+mn-lt"/>
              </a:rPr>
              <a:t>The client stub builds a message and calls the local operating system.</a:t>
            </a:r>
            <a:endParaRPr lang="en-US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32647" y="2396871"/>
            <a:ext cx="3011689" cy="34356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3. </a:t>
            </a:r>
            <a:r>
              <a:rPr lang="en-US" sz="2400" dirty="0">
                <a:ea typeface="+mn-lt"/>
                <a:cs typeface="+mn-lt"/>
              </a:rPr>
              <a:t>The client's OS sends the message to the remote OS.</a:t>
            </a:r>
          </a:p>
          <a:p>
            <a:endParaRPr lang="en-US" sz="2400" dirty="0"/>
          </a:p>
          <a:p>
            <a:r>
              <a:rPr lang="en-US" sz="2400" dirty="0"/>
              <a:t>4. </a:t>
            </a:r>
            <a:r>
              <a:rPr lang="en-US" sz="2400" dirty="0">
                <a:ea typeface="+mn-lt"/>
                <a:cs typeface="+mn-lt"/>
              </a:rPr>
              <a:t>The remote OS gives the message to the server stub.</a:t>
            </a:r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FA0B0D-7B36-4D63-86BD-20E6E1B6A0D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93252" y="2396871"/>
            <a:ext cx="3155644" cy="34356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5. </a:t>
            </a:r>
            <a:r>
              <a:rPr lang="en-US" sz="2400" dirty="0">
                <a:ea typeface="+mn-lt"/>
                <a:cs typeface="+mn-lt"/>
              </a:rPr>
              <a:t>The server stub unpacks </a:t>
            </a:r>
            <a:r>
              <a:rPr lang="en-US" sz="2400" dirty="0" err="1">
                <a:ea typeface="+mn-lt"/>
                <a:cs typeface="+mn-lt"/>
              </a:rPr>
              <a:t>lhe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parameLers</a:t>
            </a:r>
            <a:r>
              <a:rPr lang="en-US" sz="2400" dirty="0">
                <a:ea typeface="+mn-lt"/>
                <a:cs typeface="+mn-lt"/>
              </a:rPr>
              <a:t> and calls the server.</a:t>
            </a:r>
          </a:p>
          <a:p>
            <a:endParaRPr lang="en-US" sz="2400" dirty="0"/>
          </a:p>
          <a:p>
            <a:r>
              <a:rPr lang="en-US" sz="2400" dirty="0"/>
              <a:t>6. </a:t>
            </a:r>
            <a:r>
              <a:rPr lang="en-US" sz="2400" dirty="0">
                <a:ea typeface="+mn-lt"/>
                <a:cs typeface="+mn-lt"/>
              </a:rPr>
              <a:t>The server does the work and returns the result to the stub.</a:t>
            </a:r>
            <a:endParaRPr lang="en-US" sz="24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5"/>
            <a:ext cx="6696075" cy="1909763"/>
          </a:xfrm>
        </p:spPr>
        <p:txBody>
          <a:bodyPr/>
          <a:lstStyle/>
          <a:p>
            <a:r>
              <a:rPr lang="en-US"/>
              <a:t>Asynchronous rpc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441</Words>
  <Application>Microsoft Office PowerPoint</Application>
  <PresentationFormat>Widescreen</PresentationFormat>
  <Paragraphs>134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Welcome to our presentation</vt:lpstr>
      <vt:lpstr>SUBMITED BY</vt:lpstr>
      <vt:lpstr>Submitted to</vt:lpstr>
      <vt:lpstr>Topics</vt:lpstr>
      <vt:lpstr>RPC OPERATION</vt:lpstr>
      <vt:lpstr>PowerPoint Presentation</vt:lpstr>
      <vt:lpstr>The steps involved in a doing a remote computation through RPC.</vt:lpstr>
      <vt:lpstr>a remote procedure call occurs in the following steps:</vt:lpstr>
      <vt:lpstr>Asynchronous rpc</vt:lpstr>
      <vt:lpstr>asynchronous</vt:lpstr>
      <vt:lpstr>PowerPoint Presentation</vt:lpstr>
      <vt:lpstr>Deferred synchronous rpc</vt:lpstr>
      <vt:lpstr>Deferred synchronous rpc</vt:lpstr>
      <vt:lpstr>PowerPoint Presentation</vt:lpstr>
      <vt:lpstr>THANK YOU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377</cp:revision>
  <dcterms:created xsi:type="dcterms:W3CDTF">2022-03-19T07:17:12Z</dcterms:created>
  <dcterms:modified xsi:type="dcterms:W3CDTF">2022-03-20T01:16:34Z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