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DEF6839-8A28-4385-BF1D-9123CB93E80D}" type="datetimeFigureOut">
              <a:rPr lang="de-DE" smtClean="0"/>
              <a:t>28.02.2024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1EA8E95-84DA-4494-9E3F-0855B7A4FF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233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6839-8A28-4385-BF1D-9123CB93E80D}" type="datetimeFigureOut">
              <a:rPr lang="de-DE" smtClean="0"/>
              <a:t>28.02.2024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A8E95-84DA-4494-9E3F-0855B7A4FF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1730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DEF6839-8A28-4385-BF1D-9123CB93E80D}" type="datetimeFigureOut">
              <a:rPr lang="de-DE" smtClean="0"/>
              <a:t>28.02.2024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1EA8E95-84DA-4494-9E3F-0855B7A4FF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2450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DEF6839-8A28-4385-BF1D-9123CB93E80D}" type="datetimeFigureOut">
              <a:rPr lang="de-DE" smtClean="0"/>
              <a:t>28.02.2024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1EA8E95-84DA-4494-9E3F-0855B7A4FF91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5408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DEF6839-8A28-4385-BF1D-9123CB93E80D}" type="datetimeFigureOut">
              <a:rPr lang="de-DE" smtClean="0"/>
              <a:t>28.02.2024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1EA8E95-84DA-4494-9E3F-0855B7A4FF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0678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6839-8A28-4385-BF1D-9123CB93E80D}" type="datetimeFigureOut">
              <a:rPr lang="de-DE" smtClean="0"/>
              <a:t>28.02.2024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A8E95-84DA-4494-9E3F-0855B7A4FF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1179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6839-8A28-4385-BF1D-9123CB93E80D}" type="datetimeFigureOut">
              <a:rPr lang="de-DE" smtClean="0"/>
              <a:t>28.02.2024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A8E95-84DA-4494-9E3F-0855B7A4FF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4191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6839-8A28-4385-BF1D-9123CB93E80D}" type="datetimeFigureOut">
              <a:rPr lang="de-DE" smtClean="0"/>
              <a:t>28.02.2024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A8E95-84DA-4494-9E3F-0855B7A4FF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61628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DEF6839-8A28-4385-BF1D-9123CB93E80D}" type="datetimeFigureOut">
              <a:rPr lang="de-DE" smtClean="0"/>
              <a:t>28.02.2024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1EA8E95-84DA-4494-9E3F-0855B7A4FF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3876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23828"/>
            <a:ext cx="8610600" cy="12930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6839-8A28-4385-BF1D-9123CB93E80D}" type="datetimeFigureOut">
              <a:rPr lang="de-DE" smtClean="0"/>
              <a:t>28.02.2024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A8E95-84DA-4494-9E3F-0855B7A4FF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308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DEF6839-8A28-4385-BF1D-9123CB93E80D}" type="datetimeFigureOut">
              <a:rPr lang="de-DE" smtClean="0"/>
              <a:t>28.02.2024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1EA8E95-84DA-4494-9E3F-0855B7A4FF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1437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6839-8A28-4385-BF1D-9123CB93E80D}" type="datetimeFigureOut">
              <a:rPr lang="de-DE" smtClean="0"/>
              <a:t>28.02.2024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A8E95-84DA-4494-9E3F-0855B7A4FF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542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6839-8A28-4385-BF1D-9123CB93E80D}" type="datetimeFigureOut">
              <a:rPr lang="de-DE" smtClean="0"/>
              <a:t>28.02.2024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A8E95-84DA-4494-9E3F-0855B7A4FF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268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6839-8A28-4385-BF1D-9123CB93E80D}" type="datetimeFigureOut">
              <a:rPr lang="de-DE" smtClean="0"/>
              <a:t>28.02.2024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A8E95-84DA-4494-9E3F-0855B7A4FF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6840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6839-8A28-4385-BF1D-9123CB93E80D}" type="datetimeFigureOut">
              <a:rPr lang="de-DE" smtClean="0"/>
              <a:t>28.02.2024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A8E95-84DA-4494-9E3F-0855B7A4FF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884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6839-8A28-4385-BF1D-9123CB93E80D}" type="datetimeFigureOut">
              <a:rPr lang="de-DE" smtClean="0"/>
              <a:t>28.02.2024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A8E95-84DA-4494-9E3F-0855B7A4FF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1450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6839-8A28-4385-BF1D-9123CB93E80D}" type="datetimeFigureOut">
              <a:rPr lang="de-DE" smtClean="0"/>
              <a:t>28.02.2024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A8E95-84DA-4494-9E3F-0855B7A4FF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171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F6839-8A28-4385-BF1D-9123CB93E80D}" type="datetimeFigureOut">
              <a:rPr lang="de-DE" smtClean="0"/>
              <a:t>28.02.2024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A8E95-84DA-4494-9E3F-0855B7A4FF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25831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2E557-BBA0-BDD0-1CB2-1BD95123A2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814F58-47B9-7A60-44C9-E0D1967789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696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95D3C-C96B-05E9-5277-229135DAE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44068-6D1A-5CBA-6A74-EF709BFDC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863564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Vapor Trail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mohamed.salama</dc:creator>
  <cp:lastModifiedBy>mohamed.salama</cp:lastModifiedBy>
  <cp:revision>1</cp:revision>
  <dcterms:created xsi:type="dcterms:W3CDTF">2024-02-27T22:20:26Z</dcterms:created>
  <dcterms:modified xsi:type="dcterms:W3CDTF">2024-02-27T22:21:24Z</dcterms:modified>
</cp:coreProperties>
</file>