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76" r:id="rId6"/>
    <p:sldId id="277" r:id="rId7"/>
    <p:sldId id="268" r:id="rId8"/>
    <p:sldId id="278" r:id="rId9"/>
    <p:sldId id="279" r:id="rId10"/>
    <p:sldId id="262" r:id="rId11"/>
    <p:sldId id="280" r:id="rId12"/>
    <p:sldId id="281" r:id="rId13"/>
    <p:sldId id="282" r:id="rId14"/>
    <p:sldId id="267" r:id="rId15"/>
  </p:sldIdLst>
  <p:sldSz cx="18288000" cy="10287000"/>
  <p:notesSz cx="6858000" cy="9144000"/>
  <p:embeddedFontLst>
    <p:embeddedFont>
      <p:font typeface="Anton" pitchFamily="2" charset="0"/>
      <p:regular r:id="rId17"/>
    </p:embeddedFont>
    <p:embeddedFont>
      <p:font typeface="Arim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843"/>
    <a:srgbClr val="F68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060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46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649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88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074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488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52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14350" y="2454275"/>
            <a:ext cx="16557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491025" y="56245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3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3" name="Google Shape;13;p3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3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" name="Google Shape;40;p3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41" name="Google Shape;41;p3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9692551" y="763817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981225" y="5942025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85;p4"/>
          <p:cNvGrpSpPr/>
          <p:nvPr/>
        </p:nvGrpSpPr>
        <p:grpSpPr>
          <a:xfrm>
            <a:off x="503084" y="428766"/>
            <a:ext cx="5851052" cy="1310243"/>
            <a:chOff x="2" y="-564"/>
            <a:chExt cx="7801403" cy="1746991"/>
          </a:xfrm>
        </p:grpSpPr>
        <p:grpSp>
          <p:nvGrpSpPr>
            <p:cNvPr id="86" name="Google Shape;86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4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14" name="Google Shape;114;p4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2579688" y="6597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30" name="Google Shape;130;p5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5"/>
          <p:cNvSpPr/>
          <p:nvPr/>
        </p:nvSpPr>
        <p:spPr>
          <a:xfrm>
            <a:off x="16422857" y="627962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3" name="Google Shape;143;p5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44" name="Google Shape;144;p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71525" y="2586675"/>
            <a:ext cx="16595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3219425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2"/>
          </p:nvPr>
        </p:nvSpPr>
        <p:spPr>
          <a:xfrm>
            <a:off x="9075569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417483" y="242355"/>
            <a:ext cx="5851052" cy="1310243"/>
            <a:chOff x="0" y="-241102"/>
            <a:chExt cx="7801402" cy="1746991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04" name="Google Shape;204;p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23" name="Google Shape;223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/>
          <p:nvPr/>
        </p:nvSpPr>
        <p:spPr>
          <a:xfrm>
            <a:off x="14123600" y="476375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2" name="Google Shape;232;p6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33" name="Google Shape;233;p6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576300" y="2672488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body" idx="1"/>
          </p:nvPr>
        </p:nvSpPr>
        <p:spPr>
          <a:xfrm>
            <a:off x="1528775" y="5556275"/>
            <a:ext cx="501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2"/>
          </p:nvPr>
        </p:nvSpPr>
        <p:spPr>
          <a:xfrm>
            <a:off x="6726129" y="5556275"/>
            <a:ext cx="5016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50" name="Google Shape;250;p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78" name="Google Shape;278;p7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0" name="Google Shape;290;p7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751125" y="27987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94" name="Google Shape;294;p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22" name="Google Shape;322;p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29" name="Google Shape;329;p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8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42950" y="4058913"/>
            <a:ext cx="164046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body" idx="1"/>
          </p:nvPr>
        </p:nvSpPr>
        <p:spPr>
          <a:xfrm>
            <a:off x="5336650" y="5817575"/>
            <a:ext cx="74532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body" idx="2"/>
          </p:nvPr>
        </p:nvSpPr>
        <p:spPr>
          <a:xfrm>
            <a:off x="742950" y="5817580"/>
            <a:ext cx="4386600" cy="3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9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40" name="Google Shape;340;p9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9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44" name="Google Shape;344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9"/>
          <p:cNvSpPr/>
          <p:nvPr/>
        </p:nvSpPr>
        <p:spPr>
          <a:xfrm>
            <a:off x="14580281" y="4222181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53" name="Google Shape;353;p9"/>
          <p:cNvGrpSpPr/>
          <p:nvPr/>
        </p:nvGrpSpPr>
        <p:grpSpPr>
          <a:xfrm>
            <a:off x="12072976" y="8575885"/>
            <a:ext cx="5851052" cy="1310243"/>
            <a:chOff x="2" y="-564"/>
            <a:chExt cx="7801403" cy="1746991"/>
          </a:xfrm>
        </p:grpSpPr>
        <p:grpSp>
          <p:nvGrpSpPr>
            <p:cNvPr id="354" name="Google Shape;354;p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02575" y="4737700"/>
            <a:ext cx="16871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83" name="Google Shape;383;p10"/>
          <p:cNvSpPr>
            <a:spLocks noGrp="1"/>
          </p:cNvSpPr>
          <p:nvPr>
            <p:ph type="pic" idx="2"/>
          </p:nvPr>
        </p:nvSpPr>
        <p:spPr>
          <a:xfrm>
            <a:off x="1125547" y="5629275"/>
            <a:ext cx="4245000" cy="3183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>
            <a:spLocks noGrp="1"/>
          </p:cNvSpPr>
          <p:nvPr>
            <p:ph type="body" idx="1"/>
          </p:nvPr>
        </p:nvSpPr>
        <p:spPr>
          <a:xfrm>
            <a:off x="6159513" y="60816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14398941" y="50790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86" name="Google Shape;386;p10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87" name="Google Shape;387;p10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88" name="Google Shape;388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0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94" name="Google Shape;394;p1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0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0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0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9" name="Google Shape;399;p10"/>
          <p:cNvGrpSpPr/>
          <p:nvPr/>
        </p:nvGrpSpPr>
        <p:grpSpPr>
          <a:xfrm rot="10800000">
            <a:off x="8547898" y="480862"/>
            <a:ext cx="5851052" cy="1310243"/>
            <a:chOff x="2" y="-564"/>
            <a:chExt cx="7801403" cy="1746991"/>
          </a:xfrm>
        </p:grpSpPr>
        <p:grpSp>
          <p:nvGrpSpPr>
            <p:cNvPr id="400" name="Google Shape;400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01" name="Google Shape;401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10" name="Google Shape;410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13" name="Google Shape;413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16" name="Google Shape;416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0"/>
          <p:cNvGrpSpPr/>
          <p:nvPr/>
        </p:nvGrpSpPr>
        <p:grpSpPr>
          <a:xfrm rot="10800000">
            <a:off x="12023215" y="8251029"/>
            <a:ext cx="5851052" cy="1310243"/>
            <a:chOff x="2" y="-564"/>
            <a:chExt cx="7801403" cy="1746991"/>
          </a:xfrm>
        </p:grpSpPr>
        <p:grpSp>
          <p:nvGrpSpPr>
            <p:cNvPr id="428" name="Google Shape;428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29" name="Google Shape;429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35" name="Google Shape;435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50" name="Google Shape;450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150" y="1893900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393A3F"/>
              </a:buClr>
              <a:buSzPts val="12500"/>
              <a:buFont typeface="Anton"/>
              <a:buNone/>
              <a:defRPr sz="1250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100" y="5060950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238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»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1"/>
          <p:cNvGrpSpPr/>
          <p:nvPr/>
        </p:nvGrpSpPr>
        <p:grpSpPr>
          <a:xfrm>
            <a:off x="641008" y="7256645"/>
            <a:ext cx="6529522" cy="1437158"/>
            <a:chOff x="0" y="-47625"/>
            <a:chExt cx="1719710" cy="378511"/>
          </a:xfrm>
        </p:grpSpPr>
        <p:sp>
          <p:nvSpPr>
            <p:cNvPr id="460" name="Google Shape;460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1"/>
          <p:cNvGrpSpPr/>
          <p:nvPr/>
        </p:nvGrpSpPr>
        <p:grpSpPr>
          <a:xfrm>
            <a:off x="617775" y="6540652"/>
            <a:ext cx="7833810" cy="2532771"/>
            <a:chOff x="0" y="-47625"/>
            <a:chExt cx="1719710" cy="378511"/>
          </a:xfrm>
        </p:grpSpPr>
        <p:sp>
          <p:nvSpPr>
            <p:cNvPr id="463" name="Google Shape;463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1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466" name="Google Shape;466;p11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11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488" name="Google Shape;488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11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494" name="Google Shape;494;p1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13" name="Google Shape;513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1" name="Google Shape;521;p11"/>
          <p:cNvSpPr/>
          <p:nvPr/>
        </p:nvSpPr>
        <p:spPr>
          <a:xfrm>
            <a:off x="8901991" y="592794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22" name="Google Shape;522;p1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523" name="Google Shape;523;p1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524" name="Google Shape;524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1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527" name="Google Shape;527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" name="Google Shape;529;p1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530" name="Google Shape;530;p11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1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533" name="Google Shape;533;p11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5" name="Google Shape;535;p11"/>
          <p:cNvSpPr txBox="1"/>
          <p:nvPr/>
        </p:nvSpPr>
        <p:spPr>
          <a:xfrm>
            <a:off x="844802" y="2958232"/>
            <a:ext cx="1027267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ABDELGHAFOR’S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HACKATHON</a:t>
            </a:r>
            <a:endParaRPr dirty="0"/>
          </a:p>
        </p:txBody>
      </p:sp>
      <p:sp>
        <p:nvSpPr>
          <p:cNvPr id="536" name="Google Shape;536;p11"/>
          <p:cNvSpPr txBox="1"/>
          <p:nvPr/>
        </p:nvSpPr>
        <p:spPr>
          <a:xfrm>
            <a:off x="1168317" y="6897547"/>
            <a:ext cx="8649136" cy="246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Local Library Console 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Management System</a:t>
            </a:r>
          </a:p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7" name="Google Shape;53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8500" y="1596000"/>
            <a:ext cx="7051144" cy="6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17"/>
          <p:cNvGrpSpPr/>
          <p:nvPr/>
        </p:nvGrpSpPr>
        <p:grpSpPr>
          <a:xfrm>
            <a:off x="1095715" y="2394973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1205290" y="2218906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3291784" y="88544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3" name="Google Shape;993;p17"/>
          <p:cNvSpPr txBox="1"/>
          <p:nvPr/>
        </p:nvSpPr>
        <p:spPr>
          <a:xfrm>
            <a:off x="3504218" y="2303656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p17"/>
          <p:cNvSpPr txBox="1"/>
          <p:nvPr/>
        </p:nvSpPr>
        <p:spPr>
          <a:xfrm>
            <a:off x="1784994" y="245210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pic>
        <p:nvPicPr>
          <p:cNvPr id="996" name="Google Shape;9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4825" y="2649237"/>
            <a:ext cx="4819825" cy="5867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9108498" y="3544718"/>
            <a:ext cx="8544465" cy="3872111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37168" y="2632553"/>
            <a:ext cx="8706831" cy="625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Book, Member, and library classes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(library):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pens a file “books_data.txt” for writing.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Writes details of each book to the file, including book ID, title, author, genre, and availability (each book on a new line).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Prints a message confirming that the book data has been saved.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save_member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(library):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pens a file “members_data.txt” for writing.</a:t>
            </a:r>
          </a:p>
          <a:p>
            <a:pPr marL="342900" indent="-342900">
              <a:lnSpc>
                <a:spcPct val="140025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Writes details of each member to the file, including member ID, name, role, and borrowed books (each member on a new line).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 books are joined into a comma-separated string.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Prints a message confirming that the member data is saved.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FC6C82-A22B-BC8B-9B94-00C3CBBF2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208" y="3226664"/>
            <a:ext cx="8544467" cy="39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1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9412660" y="2874434"/>
            <a:ext cx="7203398" cy="5701338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4" y="242356"/>
            <a:ext cx="3653708" cy="972939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2883381" y="8693803"/>
            <a:ext cx="4967450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5282042" y="12152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4178129" y="552741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4287704" y="376673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6583515" y="522090"/>
            <a:ext cx="798475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4867408" y="6098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461861" y="1901505"/>
            <a:ext cx="8826694" cy="765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load_data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starts by creating a new Library object.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 Books: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opens the books_data.txt file and reads each line.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Each line is split by commas to extract book details.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creates a Book object to add each line to library’s book collection.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is printed when the book data is successfully loaded.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Load Members: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opens the members_data.txt file and reads each line.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Each line is split by commas to get member details.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creates a Member object for each line and adds it to the library’s member collection.</a:t>
            </a: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is printed when the member data is successfully loaded.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files are not found, it prints a message and returns a new, empty Library instance.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8B6CED-258F-266E-E1A0-9FDFCBF79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870" y="2613918"/>
            <a:ext cx="7203398" cy="5758866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8FB2E1A3-45BE-EDCD-BCC7-2282872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by creating a new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object.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9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17"/>
          <p:cNvGrpSpPr/>
          <p:nvPr/>
        </p:nvGrpSpPr>
        <p:grpSpPr>
          <a:xfrm>
            <a:off x="1014722" y="2394973"/>
            <a:ext cx="2065565" cy="1437158"/>
            <a:chOff x="0" y="-47625"/>
            <a:chExt cx="544017" cy="378511"/>
          </a:xfrm>
        </p:grpSpPr>
        <p:sp>
          <p:nvSpPr>
            <p:cNvPr id="918" name="Google Shape;918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17"/>
          <p:cNvGrpSpPr/>
          <p:nvPr/>
        </p:nvGrpSpPr>
        <p:grpSpPr>
          <a:xfrm>
            <a:off x="1124297" y="2218906"/>
            <a:ext cx="2065565" cy="1437158"/>
            <a:chOff x="0" y="-47625"/>
            <a:chExt cx="544017" cy="378511"/>
          </a:xfrm>
        </p:grpSpPr>
        <p:sp>
          <p:nvSpPr>
            <p:cNvPr id="921" name="Google Shape;921;p17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7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1" name="Google Shape;951;p17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952" name="Google Shape;952;p1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53" name="Google Shape;953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956" name="Google Shape;956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58;p1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959" name="Google Shape;959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1" name="Google Shape;961;p1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965" name="Google Shape;965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1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968" name="Google Shape;968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1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1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974" name="Google Shape;974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2" name="Google Shape;992;p17"/>
          <p:cNvSpPr/>
          <p:nvPr/>
        </p:nvSpPr>
        <p:spPr>
          <a:xfrm>
            <a:off x="13291784" y="88544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3" name="Google Shape;993;p17"/>
          <p:cNvSpPr txBox="1"/>
          <p:nvPr/>
        </p:nvSpPr>
        <p:spPr>
          <a:xfrm>
            <a:off x="3504218" y="2303656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p17"/>
          <p:cNvSpPr txBox="1"/>
          <p:nvPr/>
        </p:nvSpPr>
        <p:spPr>
          <a:xfrm>
            <a:off x="1704001" y="2437587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6</a:t>
            </a:r>
            <a:endParaRPr dirty="0"/>
          </a:p>
        </p:txBody>
      </p:sp>
      <p:pic>
        <p:nvPicPr>
          <p:cNvPr id="996" name="Google Shape;9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4825" y="2649237"/>
            <a:ext cx="4819825" cy="5867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63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9" name="Google Shape;1299;p22"/>
          <p:cNvGrpSpPr/>
          <p:nvPr/>
        </p:nvGrpSpPr>
        <p:grpSpPr>
          <a:xfrm>
            <a:off x="1028700" y="7172338"/>
            <a:ext cx="4448223" cy="1968467"/>
            <a:chOff x="0" y="-47625"/>
            <a:chExt cx="1171548" cy="518444"/>
          </a:xfrm>
        </p:grpSpPr>
        <p:sp>
          <p:nvSpPr>
            <p:cNvPr id="1300" name="Google Shape;1300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22"/>
          <p:cNvGrpSpPr/>
          <p:nvPr/>
        </p:nvGrpSpPr>
        <p:grpSpPr>
          <a:xfrm>
            <a:off x="6801903" y="7172338"/>
            <a:ext cx="4448223" cy="1968467"/>
            <a:chOff x="0" y="-47625"/>
            <a:chExt cx="1171548" cy="518444"/>
          </a:xfrm>
        </p:grpSpPr>
        <p:sp>
          <p:nvSpPr>
            <p:cNvPr id="1303" name="Google Shape;1303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22"/>
          <p:cNvGrpSpPr/>
          <p:nvPr/>
        </p:nvGrpSpPr>
        <p:grpSpPr>
          <a:xfrm>
            <a:off x="1264672" y="6921811"/>
            <a:ext cx="4448223" cy="1968467"/>
            <a:chOff x="0" y="-47625"/>
            <a:chExt cx="1171548" cy="518444"/>
          </a:xfrm>
        </p:grpSpPr>
        <p:sp>
          <p:nvSpPr>
            <p:cNvPr id="1306" name="Google Shape;1306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22"/>
          <p:cNvGrpSpPr/>
          <p:nvPr/>
        </p:nvGrpSpPr>
        <p:grpSpPr>
          <a:xfrm>
            <a:off x="7037874" y="6921811"/>
            <a:ext cx="4448223" cy="1968467"/>
            <a:chOff x="0" y="-47625"/>
            <a:chExt cx="1171548" cy="518444"/>
          </a:xfrm>
        </p:grpSpPr>
        <p:sp>
          <p:nvSpPr>
            <p:cNvPr id="1309" name="Google Shape;1309;p22"/>
            <p:cNvSpPr/>
            <p:nvPr/>
          </p:nvSpPr>
          <p:spPr>
            <a:xfrm>
              <a:off x="0" y="0"/>
              <a:ext cx="1171548" cy="470819"/>
            </a:xfrm>
            <a:custGeom>
              <a:avLst/>
              <a:gdLst/>
              <a:ahLst/>
              <a:cxnLst/>
              <a:rect l="l" t="t" r="r" b="b"/>
              <a:pathLst>
                <a:path w="1171548" h="470819" extrusionOk="0">
                  <a:moveTo>
                    <a:pt x="88763" y="0"/>
                  </a:moveTo>
                  <a:lnTo>
                    <a:pt x="1082785" y="0"/>
                  </a:lnTo>
                  <a:cubicBezTo>
                    <a:pt x="1106327" y="0"/>
                    <a:pt x="1128904" y="9352"/>
                    <a:pt x="1145550" y="25998"/>
                  </a:cubicBezTo>
                  <a:cubicBezTo>
                    <a:pt x="1162197" y="42644"/>
                    <a:pt x="1171548" y="65222"/>
                    <a:pt x="1171548" y="88763"/>
                  </a:cubicBezTo>
                  <a:lnTo>
                    <a:pt x="1171548" y="382056"/>
                  </a:lnTo>
                  <a:cubicBezTo>
                    <a:pt x="1171548" y="431078"/>
                    <a:pt x="1131808" y="470819"/>
                    <a:pt x="1082785" y="470819"/>
                  </a:cubicBezTo>
                  <a:lnTo>
                    <a:pt x="88763" y="470819"/>
                  </a:lnTo>
                  <a:cubicBezTo>
                    <a:pt x="39741" y="470819"/>
                    <a:pt x="0" y="431078"/>
                    <a:pt x="0" y="382056"/>
                  </a:cubicBezTo>
                  <a:lnTo>
                    <a:pt x="0" y="88763"/>
                  </a:lnTo>
                  <a:cubicBezTo>
                    <a:pt x="0" y="39741"/>
                    <a:pt x="39741" y="0"/>
                    <a:pt x="88763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2"/>
            <p:cNvSpPr txBox="1"/>
            <p:nvPr/>
          </p:nvSpPr>
          <p:spPr>
            <a:xfrm>
              <a:off x="0" y="-47625"/>
              <a:ext cx="1171548" cy="51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1" name="Google Shape;1311;p2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312" name="Google Shape;1312;p2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313" name="Google Shape;1313;p2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5" name="Google Shape;1315;p2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316" name="Google Shape;1316;p2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319" name="Google Shape;1319;p2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1" name="Google Shape;1321;p2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322" name="Google Shape;1322;p2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5" name="Google Shape;1325;p22"/>
          <p:cNvSpPr txBox="1"/>
          <p:nvPr/>
        </p:nvSpPr>
        <p:spPr>
          <a:xfrm>
            <a:off x="1784753" y="7279853"/>
            <a:ext cx="3863381" cy="90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FFFEF8"/>
                </a:solidFill>
                <a:latin typeface="Anton"/>
                <a:ea typeface="Anton"/>
                <a:cs typeface="Anton"/>
                <a:sym typeface="Anton"/>
              </a:rPr>
              <a:t>YOUR NAME</a:t>
            </a:r>
            <a:endParaRPr dirty="0"/>
          </a:p>
        </p:txBody>
      </p:sp>
      <p:sp>
        <p:nvSpPr>
          <p:cNvPr id="1326" name="Google Shape;1326;p22"/>
          <p:cNvSpPr txBox="1"/>
          <p:nvPr/>
        </p:nvSpPr>
        <p:spPr>
          <a:xfrm>
            <a:off x="7699352" y="7279853"/>
            <a:ext cx="3863381" cy="90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>
                <a:solidFill>
                  <a:srgbClr val="FFFEF8"/>
                </a:solidFill>
                <a:latin typeface="Anton"/>
                <a:ea typeface="Anton"/>
                <a:cs typeface="Anton"/>
                <a:sym typeface="Anton"/>
              </a:rPr>
              <a:t>YOUR NAME</a:t>
            </a:r>
            <a:endParaRPr/>
          </a:p>
        </p:txBody>
      </p:sp>
      <p:sp>
        <p:nvSpPr>
          <p:cNvPr id="1327" name="Google Shape;1327;p22"/>
          <p:cNvSpPr txBox="1"/>
          <p:nvPr/>
        </p:nvSpPr>
        <p:spPr>
          <a:xfrm>
            <a:off x="1784750" y="8199350"/>
            <a:ext cx="38634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Elaborate on what you want to discuss. </a:t>
            </a:r>
            <a:endParaRPr/>
          </a:p>
        </p:txBody>
      </p:sp>
      <p:sp>
        <p:nvSpPr>
          <p:cNvPr id="1328" name="Google Shape;1328;p22"/>
          <p:cNvSpPr txBox="1"/>
          <p:nvPr/>
        </p:nvSpPr>
        <p:spPr>
          <a:xfrm>
            <a:off x="7699350" y="8199350"/>
            <a:ext cx="3628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Elaborate on what you want to discuss. </a:t>
            </a:r>
            <a:endParaRPr/>
          </a:p>
        </p:txBody>
      </p:sp>
      <p:grpSp>
        <p:nvGrpSpPr>
          <p:cNvPr id="1330" name="Google Shape;1330;p22"/>
          <p:cNvGrpSpPr/>
          <p:nvPr/>
        </p:nvGrpSpPr>
        <p:grpSpPr>
          <a:xfrm>
            <a:off x="9409907" y="812132"/>
            <a:ext cx="5851054" cy="1309820"/>
            <a:chOff x="0" y="0"/>
            <a:chExt cx="7801405" cy="1746426"/>
          </a:xfrm>
        </p:grpSpPr>
        <p:grpSp>
          <p:nvGrpSpPr>
            <p:cNvPr id="1331" name="Google Shape;1331;p2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332" name="Google Shape;1332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335" name="Google Shape;1335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2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338" name="Google Shape;1338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0" name="Google Shape;1340;p2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341" name="Google Shape;1341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3" name="Google Shape;1343;p2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344" name="Google Shape;1344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6" name="Google Shape;1346;p2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347" name="Google Shape;1347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9" name="Google Shape;1349;p2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350" name="Google Shape;1350;p2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353" name="Google Shape;1353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5" name="Google Shape;1355;p2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356" name="Google Shape;1356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8" name="Google Shape;1358;p22"/>
          <p:cNvGrpSpPr/>
          <p:nvPr/>
        </p:nvGrpSpPr>
        <p:grpSpPr>
          <a:xfrm>
            <a:off x="12072975" y="8576308"/>
            <a:ext cx="5851054" cy="1309820"/>
            <a:chOff x="0" y="0"/>
            <a:chExt cx="7801405" cy="1746426"/>
          </a:xfrm>
        </p:grpSpPr>
        <p:grpSp>
          <p:nvGrpSpPr>
            <p:cNvPr id="1359" name="Google Shape;1359;p2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360" name="Google Shape;1360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2" name="Google Shape;1362;p2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363" name="Google Shape;1363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5" name="Google Shape;1365;p2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366" name="Google Shape;1366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8" name="Google Shape;1368;p2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369" name="Google Shape;1369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2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372" name="Google Shape;1372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4" name="Google Shape;1374;p2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375" name="Google Shape;1375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7" name="Google Shape;1377;p2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378" name="Google Shape;1378;p2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0" name="Google Shape;1380;p2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381" name="Google Shape;1381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3" name="Google Shape;1383;p2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384" name="Google Shape;1384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386" name="Google Shape;13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837" y="3235151"/>
            <a:ext cx="3739925" cy="33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6512" y="3186050"/>
            <a:ext cx="3739964" cy="33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04;p27">
            <a:extLst>
              <a:ext uri="{FF2B5EF4-FFF2-40B4-BE49-F238E27FC236}">
                <a16:creationId xmlns:a16="http://schemas.microsoft.com/office/drawing/2014/main" id="{FBC43C8C-DB78-FA7B-CA6E-E0D9673D3D7F}"/>
              </a:ext>
            </a:extLst>
          </p:cNvPr>
          <p:cNvSpPr txBox="1"/>
          <p:nvPr/>
        </p:nvSpPr>
        <p:spPr>
          <a:xfrm>
            <a:off x="1028700" y="726150"/>
            <a:ext cx="8789897" cy="1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  <a:endParaRPr dirty="0"/>
          </a:p>
        </p:txBody>
      </p:sp>
      <p:grpSp>
        <p:nvGrpSpPr>
          <p:cNvPr id="1401" name="Google Shape;247;p31">
            <a:extLst>
              <a:ext uri="{FF2B5EF4-FFF2-40B4-BE49-F238E27FC236}">
                <a16:creationId xmlns:a16="http://schemas.microsoft.com/office/drawing/2014/main" id="{495D956A-4542-1758-FF22-F63E6FCF48BD}"/>
              </a:ext>
            </a:extLst>
          </p:cNvPr>
          <p:cNvGrpSpPr/>
          <p:nvPr/>
        </p:nvGrpSpPr>
        <p:grpSpPr>
          <a:xfrm rot="10800000">
            <a:off x="12621939" y="2848313"/>
            <a:ext cx="2997959" cy="4926481"/>
            <a:chOff x="5" y="747463"/>
            <a:chExt cx="2377907" cy="3907563"/>
          </a:xfrm>
        </p:grpSpPr>
        <p:sp>
          <p:nvSpPr>
            <p:cNvPr id="1402" name="Google Shape;248;p31">
              <a:extLst>
                <a:ext uri="{FF2B5EF4-FFF2-40B4-BE49-F238E27FC236}">
                  <a16:creationId xmlns:a16="http://schemas.microsoft.com/office/drawing/2014/main" id="{D1B4D539-8B63-5EEF-F1B1-DF70DFD5A718}"/>
                </a:ext>
              </a:extLst>
            </p:cNvPr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249;p31">
              <a:extLst>
                <a:ext uri="{FF2B5EF4-FFF2-40B4-BE49-F238E27FC236}">
                  <a16:creationId xmlns:a16="http://schemas.microsoft.com/office/drawing/2014/main" id="{51177317-BD74-5395-0675-BB985E793E89}"/>
                </a:ext>
              </a:extLst>
            </p:cNvPr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250;p31">
              <a:extLst>
                <a:ext uri="{FF2B5EF4-FFF2-40B4-BE49-F238E27FC236}">
                  <a16:creationId xmlns:a16="http://schemas.microsoft.com/office/drawing/2014/main" id="{152457E4-5480-7671-7549-7B479CED8551}"/>
                </a:ext>
              </a:extLst>
            </p:cNvPr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251;p31">
              <a:extLst>
                <a:ext uri="{FF2B5EF4-FFF2-40B4-BE49-F238E27FC236}">
                  <a16:creationId xmlns:a16="http://schemas.microsoft.com/office/drawing/2014/main" id="{B513650E-9837-48ED-3EEF-86E64789FBCB}"/>
                </a:ext>
              </a:extLst>
            </p:cNvPr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252;p31">
              <a:extLst>
                <a:ext uri="{FF2B5EF4-FFF2-40B4-BE49-F238E27FC236}">
                  <a16:creationId xmlns:a16="http://schemas.microsoft.com/office/drawing/2014/main" id="{C62F83D5-658A-60E5-E370-40940A3120E0}"/>
                </a:ext>
              </a:extLst>
            </p:cNvPr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253;p31">
              <a:extLst>
                <a:ext uri="{FF2B5EF4-FFF2-40B4-BE49-F238E27FC236}">
                  <a16:creationId xmlns:a16="http://schemas.microsoft.com/office/drawing/2014/main" id="{1A848F1B-6F29-9B8C-E676-824162924A0C}"/>
                </a:ext>
              </a:extLst>
            </p:cNvPr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31">
              <a:extLst>
                <a:ext uri="{FF2B5EF4-FFF2-40B4-BE49-F238E27FC236}">
                  <a16:creationId xmlns:a16="http://schemas.microsoft.com/office/drawing/2014/main" id="{A00C6E79-5ACC-A071-E40F-5B21A53C954B}"/>
                </a:ext>
              </a:extLst>
            </p:cNvPr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31">
              <a:extLst>
                <a:ext uri="{FF2B5EF4-FFF2-40B4-BE49-F238E27FC236}">
                  <a16:creationId xmlns:a16="http://schemas.microsoft.com/office/drawing/2014/main" id="{09FEB438-D681-9651-69A1-C07FDA144CB3}"/>
                </a:ext>
              </a:extLst>
            </p:cNvPr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31">
              <a:extLst>
                <a:ext uri="{FF2B5EF4-FFF2-40B4-BE49-F238E27FC236}">
                  <a16:creationId xmlns:a16="http://schemas.microsoft.com/office/drawing/2014/main" id="{9E4E3DFA-16F9-C642-13FF-C4BA7D78FDD2}"/>
                </a:ext>
              </a:extLst>
            </p:cNvPr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31">
              <a:extLst>
                <a:ext uri="{FF2B5EF4-FFF2-40B4-BE49-F238E27FC236}">
                  <a16:creationId xmlns:a16="http://schemas.microsoft.com/office/drawing/2014/main" id="{E18A835D-23D2-7D3B-B45E-0807B7CB35E9}"/>
                </a:ext>
              </a:extLst>
            </p:cNvPr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31">
              <a:extLst>
                <a:ext uri="{FF2B5EF4-FFF2-40B4-BE49-F238E27FC236}">
                  <a16:creationId xmlns:a16="http://schemas.microsoft.com/office/drawing/2014/main" id="{6A879E97-B02F-D225-F037-E6AA72FD55E4}"/>
                </a:ext>
              </a:extLst>
            </p:cNvPr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31">
              <a:extLst>
                <a:ext uri="{FF2B5EF4-FFF2-40B4-BE49-F238E27FC236}">
                  <a16:creationId xmlns:a16="http://schemas.microsoft.com/office/drawing/2014/main" id="{6F0C754A-39F5-D9F0-BAAF-817223B4222A}"/>
                </a:ext>
              </a:extLst>
            </p:cNvPr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31">
              <a:extLst>
                <a:ext uri="{FF2B5EF4-FFF2-40B4-BE49-F238E27FC236}">
                  <a16:creationId xmlns:a16="http://schemas.microsoft.com/office/drawing/2014/main" id="{9F7EEF34-A840-7E6A-E00F-CF1AD0D62460}"/>
                </a:ext>
              </a:extLst>
            </p:cNvPr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31">
              <a:extLst>
                <a:ext uri="{FF2B5EF4-FFF2-40B4-BE49-F238E27FC236}">
                  <a16:creationId xmlns:a16="http://schemas.microsoft.com/office/drawing/2014/main" id="{B43A9535-E4BE-A0FE-3868-C5407B573890}"/>
                </a:ext>
              </a:extLst>
            </p:cNvPr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31">
              <a:extLst>
                <a:ext uri="{FF2B5EF4-FFF2-40B4-BE49-F238E27FC236}">
                  <a16:creationId xmlns:a16="http://schemas.microsoft.com/office/drawing/2014/main" id="{CA28AE2F-9E71-C6A9-1A9F-B59F080B494C}"/>
                </a:ext>
              </a:extLst>
            </p:cNvPr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31">
              <a:extLst>
                <a:ext uri="{FF2B5EF4-FFF2-40B4-BE49-F238E27FC236}">
                  <a16:creationId xmlns:a16="http://schemas.microsoft.com/office/drawing/2014/main" id="{C693CA43-26E0-B1E2-B32D-ADD153D6692C}"/>
                </a:ext>
              </a:extLst>
            </p:cNvPr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31">
              <a:extLst>
                <a:ext uri="{FF2B5EF4-FFF2-40B4-BE49-F238E27FC236}">
                  <a16:creationId xmlns:a16="http://schemas.microsoft.com/office/drawing/2014/main" id="{02E0C800-FE5B-B96A-8775-5F91670E1299}"/>
                </a:ext>
              </a:extLst>
            </p:cNvPr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31">
              <a:extLst>
                <a:ext uri="{FF2B5EF4-FFF2-40B4-BE49-F238E27FC236}">
                  <a16:creationId xmlns:a16="http://schemas.microsoft.com/office/drawing/2014/main" id="{D16FF01A-4A7F-3DBC-3BB5-315931BA4668}"/>
                </a:ext>
              </a:extLst>
            </p:cNvPr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31">
              <a:extLst>
                <a:ext uri="{FF2B5EF4-FFF2-40B4-BE49-F238E27FC236}">
                  <a16:creationId xmlns:a16="http://schemas.microsoft.com/office/drawing/2014/main" id="{C490B894-D5A1-21D7-1E57-9AE5FD1C88E0}"/>
                </a:ext>
              </a:extLst>
            </p:cNvPr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31">
              <a:extLst>
                <a:ext uri="{FF2B5EF4-FFF2-40B4-BE49-F238E27FC236}">
                  <a16:creationId xmlns:a16="http://schemas.microsoft.com/office/drawing/2014/main" id="{3B1ADF58-4917-03FB-E74C-AF2D89187C09}"/>
                </a:ext>
              </a:extLst>
            </p:cNvPr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31">
              <a:extLst>
                <a:ext uri="{FF2B5EF4-FFF2-40B4-BE49-F238E27FC236}">
                  <a16:creationId xmlns:a16="http://schemas.microsoft.com/office/drawing/2014/main" id="{8B022698-996F-BA2D-6FD3-9AF62BD0A86B}"/>
                </a:ext>
              </a:extLst>
            </p:cNvPr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31">
              <a:extLst>
                <a:ext uri="{FF2B5EF4-FFF2-40B4-BE49-F238E27FC236}">
                  <a16:creationId xmlns:a16="http://schemas.microsoft.com/office/drawing/2014/main" id="{AA7A9ABE-EEFF-4111-4922-E2AB10C1D17C}"/>
                </a:ext>
              </a:extLst>
            </p:cNvPr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31">
              <a:extLst>
                <a:ext uri="{FF2B5EF4-FFF2-40B4-BE49-F238E27FC236}">
                  <a16:creationId xmlns:a16="http://schemas.microsoft.com/office/drawing/2014/main" id="{14166DF7-1417-9D1F-41DE-990523DBA693}"/>
                </a:ext>
              </a:extLst>
            </p:cNvPr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31">
              <a:extLst>
                <a:ext uri="{FF2B5EF4-FFF2-40B4-BE49-F238E27FC236}">
                  <a16:creationId xmlns:a16="http://schemas.microsoft.com/office/drawing/2014/main" id="{F2389CAF-EEF0-8C86-EE7F-A4350E625E1B}"/>
                </a:ext>
              </a:extLst>
            </p:cNvPr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31">
              <a:extLst>
                <a:ext uri="{FF2B5EF4-FFF2-40B4-BE49-F238E27FC236}">
                  <a16:creationId xmlns:a16="http://schemas.microsoft.com/office/drawing/2014/main" id="{E3EC98C2-DE85-A46E-005A-8C4758A221E5}"/>
                </a:ext>
              </a:extLst>
            </p:cNvPr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273;p31">
              <a:extLst>
                <a:ext uri="{FF2B5EF4-FFF2-40B4-BE49-F238E27FC236}">
                  <a16:creationId xmlns:a16="http://schemas.microsoft.com/office/drawing/2014/main" id="{C632EA21-CE5F-078D-A257-7FA137383AE8}"/>
                </a:ext>
              </a:extLst>
            </p:cNvPr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274;p31">
              <a:extLst>
                <a:ext uri="{FF2B5EF4-FFF2-40B4-BE49-F238E27FC236}">
                  <a16:creationId xmlns:a16="http://schemas.microsoft.com/office/drawing/2014/main" id="{BCA95E66-1FB4-EE47-4E6C-96CA5723B085}"/>
                </a:ext>
              </a:extLst>
            </p:cNvPr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275;p31">
              <a:extLst>
                <a:ext uri="{FF2B5EF4-FFF2-40B4-BE49-F238E27FC236}">
                  <a16:creationId xmlns:a16="http://schemas.microsoft.com/office/drawing/2014/main" id="{A9009933-DB0B-EF08-D23E-59C9E393E227}"/>
                </a:ext>
              </a:extLst>
            </p:cNvPr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276;p31">
              <a:extLst>
                <a:ext uri="{FF2B5EF4-FFF2-40B4-BE49-F238E27FC236}">
                  <a16:creationId xmlns:a16="http://schemas.microsoft.com/office/drawing/2014/main" id="{6DB781F0-070D-DBFC-2D3E-03B902735D87}"/>
                </a:ext>
              </a:extLst>
            </p:cNvPr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277;p31">
              <a:extLst>
                <a:ext uri="{FF2B5EF4-FFF2-40B4-BE49-F238E27FC236}">
                  <a16:creationId xmlns:a16="http://schemas.microsoft.com/office/drawing/2014/main" id="{8AA1C3D3-7661-1AF8-7FEA-0C3ACAC02B96}"/>
                </a:ext>
              </a:extLst>
            </p:cNvPr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278;p31">
              <a:extLst>
                <a:ext uri="{FF2B5EF4-FFF2-40B4-BE49-F238E27FC236}">
                  <a16:creationId xmlns:a16="http://schemas.microsoft.com/office/drawing/2014/main" id="{21693230-D378-F7D3-957B-E5149CCF461E}"/>
                </a:ext>
              </a:extLst>
            </p:cNvPr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279;p31">
              <a:extLst>
                <a:ext uri="{FF2B5EF4-FFF2-40B4-BE49-F238E27FC236}">
                  <a16:creationId xmlns:a16="http://schemas.microsoft.com/office/drawing/2014/main" id="{61F4FE14-A5DD-07D4-04F7-3E4AD9780C66}"/>
                </a:ext>
              </a:extLst>
            </p:cNvPr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280;p31">
              <a:extLst>
                <a:ext uri="{FF2B5EF4-FFF2-40B4-BE49-F238E27FC236}">
                  <a16:creationId xmlns:a16="http://schemas.microsoft.com/office/drawing/2014/main" id="{975A8942-334C-2CD9-5312-0B8C8243C00B}"/>
                </a:ext>
              </a:extLst>
            </p:cNvPr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281;p31">
              <a:extLst>
                <a:ext uri="{FF2B5EF4-FFF2-40B4-BE49-F238E27FC236}">
                  <a16:creationId xmlns:a16="http://schemas.microsoft.com/office/drawing/2014/main" id="{CA6B319E-D5D8-B5C5-688E-60F8521F29DF}"/>
                </a:ext>
              </a:extLst>
            </p:cNvPr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282;p31">
              <a:extLst>
                <a:ext uri="{FF2B5EF4-FFF2-40B4-BE49-F238E27FC236}">
                  <a16:creationId xmlns:a16="http://schemas.microsoft.com/office/drawing/2014/main" id="{93893BFB-044E-75A3-506E-33183BC83BB9}"/>
                </a:ext>
              </a:extLst>
            </p:cNvPr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283;p31">
              <a:extLst>
                <a:ext uri="{FF2B5EF4-FFF2-40B4-BE49-F238E27FC236}">
                  <a16:creationId xmlns:a16="http://schemas.microsoft.com/office/drawing/2014/main" id="{845DF787-E15A-C92B-3DD0-0D82BAB46153}"/>
                </a:ext>
              </a:extLst>
            </p:cNvPr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284;p31">
              <a:extLst>
                <a:ext uri="{FF2B5EF4-FFF2-40B4-BE49-F238E27FC236}">
                  <a16:creationId xmlns:a16="http://schemas.microsoft.com/office/drawing/2014/main" id="{D837583B-33FC-F99B-DBBA-12E444B7F629}"/>
                </a:ext>
              </a:extLst>
            </p:cNvPr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285;p31">
              <a:extLst>
                <a:ext uri="{FF2B5EF4-FFF2-40B4-BE49-F238E27FC236}">
                  <a16:creationId xmlns:a16="http://schemas.microsoft.com/office/drawing/2014/main" id="{ADD5DAFB-52D2-C28E-7AAF-90AB4ED70C59}"/>
                </a:ext>
              </a:extLst>
            </p:cNvPr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286;p31">
              <a:extLst>
                <a:ext uri="{FF2B5EF4-FFF2-40B4-BE49-F238E27FC236}">
                  <a16:creationId xmlns:a16="http://schemas.microsoft.com/office/drawing/2014/main" id="{3AF38487-C07F-286A-C779-3D0EE20745BC}"/>
                </a:ext>
              </a:extLst>
            </p:cNvPr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287;p31">
              <a:extLst>
                <a:ext uri="{FF2B5EF4-FFF2-40B4-BE49-F238E27FC236}">
                  <a16:creationId xmlns:a16="http://schemas.microsoft.com/office/drawing/2014/main" id="{BFD5C520-9218-CB45-A716-021863B2E0C9}"/>
                </a:ext>
              </a:extLst>
            </p:cNvPr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288;p31">
              <a:extLst>
                <a:ext uri="{FF2B5EF4-FFF2-40B4-BE49-F238E27FC236}">
                  <a16:creationId xmlns:a16="http://schemas.microsoft.com/office/drawing/2014/main" id="{481B327B-1C07-4540-26F3-5B45519A97E3}"/>
                </a:ext>
              </a:extLst>
            </p:cNvPr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289;p31">
              <a:extLst>
                <a:ext uri="{FF2B5EF4-FFF2-40B4-BE49-F238E27FC236}">
                  <a16:creationId xmlns:a16="http://schemas.microsoft.com/office/drawing/2014/main" id="{E8161E51-1DBC-C203-293F-7C3E70DDDEF1}"/>
                </a:ext>
              </a:extLst>
            </p:cNvPr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290;p31">
              <a:extLst>
                <a:ext uri="{FF2B5EF4-FFF2-40B4-BE49-F238E27FC236}">
                  <a16:creationId xmlns:a16="http://schemas.microsoft.com/office/drawing/2014/main" id="{B2B3542C-42D1-42A5-9623-5C45DE268888}"/>
                </a:ext>
              </a:extLst>
            </p:cNvPr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291;p31">
              <a:extLst>
                <a:ext uri="{FF2B5EF4-FFF2-40B4-BE49-F238E27FC236}">
                  <a16:creationId xmlns:a16="http://schemas.microsoft.com/office/drawing/2014/main" id="{9A5F3E60-E94D-2E91-3000-0648F163A2B2}"/>
                </a:ext>
              </a:extLst>
            </p:cNvPr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292;p31">
              <a:extLst>
                <a:ext uri="{FF2B5EF4-FFF2-40B4-BE49-F238E27FC236}">
                  <a16:creationId xmlns:a16="http://schemas.microsoft.com/office/drawing/2014/main" id="{A070FA12-A45B-C713-86F5-E20551CAC739}"/>
                </a:ext>
              </a:extLst>
            </p:cNvPr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12"/>
          <p:cNvGrpSpPr/>
          <p:nvPr/>
        </p:nvGrpSpPr>
        <p:grpSpPr>
          <a:xfrm>
            <a:off x="844802" y="3560624"/>
            <a:ext cx="2065565" cy="1437158"/>
            <a:chOff x="0" y="-47625"/>
            <a:chExt cx="544017" cy="378511"/>
          </a:xfrm>
        </p:grpSpPr>
        <p:sp>
          <p:nvSpPr>
            <p:cNvPr id="543" name="Google Shape;543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12"/>
          <p:cNvGrpSpPr/>
          <p:nvPr/>
        </p:nvGrpSpPr>
        <p:grpSpPr>
          <a:xfrm>
            <a:off x="9582975" y="3560624"/>
            <a:ext cx="2065565" cy="1437158"/>
            <a:chOff x="0" y="-47625"/>
            <a:chExt cx="544017" cy="378511"/>
          </a:xfrm>
        </p:grpSpPr>
        <p:sp>
          <p:nvSpPr>
            <p:cNvPr id="546" name="Google Shape;546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12"/>
          <p:cNvGrpSpPr/>
          <p:nvPr/>
        </p:nvGrpSpPr>
        <p:grpSpPr>
          <a:xfrm>
            <a:off x="844802" y="5214183"/>
            <a:ext cx="2065565" cy="1437158"/>
            <a:chOff x="0" y="-47625"/>
            <a:chExt cx="544017" cy="378511"/>
          </a:xfrm>
        </p:grpSpPr>
        <p:sp>
          <p:nvSpPr>
            <p:cNvPr id="549" name="Google Shape;549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12"/>
          <p:cNvGrpSpPr/>
          <p:nvPr/>
        </p:nvGrpSpPr>
        <p:grpSpPr>
          <a:xfrm>
            <a:off x="9582975" y="5214183"/>
            <a:ext cx="2065565" cy="1437158"/>
            <a:chOff x="0" y="-47625"/>
            <a:chExt cx="544017" cy="378511"/>
          </a:xfrm>
        </p:grpSpPr>
        <p:sp>
          <p:nvSpPr>
            <p:cNvPr id="552" name="Google Shape;552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12"/>
          <p:cNvGrpSpPr/>
          <p:nvPr/>
        </p:nvGrpSpPr>
        <p:grpSpPr>
          <a:xfrm>
            <a:off x="954377" y="3384557"/>
            <a:ext cx="2065565" cy="1437158"/>
            <a:chOff x="0" y="-47625"/>
            <a:chExt cx="544017" cy="378511"/>
          </a:xfrm>
        </p:grpSpPr>
        <p:sp>
          <p:nvSpPr>
            <p:cNvPr id="555" name="Google Shape;555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p12"/>
          <p:cNvGrpSpPr/>
          <p:nvPr/>
        </p:nvGrpSpPr>
        <p:grpSpPr>
          <a:xfrm>
            <a:off x="9692551" y="3384557"/>
            <a:ext cx="2065565" cy="1437158"/>
            <a:chOff x="0" y="-47625"/>
            <a:chExt cx="544017" cy="378511"/>
          </a:xfrm>
        </p:grpSpPr>
        <p:sp>
          <p:nvSpPr>
            <p:cNvPr id="558" name="Google Shape;558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12"/>
          <p:cNvGrpSpPr/>
          <p:nvPr/>
        </p:nvGrpSpPr>
        <p:grpSpPr>
          <a:xfrm>
            <a:off x="954377" y="5038116"/>
            <a:ext cx="2065565" cy="1437158"/>
            <a:chOff x="0" y="-47625"/>
            <a:chExt cx="544017" cy="378511"/>
          </a:xfrm>
        </p:grpSpPr>
        <p:sp>
          <p:nvSpPr>
            <p:cNvPr id="561" name="Google Shape;561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12"/>
          <p:cNvGrpSpPr/>
          <p:nvPr/>
        </p:nvGrpSpPr>
        <p:grpSpPr>
          <a:xfrm>
            <a:off x="9692551" y="5038116"/>
            <a:ext cx="2065565" cy="1437158"/>
            <a:chOff x="0" y="-47625"/>
            <a:chExt cx="544017" cy="378511"/>
          </a:xfrm>
        </p:grpSpPr>
        <p:sp>
          <p:nvSpPr>
            <p:cNvPr id="564" name="Google Shape;564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Google Shape;566;p12"/>
          <p:cNvGrpSpPr/>
          <p:nvPr/>
        </p:nvGrpSpPr>
        <p:grpSpPr>
          <a:xfrm>
            <a:off x="844802" y="6867742"/>
            <a:ext cx="2065565" cy="1437158"/>
            <a:chOff x="0" y="-47625"/>
            <a:chExt cx="544017" cy="378511"/>
          </a:xfrm>
        </p:grpSpPr>
        <p:sp>
          <p:nvSpPr>
            <p:cNvPr id="567" name="Google Shape;567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9" name="Google Shape;569;p12"/>
          <p:cNvGrpSpPr/>
          <p:nvPr/>
        </p:nvGrpSpPr>
        <p:grpSpPr>
          <a:xfrm>
            <a:off x="954377" y="6691674"/>
            <a:ext cx="2065565" cy="1437158"/>
            <a:chOff x="0" y="-47625"/>
            <a:chExt cx="544017" cy="378511"/>
          </a:xfrm>
        </p:grpSpPr>
        <p:sp>
          <p:nvSpPr>
            <p:cNvPr id="570" name="Google Shape;570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0" name="Google Shape;600;p12"/>
          <p:cNvSpPr txBox="1"/>
          <p:nvPr/>
        </p:nvSpPr>
        <p:spPr>
          <a:xfrm>
            <a:off x="3508643" y="3917194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book.py</a:t>
            </a:r>
            <a:endParaRPr dirty="0"/>
          </a:p>
        </p:txBody>
      </p:sp>
      <p:sp>
        <p:nvSpPr>
          <p:cNvPr id="601" name="Google Shape;601;p12"/>
          <p:cNvSpPr txBox="1"/>
          <p:nvPr/>
        </p:nvSpPr>
        <p:spPr>
          <a:xfrm>
            <a:off x="12246816" y="3917194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functions.py</a:t>
            </a:r>
            <a:endParaRPr dirty="0"/>
          </a:p>
        </p:txBody>
      </p:sp>
      <p:sp>
        <p:nvSpPr>
          <p:cNvPr id="602" name="Google Shape;602;p12"/>
          <p:cNvSpPr txBox="1"/>
          <p:nvPr/>
        </p:nvSpPr>
        <p:spPr>
          <a:xfrm>
            <a:off x="3508643" y="5570752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dirty="0"/>
          </a:p>
        </p:txBody>
      </p:sp>
      <p:sp>
        <p:nvSpPr>
          <p:cNvPr id="603" name="Google Shape;603;p12"/>
          <p:cNvSpPr txBox="1"/>
          <p:nvPr/>
        </p:nvSpPr>
        <p:spPr>
          <a:xfrm>
            <a:off x="12246816" y="5570752"/>
            <a:ext cx="546805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data_handler.py</a:t>
            </a:r>
            <a:endParaRPr dirty="0"/>
          </a:p>
        </p:txBody>
      </p:sp>
      <p:sp>
        <p:nvSpPr>
          <p:cNvPr id="604" name="Google Shape;604;p12"/>
          <p:cNvSpPr txBox="1"/>
          <p:nvPr/>
        </p:nvSpPr>
        <p:spPr>
          <a:xfrm>
            <a:off x="890224" y="907938"/>
            <a:ext cx="1244687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Python files</a:t>
            </a:r>
            <a:endParaRPr dirty="0"/>
          </a:p>
        </p:txBody>
      </p:sp>
      <p:sp>
        <p:nvSpPr>
          <p:cNvPr id="605" name="Google Shape;605;p12"/>
          <p:cNvSpPr txBox="1"/>
          <p:nvPr/>
        </p:nvSpPr>
        <p:spPr>
          <a:xfrm>
            <a:off x="1534081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/>
          </a:p>
        </p:txBody>
      </p:sp>
      <p:sp>
        <p:nvSpPr>
          <p:cNvPr id="606" name="Google Shape;606;p12"/>
          <p:cNvSpPr txBox="1"/>
          <p:nvPr/>
        </p:nvSpPr>
        <p:spPr>
          <a:xfrm>
            <a:off x="10272255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/>
          </a:p>
        </p:txBody>
      </p:sp>
      <p:sp>
        <p:nvSpPr>
          <p:cNvPr id="607" name="Google Shape;607;p12"/>
          <p:cNvSpPr txBox="1"/>
          <p:nvPr/>
        </p:nvSpPr>
        <p:spPr>
          <a:xfrm>
            <a:off x="1534081" y="524020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/>
          </a:p>
        </p:txBody>
      </p:sp>
      <p:sp>
        <p:nvSpPr>
          <p:cNvPr id="608" name="Google Shape;608;p12"/>
          <p:cNvSpPr txBox="1"/>
          <p:nvPr/>
        </p:nvSpPr>
        <p:spPr>
          <a:xfrm>
            <a:off x="10272255" y="524020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 dirty="0"/>
          </a:p>
        </p:txBody>
      </p:sp>
      <p:sp>
        <p:nvSpPr>
          <p:cNvPr id="609" name="Google Shape;609;p12"/>
          <p:cNvSpPr txBox="1"/>
          <p:nvPr/>
        </p:nvSpPr>
        <p:spPr>
          <a:xfrm>
            <a:off x="3508643" y="7224311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dirty="0"/>
          </a:p>
        </p:txBody>
      </p:sp>
      <p:sp>
        <p:nvSpPr>
          <p:cNvPr id="610" name="Google Shape;610;p12"/>
          <p:cNvSpPr txBox="1"/>
          <p:nvPr/>
        </p:nvSpPr>
        <p:spPr>
          <a:xfrm>
            <a:off x="1534081" y="6924869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/>
          </a:p>
        </p:txBody>
      </p:sp>
      <p:grpSp>
        <p:nvGrpSpPr>
          <p:cNvPr id="611" name="Google Shape;611;p1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12" name="Google Shape;612;p1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13" name="Google Shape;613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16" name="Google Shape;616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19" name="Google Shape;619;p1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1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622" name="Google Shape;622;p1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4" name="Google Shape;624;p12"/>
          <p:cNvSpPr/>
          <p:nvPr/>
        </p:nvSpPr>
        <p:spPr>
          <a:xfrm>
            <a:off x="10069166" y="895790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Google Shape;603;p12">
            <a:extLst>
              <a:ext uri="{FF2B5EF4-FFF2-40B4-BE49-F238E27FC236}">
                <a16:creationId xmlns:a16="http://schemas.microsoft.com/office/drawing/2014/main" id="{5CBC234F-EAA5-6385-045B-8D8FD5C286B7}"/>
              </a:ext>
            </a:extLst>
          </p:cNvPr>
          <p:cNvSpPr txBox="1"/>
          <p:nvPr/>
        </p:nvSpPr>
        <p:spPr>
          <a:xfrm>
            <a:off x="12137240" y="7334277"/>
            <a:ext cx="546805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main.py</a:t>
            </a:r>
            <a:endParaRPr dirty="0"/>
          </a:p>
        </p:txBody>
      </p:sp>
      <p:sp>
        <p:nvSpPr>
          <p:cNvPr id="6" name="Google Shape;608;p12">
            <a:extLst>
              <a:ext uri="{FF2B5EF4-FFF2-40B4-BE49-F238E27FC236}">
                <a16:creationId xmlns:a16="http://schemas.microsoft.com/office/drawing/2014/main" id="{04B731F4-6849-956F-38E7-5838FB88E44D}"/>
              </a:ext>
            </a:extLst>
          </p:cNvPr>
          <p:cNvSpPr txBox="1"/>
          <p:nvPr/>
        </p:nvSpPr>
        <p:spPr>
          <a:xfrm>
            <a:off x="10162679" y="7003727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  <p:grpSp>
        <p:nvGrpSpPr>
          <p:cNvPr id="7" name="Google Shape;551;p12">
            <a:extLst>
              <a:ext uri="{FF2B5EF4-FFF2-40B4-BE49-F238E27FC236}">
                <a16:creationId xmlns:a16="http://schemas.microsoft.com/office/drawing/2014/main" id="{4C482665-9482-BDDA-967D-E8A65F6EF92C}"/>
              </a:ext>
            </a:extLst>
          </p:cNvPr>
          <p:cNvGrpSpPr/>
          <p:nvPr/>
        </p:nvGrpSpPr>
        <p:grpSpPr>
          <a:xfrm>
            <a:off x="9582975" y="7022549"/>
            <a:ext cx="2065565" cy="1437158"/>
            <a:chOff x="0" y="-47625"/>
            <a:chExt cx="544017" cy="378511"/>
          </a:xfrm>
        </p:grpSpPr>
        <p:sp>
          <p:nvSpPr>
            <p:cNvPr id="8" name="Google Shape;552;p12">
              <a:extLst>
                <a:ext uri="{FF2B5EF4-FFF2-40B4-BE49-F238E27FC236}">
                  <a16:creationId xmlns:a16="http://schemas.microsoft.com/office/drawing/2014/main" id="{02797D20-F425-0CAB-516F-0A10791C8A17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3;p12">
              <a:extLst>
                <a:ext uri="{FF2B5EF4-FFF2-40B4-BE49-F238E27FC236}">
                  <a16:creationId xmlns:a16="http://schemas.microsoft.com/office/drawing/2014/main" id="{961898C0-7AF8-39F4-5F8F-0C83644974B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563;p12">
            <a:extLst>
              <a:ext uri="{FF2B5EF4-FFF2-40B4-BE49-F238E27FC236}">
                <a16:creationId xmlns:a16="http://schemas.microsoft.com/office/drawing/2014/main" id="{166BEEF5-42C9-5777-0EA0-0331931AAF64}"/>
              </a:ext>
            </a:extLst>
          </p:cNvPr>
          <p:cNvGrpSpPr/>
          <p:nvPr/>
        </p:nvGrpSpPr>
        <p:grpSpPr>
          <a:xfrm>
            <a:off x="9692551" y="6846482"/>
            <a:ext cx="2065565" cy="1437158"/>
            <a:chOff x="0" y="-47625"/>
            <a:chExt cx="544017" cy="378511"/>
          </a:xfrm>
        </p:grpSpPr>
        <p:sp>
          <p:nvSpPr>
            <p:cNvPr id="11" name="Google Shape;564;p12">
              <a:extLst>
                <a:ext uri="{FF2B5EF4-FFF2-40B4-BE49-F238E27FC236}">
                  <a16:creationId xmlns:a16="http://schemas.microsoft.com/office/drawing/2014/main" id="{E128A9B8-1AD1-E439-1BE2-5E1D3828F49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5;p12">
              <a:extLst>
                <a:ext uri="{FF2B5EF4-FFF2-40B4-BE49-F238E27FC236}">
                  <a16:creationId xmlns:a16="http://schemas.microsoft.com/office/drawing/2014/main" id="{300F03E3-3A43-42BB-828C-F71F31DD84E9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608;p12">
            <a:extLst>
              <a:ext uri="{FF2B5EF4-FFF2-40B4-BE49-F238E27FC236}">
                <a16:creationId xmlns:a16="http://schemas.microsoft.com/office/drawing/2014/main" id="{F5F20350-6769-7A90-66EE-1C368A475985}"/>
              </a:ext>
            </a:extLst>
          </p:cNvPr>
          <p:cNvSpPr txBox="1"/>
          <p:nvPr/>
        </p:nvSpPr>
        <p:spPr>
          <a:xfrm>
            <a:off x="10272255" y="7048568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843;p16">
            <a:extLst>
              <a:ext uri="{FF2B5EF4-FFF2-40B4-BE49-F238E27FC236}">
                <a16:creationId xmlns:a16="http://schemas.microsoft.com/office/drawing/2014/main" id="{AD3184EF-8A5F-2B9A-A2E8-CC41F4D4F699}"/>
              </a:ext>
            </a:extLst>
          </p:cNvPr>
          <p:cNvGrpSpPr/>
          <p:nvPr/>
        </p:nvGrpSpPr>
        <p:grpSpPr>
          <a:xfrm>
            <a:off x="8131455" y="3694460"/>
            <a:ext cx="9494691" cy="3715202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37" name="Google Shape;844;p16">
              <a:extLst>
                <a:ext uri="{FF2B5EF4-FFF2-40B4-BE49-F238E27FC236}">
                  <a16:creationId xmlns:a16="http://schemas.microsoft.com/office/drawing/2014/main" id="{55F1A1F6-7A2C-7CEB-5C00-554A89477C8F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8" name="Google Shape;845;p16">
              <a:extLst>
                <a:ext uri="{FF2B5EF4-FFF2-40B4-BE49-F238E27FC236}">
                  <a16:creationId xmlns:a16="http://schemas.microsoft.com/office/drawing/2014/main" id="{32020640-F2CA-740D-5CEE-0B60EFB494AF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9" name="Google Shape;629;p13"/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630" name="Google Shape;630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13"/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33" name="Google Shape;633;p1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13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636" name="Google Shape;636;p1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37" name="Google Shape;637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40" name="Google Shape;640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1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43" name="Google Shape;643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1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46" name="Google Shape;646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49" name="Google Shape;649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1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1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1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1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61" name="Google Shape;661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1" name="Google Shape;691;p1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92" name="Google Shape;692;p1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93" name="Google Shape;693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96" name="Google Shape;696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99" name="Google Shape;699;p1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4" name="Google Shape;704;p13"/>
          <p:cNvSpPr/>
          <p:nvPr/>
        </p:nvSpPr>
        <p:spPr>
          <a:xfrm>
            <a:off x="12591252" y="155818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5" name="Google Shape;705;p13"/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book.py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6" name="Google Shape;706;p13"/>
          <p:cNvSpPr txBox="1"/>
          <p:nvPr/>
        </p:nvSpPr>
        <p:spPr>
          <a:xfrm>
            <a:off x="5839085" y="982321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dirty="0"/>
          </a:p>
        </p:txBody>
      </p:sp>
      <p:sp>
        <p:nvSpPr>
          <p:cNvPr id="707" name="Google Shape;707;p13"/>
          <p:cNvSpPr txBox="1"/>
          <p:nvPr/>
        </p:nvSpPr>
        <p:spPr>
          <a:xfrm>
            <a:off x="1021704" y="3075925"/>
            <a:ext cx="6791943" cy="585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This code defines a class called Book, which represents a book in the library.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1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</a:t>
            </a:r>
            <a:r>
              <a:rPr lang="en-US" sz="2400" b="1" dirty="0" err="1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init</a:t>
            </a:r>
            <a:r>
              <a:rPr lang="en-US" sz="2400" b="1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method initializes a book object with attributes like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, title, author, genre, and whether it is available (available defaults to True).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dirty="0">
                <a:solidFill>
                  <a:srgbClr val="F6836B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__str__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method Provides a simple string format for displaying the book's ID and title when the object is printed.</a:t>
            </a:r>
          </a:p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4A89F-6760-6C07-4664-C5C348154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758" y="3455375"/>
            <a:ext cx="9494691" cy="37410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1426483" y="5942076"/>
            <a:ext cx="15234012" cy="230105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9A942F-3F4B-373B-582D-2529EDDCB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04" y="5526074"/>
            <a:ext cx="15214327" cy="2485099"/>
          </a:xfrm>
          <a:prstGeom prst="rect">
            <a:avLst/>
          </a:prstGeom>
        </p:spPr>
      </p:pic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809147" y="2966276"/>
            <a:ext cx="1647885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code defines a Member class, representing a member in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has attributes like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, name, role (defaulting to 'user'), and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 books are passed, </a:t>
            </a:r>
            <a:r>
              <a:rPr lang="en-US" sz="2400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set to an empty list. 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8245245" y="4254708"/>
            <a:ext cx="9390743" cy="2656114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746191" y="2976791"/>
            <a:ext cx="7608327" cy="521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allows a member to borrow a book if it is available.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checks the available status of the book. If the book is available, it adds the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to the member's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list and marks the book as unavailable. 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 message confirms the successful borrowing.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 already borrowed, it prints a message informing the member that the book is unavailable. </a:t>
            </a:r>
            <a:endParaRPr lang="en-US"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1066F-B97B-8E9D-38DD-C9FD836A1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792" y="3999227"/>
            <a:ext cx="9390743" cy="26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9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43;p16">
            <a:extLst>
              <a:ext uri="{FF2B5EF4-FFF2-40B4-BE49-F238E27FC236}">
                <a16:creationId xmlns:a16="http://schemas.microsoft.com/office/drawing/2014/main" id="{0681DCF7-0109-D75A-F63B-4F00EB544842}"/>
              </a:ext>
            </a:extLst>
          </p:cNvPr>
          <p:cNvGrpSpPr/>
          <p:nvPr/>
        </p:nvGrpSpPr>
        <p:grpSpPr>
          <a:xfrm>
            <a:off x="7813647" y="4455082"/>
            <a:ext cx="9886013" cy="2402263"/>
            <a:chOff x="0" y="-47625"/>
            <a:chExt cx="947603" cy="934316"/>
          </a:xfrm>
          <a:solidFill>
            <a:srgbClr val="ED7843"/>
          </a:solidFill>
        </p:grpSpPr>
        <p:sp>
          <p:nvSpPr>
            <p:cNvPr id="15" name="Google Shape;844;p16">
              <a:extLst>
                <a:ext uri="{FF2B5EF4-FFF2-40B4-BE49-F238E27FC236}">
                  <a16:creationId xmlns:a16="http://schemas.microsoft.com/office/drawing/2014/main" id="{B56B8105-D304-D942-4535-6D1BBC08176D}"/>
                </a:ext>
              </a:extLst>
            </p:cNvPr>
            <p:cNvSpPr/>
            <p:nvPr/>
          </p:nvSpPr>
          <p:spPr>
            <a:xfrm>
              <a:off x="0" y="0"/>
              <a:ext cx="947603" cy="886691"/>
            </a:xfrm>
            <a:custGeom>
              <a:avLst/>
              <a:gdLst/>
              <a:ahLst/>
              <a:cxnLst/>
              <a:rect l="l" t="t" r="r" b="b"/>
              <a:pathLst>
                <a:path w="947603" h="886691" extrusionOk="0">
                  <a:moveTo>
                    <a:pt x="99696" y="0"/>
                  </a:moveTo>
                  <a:lnTo>
                    <a:pt x="847907" y="0"/>
                  </a:lnTo>
                  <a:cubicBezTo>
                    <a:pt x="874348" y="0"/>
                    <a:pt x="899706" y="10504"/>
                    <a:pt x="918402" y="29200"/>
                  </a:cubicBezTo>
                  <a:cubicBezTo>
                    <a:pt x="937099" y="47897"/>
                    <a:pt x="947603" y="73255"/>
                    <a:pt x="947603" y="99696"/>
                  </a:cubicBezTo>
                  <a:lnTo>
                    <a:pt x="947603" y="786995"/>
                  </a:lnTo>
                  <a:cubicBezTo>
                    <a:pt x="947603" y="813436"/>
                    <a:pt x="937099" y="838794"/>
                    <a:pt x="918402" y="857491"/>
                  </a:cubicBezTo>
                  <a:cubicBezTo>
                    <a:pt x="899706" y="876188"/>
                    <a:pt x="874348" y="886691"/>
                    <a:pt x="847907" y="886691"/>
                  </a:cubicBezTo>
                  <a:lnTo>
                    <a:pt x="99696" y="886691"/>
                  </a:lnTo>
                  <a:cubicBezTo>
                    <a:pt x="73255" y="886691"/>
                    <a:pt x="47897" y="876188"/>
                    <a:pt x="29200" y="857491"/>
                  </a:cubicBezTo>
                  <a:cubicBezTo>
                    <a:pt x="10504" y="838794"/>
                    <a:pt x="0" y="813436"/>
                    <a:pt x="0" y="786995"/>
                  </a:cubicBezTo>
                  <a:lnTo>
                    <a:pt x="0" y="99696"/>
                  </a:lnTo>
                  <a:cubicBezTo>
                    <a:pt x="0" y="73255"/>
                    <a:pt x="10504" y="47897"/>
                    <a:pt x="29200" y="29200"/>
                  </a:cubicBezTo>
                  <a:cubicBezTo>
                    <a:pt x="47897" y="10504"/>
                    <a:pt x="73255" y="0"/>
                    <a:pt x="99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845;p16">
              <a:extLst>
                <a:ext uri="{FF2B5EF4-FFF2-40B4-BE49-F238E27FC236}">
                  <a16:creationId xmlns:a16="http://schemas.microsoft.com/office/drawing/2014/main" id="{AAFF35AD-6095-081B-62CE-B8EC89BE5B39}"/>
                </a:ext>
              </a:extLst>
            </p:cNvPr>
            <p:cNvSpPr txBox="1"/>
            <p:nvPr/>
          </p:nvSpPr>
          <p:spPr>
            <a:xfrm>
              <a:off x="0" y="-47625"/>
              <a:ext cx="947603" cy="93431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4422130" y="104104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629;p13">
            <a:extLst>
              <a:ext uri="{FF2B5EF4-FFF2-40B4-BE49-F238E27FC236}">
                <a16:creationId xmlns:a16="http://schemas.microsoft.com/office/drawing/2014/main" id="{FB49AB4E-0D1B-7661-E0A6-2EBB28C58391}"/>
              </a:ext>
            </a:extLst>
          </p:cNvPr>
          <p:cNvGrpSpPr/>
          <p:nvPr/>
        </p:nvGrpSpPr>
        <p:grpSpPr>
          <a:xfrm>
            <a:off x="5149806" y="925194"/>
            <a:ext cx="2065565" cy="1437158"/>
            <a:chOff x="0" y="-47625"/>
            <a:chExt cx="544017" cy="378511"/>
          </a:xfrm>
        </p:grpSpPr>
        <p:sp>
          <p:nvSpPr>
            <p:cNvPr id="3" name="Google Shape;630;p13">
              <a:extLst>
                <a:ext uri="{FF2B5EF4-FFF2-40B4-BE49-F238E27FC236}">
                  <a16:creationId xmlns:a16="http://schemas.microsoft.com/office/drawing/2014/main" id="{8647D783-48A5-5A41-9B72-753066F5B2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1;p13">
              <a:extLst>
                <a:ext uri="{FF2B5EF4-FFF2-40B4-BE49-F238E27FC236}">
                  <a16:creationId xmlns:a16="http://schemas.microsoft.com/office/drawing/2014/main" id="{E1F78DBA-0376-C30F-F396-B61439FE0C3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632;p13">
            <a:extLst>
              <a:ext uri="{FF2B5EF4-FFF2-40B4-BE49-F238E27FC236}">
                <a16:creationId xmlns:a16="http://schemas.microsoft.com/office/drawing/2014/main" id="{C7319D92-8D3F-15A3-B633-DB4A2B227460}"/>
              </a:ext>
            </a:extLst>
          </p:cNvPr>
          <p:cNvGrpSpPr/>
          <p:nvPr/>
        </p:nvGrpSpPr>
        <p:grpSpPr>
          <a:xfrm>
            <a:off x="5259381" y="749126"/>
            <a:ext cx="2065565" cy="1437158"/>
            <a:chOff x="0" y="-47625"/>
            <a:chExt cx="544017" cy="378511"/>
          </a:xfrm>
        </p:grpSpPr>
        <p:sp>
          <p:nvSpPr>
            <p:cNvPr id="6" name="Google Shape;633;p13">
              <a:extLst>
                <a:ext uri="{FF2B5EF4-FFF2-40B4-BE49-F238E27FC236}">
                  <a16:creationId xmlns:a16="http://schemas.microsoft.com/office/drawing/2014/main" id="{8347F351-5262-CBCF-A3F1-2D2A7B90FCB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4;p13">
              <a:extLst>
                <a:ext uri="{FF2B5EF4-FFF2-40B4-BE49-F238E27FC236}">
                  <a16:creationId xmlns:a16="http://schemas.microsoft.com/office/drawing/2014/main" id="{33C95744-2B30-96D7-F652-0921DB401D0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705;p13">
            <a:extLst>
              <a:ext uri="{FF2B5EF4-FFF2-40B4-BE49-F238E27FC236}">
                <a16:creationId xmlns:a16="http://schemas.microsoft.com/office/drawing/2014/main" id="{C1D9CF93-6F77-647C-3F8D-A02D351912DF}"/>
              </a:ext>
            </a:extLst>
          </p:cNvPr>
          <p:cNvSpPr txBox="1"/>
          <p:nvPr/>
        </p:nvSpPr>
        <p:spPr>
          <a:xfrm>
            <a:off x="7813647" y="781700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member.py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06;p13">
            <a:extLst>
              <a:ext uri="{FF2B5EF4-FFF2-40B4-BE49-F238E27FC236}">
                <a16:creationId xmlns:a16="http://schemas.microsoft.com/office/drawing/2014/main" id="{E8AEEC52-22D7-97C0-3BC9-EF433EA627EC}"/>
              </a:ext>
            </a:extLst>
          </p:cNvPr>
          <p:cNvSpPr txBox="1"/>
          <p:nvPr/>
        </p:nvSpPr>
        <p:spPr>
          <a:xfrm>
            <a:off x="5839085" y="982321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dirty="0"/>
          </a:p>
        </p:txBody>
      </p:sp>
      <p:sp>
        <p:nvSpPr>
          <p:cNvPr id="17" name="Google Shape;707;p13">
            <a:extLst>
              <a:ext uri="{FF2B5EF4-FFF2-40B4-BE49-F238E27FC236}">
                <a16:creationId xmlns:a16="http://schemas.microsoft.com/office/drawing/2014/main" id="{CC7309AD-CF1F-27F8-462E-32F7B82F79F4}"/>
              </a:ext>
            </a:extLst>
          </p:cNvPr>
          <p:cNvSpPr txBox="1"/>
          <p:nvPr/>
        </p:nvSpPr>
        <p:spPr>
          <a:xfrm>
            <a:off x="1131359" y="2931056"/>
            <a:ext cx="6682288" cy="551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return_book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allows a member to return a borrowed book. 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checks if the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is in the member's list of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borrowed_books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. If it is, the book is removed from the list, marked as available again.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message is printed confirming the return. 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wasn't borrowed by the member, a message indicates that they didn’t borrow the book. 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99D3BA-0316-05F1-C172-19E3B8469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944" y="4145352"/>
            <a:ext cx="9886013" cy="24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1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10172217" y="3149600"/>
            <a:ext cx="7048953" cy="3507750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719248" y="785787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19163-6EAE-8ECE-C6BD-B931ACF2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1267" y="2846548"/>
            <a:ext cx="7048954" cy="3597523"/>
          </a:xfrm>
          <a:prstGeom prst="rect">
            <a:avLst/>
          </a:prstGeom>
        </p:spPr>
      </p:pic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1615205" y="3968664"/>
            <a:ext cx="7326764" cy="4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 and Member classes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are imported from their files.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Library class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is created to manage both books and members in the system.</a:t>
            </a:r>
          </a:p>
          <a:p>
            <a:pPr marR="0" lvl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self.books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A dictionary to store books, where each key is the book's ID.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self.members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: A dictionary to store members, where each key is the member’s ID.</a:t>
            </a:r>
            <a:endParaRPr sz="24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8111217" y="377087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8220792" y="201020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10775058" y="233594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8556280" y="2842924"/>
            <a:ext cx="8652416" cy="4544813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8800496" y="434215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9719248" y="785787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461504" y="1804667"/>
            <a:ext cx="7953631" cy="810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(self, book):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hecks if a book with the same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already exists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it does, it prints a message saying the book already exists.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not, it adds the book to the library's collection and prints a message confirming the addition.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remove_book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(self, </a:t>
            </a: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):</a:t>
            </a:r>
            <a:r>
              <a:rPr lang="en-US" sz="2400" dirty="0"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c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hecks if a book with the given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book_id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exists in the library.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it does, the book is removed from the library's collection, and a message is printed.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Additionally, it checks if any members have borrowed this book and removes it from their lists as well, printing a message for each affected member.</a:t>
            </a: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book isn’t found, it prints a message saying the book is not in the library.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9807D-F1BE-F3A2-DFCA-8B91D52DE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496" y="2534125"/>
            <a:ext cx="8652416" cy="46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5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>
            <a:off x="1028700" y="2386666"/>
            <a:ext cx="2065565" cy="1437158"/>
            <a:chOff x="0" y="-47625"/>
            <a:chExt cx="544017" cy="378511"/>
          </a:xfrm>
        </p:grpSpPr>
        <p:sp>
          <p:nvSpPr>
            <p:cNvPr id="1393" name="Google Shape;1393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23"/>
          <p:cNvGrpSpPr/>
          <p:nvPr/>
        </p:nvGrpSpPr>
        <p:grpSpPr>
          <a:xfrm>
            <a:off x="1138275" y="2210599"/>
            <a:ext cx="2065565" cy="1437158"/>
            <a:chOff x="0" y="-47625"/>
            <a:chExt cx="544017" cy="378511"/>
          </a:xfrm>
        </p:grpSpPr>
        <p:sp>
          <p:nvSpPr>
            <p:cNvPr id="1396" name="Google Shape;1396;p23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8" name="Google Shape;1398;p23"/>
          <p:cNvSpPr txBox="1"/>
          <p:nvPr/>
        </p:nvSpPr>
        <p:spPr>
          <a:xfrm>
            <a:off x="3692541" y="2243173"/>
            <a:ext cx="949469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library.py</a:t>
            </a:r>
            <a:endParaRPr lang="en-US" sz="96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9" name="Google Shape;1399;p23"/>
          <p:cNvGrpSpPr/>
          <p:nvPr/>
        </p:nvGrpSpPr>
        <p:grpSpPr>
          <a:xfrm>
            <a:off x="9136027" y="4031947"/>
            <a:ext cx="8707729" cy="2673085"/>
            <a:chOff x="0" y="-47625"/>
            <a:chExt cx="1440048" cy="1670580"/>
          </a:xfrm>
          <a:solidFill>
            <a:srgbClr val="ED7843"/>
          </a:solidFill>
        </p:grpSpPr>
        <p:sp>
          <p:nvSpPr>
            <p:cNvPr id="1400" name="Google Shape;1400;p23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3"/>
          <p:cNvGrpSpPr/>
          <p:nvPr/>
        </p:nvGrpSpPr>
        <p:grpSpPr>
          <a:xfrm>
            <a:off x="1028700" y="637888"/>
            <a:ext cx="5851054" cy="1309820"/>
            <a:chOff x="0" y="0"/>
            <a:chExt cx="7801405" cy="1746426"/>
          </a:xfrm>
        </p:grpSpPr>
        <p:grpSp>
          <p:nvGrpSpPr>
            <p:cNvPr id="1403" name="Google Shape;1403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04" name="Google Shape;140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07" name="Google Shape;140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13" name="Google Shape;141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16" name="Google Shape;141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19" name="Google Shape;141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25" name="Google Shape;142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7" name="Google Shape;1427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28" name="Google Shape;142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0" name="Google Shape;1430;p23"/>
          <p:cNvGrpSpPr/>
          <p:nvPr/>
        </p:nvGrpSpPr>
        <p:grpSpPr>
          <a:xfrm>
            <a:off x="11498673" y="8576488"/>
            <a:ext cx="5851054" cy="1309820"/>
            <a:chOff x="0" y="0"/>
            <a:chExt cx="7801405" cy="1746426"/>
          </a:xfrm>
        </p:grpSpPr>
        <p:grpSp>
          <p:nvGrpSpPr>
            <p:cNvPr id="1431" name="Google Shape;1431;p2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432" name="Google Shape;143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2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435" name="Google Shape;143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438" name="Google Shape;143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2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444" name="Google Shape;144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2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447" name="Google Shape;144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2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450" name="Google Shape;145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2" name="Google Shape;1452;p2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453" name="Google Shape;145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2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456" name="Google Shape;145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8" name="Google Shape;1458;p23"/>
          <p:cNvSpPr txBox="1"/>
          <p:nvPr/>
        </p:nvSpPr>
        <p:spPr>
          <a:xfrm>
            <a:off x="1717979" y="2443794"/>
            <a:ext cx="148586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460" name="Google Shape;1460;p2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461" name="Google Shape;1461;p2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462" name="Google Shape;1462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2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465" name="Google Shape;1465;p2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3" name="Google Shape;1473;p23"/>
          <p:cNvSpPr/>
          <p:nvPr/>
        </p:nvSpPr>
        <p:spPr>
          <a:xfrm>
            <a:off x="11068460" y="731573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707;p13">
            <a:extLst>
              <a:ext uri="{FF2B5EF4-FFF2-40B4-BE49-F238E27FC236}">
                <a16:creationId xmlns:a16="http://schemas.microsoft.com/office/drawing/2014/main" id="{06DD6326-097A-E20A-9F61-114774E925ED}"/>
              </a:ext>
            </a:extLst>
          </p:cNvPr>
          <p:cNvSpPr txBox="1"/>
          <p:nvPr/>
        </p:nvSpPr>
        <p:spPr>
          <a:xfrm>
            <a:off x="880718" y="3962301"/>
            <a:ext cx="9149989" cy="507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 err="1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register_member</a:t>
            </a:r>
            <a:r>
              <a:rPr lang="en-US" sz="2400" b="0" i="0" u="none" strike="noStrike" cap="none" dirty="0">
                <a:solidFill>
                  <a:srgbClr val="ED7843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function: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adds a new member to the library.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It first checks if a member with the same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member_id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 is already registered.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exists, it prints a message saying the member ID is already taken.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 marL="342900" marR="0" lvl="0" indent="-34290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If the member does not exist, it adds the member to the library's list of members and prints a confirmation message with the member's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F210-B012-411B-7389-D697CA54E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033" y="3658356"/>
            <a:ext cx="8707729" cy="28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7536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Microsoft Office PowerPoint</Application>
  <PresentationFormat>Custom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Arimo</vt:lpstr>
      <vt:lpstr>Anton</vt:lpstr>
      <vt:lpstr>Arial Unicode MS</vt:lpstr>
      <vt:lpstr>Wingdings</vt:lpstr>
      <vt:lpstr>Times New Roman</vt:lpstr>
      <vt:lpstr>Programming Lesson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TOW A</dc:creator>
  <cp:lastModifiedBy>shrouq bayoumi</cp:lastModifiedBy>
  <cp:revision>1</cp:revision>
  <dcterms:modified xsi:type="dcterms:W3CDTF">2024-09-16T12:57:43Z</dcterms:modified>
</cp:coreProperties>
</file>