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80" r:id="rId24"/>
    <p:sldId id="281" r:id="rId25"/>
    <p:sldId id="282" r:id="rId26"/>
    <p:sldId id="295" r:id="rId27"/>
    <p:sldId id="296" r:id="rId28"/>
    <p:sldId id="297" r:id="rId29"/>
    <p:sldId id="267" r:id="rId30"/>
  </p:sldIdLst>
  <p:sldSz cx="18288000" cy="10287000"/>
  <p:notesSz cx="6858000" cy="9144000"/>
  <p:embeddedFontLst>
    <p:embeddedFont>
      <p:font typeface="Anton" pitchFamily="2" charset="0"/>
      <p:regular r:id="rId32"/>
    </p:embeddedFont>
    <p:embeddedFont>
      <p:font typeface="Arim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36B"/>
    <a:srgbClr val="ED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9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6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25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7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6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6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5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8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31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07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C182E4A2-AB26-4D1A-75CF-3C66046BECE4}"/>
              </a:ext>
            </a:extLst>
          </p:cNvPr>
          <p:cNvGrpSpPr/>
          <p:nvPr/>
        </p:nvGrpSpPr>
        <p:grpSpPr>
          <a:xfrm>
            <a:off x="10218057" y="2841880"/>
            <a:ext cx="7279824" cy="464477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E7A58B1A-F088-3590-2891-DE1F49490E0C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65075D11-634A-E7B3-4E00-CEC643053E2B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5224112" y="47901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5333687" y="30294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4" y="242356"/>
            <a:ext cx="4145766" cy="1256332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0724341" y="855251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7652383" y="32498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5913391" y="53614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4876-D3A6-4889-3878-4F51CA14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03" y="2556234"/>
            <a:ext cx="7279824" cy="4717145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4DABBBF4-216A-6375-03C1-8839EC37ABB9}"/>
              </a:ext>
            </a:extLst>
          </p:cNvPr>
          <p:cNvSpPr txBox="1"/>
          <p:nvPr/>
        </p:nvSpPr>
        <p:spPr>
          <a:xfrm>
            <a:off x="592624" y="2037599"/>
            <a:ext cx="9482125" cy="750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designed to let a library member borrow a book.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looks up the member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library's collection.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isn't found in the library, it prints a message stating that either the member or book doesn't exist.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found but it is unavailable, it informs the user that the book is already borrowed.</a:t>
            </a:r>
          </a:p>
          <a:p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both the member and book are valid and the book is available, it calls the 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member's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to complete the borrowing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21445" y="3906116"/>
            <a:ext cx="8949862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return a borrowed book..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retrieves the member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doesn’t exist, it prints an error message indicating the member ID or book ID is not found.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marked as available, it notifies the user that the book wasn't borrowed.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and book are valid and the book was borrowed, it calls the member’s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method to complete the return process.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B868-36E4-E921-131E-67268434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92" y="2787591"/>
            <a:ext cx="7048953" cy="3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657916" y="3314531"/>
            <a:ext cx="8748548" cy="4826775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56310" y="2251096"/>
            <a:ext cx="7984751" cy="7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member from the library.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Prompts the user to enter the member’s ID to identify the member to be deleted.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they have borrowed books, it lists them and asks the user whether to forcefully delete the member, returning all borrowed books in the process.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has no borrowed books, it asks for confirmation to delete.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is deleted, their information is removed from the system.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doesn’t exist, it prints a message indicating that no member was found with the given ID.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5381E-1A8D-91C2-B1DF-130E17E3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71" y="3006969"/>
            <a:ext cx="8748548" cy="4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3491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430153" y="2553415"/>
            <a:ext cx="728472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lets admin update a member's information.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prompts for the member's ID and checks if they exist.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found, it asks what you want to update (name or role).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it updates the member’s name or role and provides confirmation.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or role is invalid, it shows an error message.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ID isn’t found, it notifies the user.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C5308-101E-3BBB-F581-DBFC94E9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3" y="2679794"/>
            <a:ext cx="9048561" cy="5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384868" y="3999182"/>
            <a:ext cx="7081687" cy="287060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138275" y="4073721"/>
            <a:ext cx="8601966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sets up an admin account if there are no existing members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prompts for the admin’s ID and name, then creates a Member with the role set to 'admin’.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new admin is added to the library, saved to the member data file, and a success message is printed.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already members in the library, the function does nothing and returns None.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285D-B178-7CB2-1A5C-8997E1C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188" y="3736089"/>
            <a:ext cx="7183980" cy="29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25783" y="5882792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68517" y="2971353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all books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books, it prints a formatted table with columns for ID, title, author, genre, and status (available or checked out).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no books in the library, it prints a message saying there are no books available.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D100-3506-C5CA-0C10-E2BC10A3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085" y="5365729"/>
            <a:ext cx="15360746" cy="2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699236" y="5746859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699236" y="2649460"/>
            <a:ext cx="16478853" cy="24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display_all_members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lists all members of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members, it prints a formatted table showing their ID, name, role, and borrowed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listed as a comma-separated string or shown as "None" if the member has not borrowed any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members are registered, it prints a message indicating that there are no members.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D6902-E4EE-5405-7B57-C57DB56A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26" y="5434410"/>
            <a:ext cx="14525147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533168" y="5903627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33002" y="2406768"/>
            <a:ext cx="14222809" cy="29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books that are currently available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filters the library's books to include only those marked as 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available books, it prints a formatted table with columns for ID, title, author, genre, and status, indicating that the books are "Available."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available, it prints a message saying so.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20C03-7102-2312-1E39-2D1A85A4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36" y="5607776"/>
            <a:ext cx="14609136" cy="2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251889" y="4744737"/>
            <a:ext cx="8135951" cy="3924332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952029" y="862932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0205448" y="2473392"/>
            <a:ext cx="7340958" cy="603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display_books_menu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options to: display all books, display only available books, return to the main menu.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makes a choice by entering a number. If they choose '1' or '2', the corresponding function (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or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 is called to show the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'3', the function exits the loop and returns to the main menu.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invalid, it prints an error message and prompts the user again.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FCCA-CC69-DF20-3E16-5BE7B919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6" y="4243051"/>
            <a:ext cx="8135952" cy="4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20876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241178" y="2075709"/>
            <a:ext cx="7266840" cy="70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filter_by_genre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users to view books based on their genre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the available genres with numbers for selection and an option to go back to the main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selects a genre by entering a number.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function filters and displays books of the selected genre, showing their details and status.</a:t>
            </a:r>
          </a:p>
          <a:p>
            <a:pPr marL="342900" indent="-342900" algn="just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genres are available, it informs the user and exits.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selects an invalid option or enters a non-numeric input, it displays an error message and prompts for input again.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loop continues until the user chooses to return to the main menu.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E40237-DE25-CF06-DA64-B2C5E7DA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8" y="2596966"/>
            <a:ext cx="8916100" cy="5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197535" y="110546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545447" y="2522106"/>
            <a:ext cx="8270687" cy="596507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9279602" y="2039576"/>
            <a:ext cx="8914579" cy="69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Search_books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provides a menu for users to search for </a:t>
            </a:r>
          </a:p>
          <a:p>
            <a:pPr marR="0" lvl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  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books in the library by title, author, or genre.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Title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containing a specific title.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matching books or a message if none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Author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by a particular author.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books by the author or a message if no matches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Genre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search for books within a specific genre.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lists books in that genre or notifies if no books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Selecting the option to return to main menu exits the search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invalid option is selected, it prompts the user to enter valid number.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0120A-9CF7-73EE-EDE9-9C04F970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9" y="2279283"/>
            <a:ext cx="8363897" cy="6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7155473" y="420598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7265048" y="244531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9819314" y="277105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48794" y="3109702"/>
            <a:ext cx="5555773" cy="4175499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701153" y="8177151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7844752" y="477726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5983315" y="3599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7368454" y="1630891"/>
            <a:ext cx="10515262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admin_menu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an admin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starts by showing a header with the admin's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ember: allows adding a new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deletes an existing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updates details of a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shows a list of all members.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 a book: allows adding a new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book: deletes a book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shows options for displaying books ( all books or available ones).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genre: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borrow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return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B816E-D621-0A1A-AAAD-66758CE1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" y="2793150"/>
            <a:ext cx="5675740" cy="4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051222" y="373307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484977" y="61424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475338" y="3632726"/>
            <a:ext cx="1009327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begins by showing a header with the user's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books: shows a list of books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g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book: allows the user to borrow a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book: allows the user to return a borrowed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orrowed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displays a list of books currently borrowed by the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81A-FA96-FFB7-AE1E-311ED018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61" y="3305323"/>
            <a:ext cx="7119499" cy="37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320701" y="7932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D6F76F4E-45FF-BAC1-3B4F-A901BF0AE5CE}"/>
              </a:ext>
            </a:extLst>
          </p:cNvPr>
          <p:cNvGrpSpPr/>
          <p:nvPr/>
        </p:nvGrpSpPr>
        <p:grpSpPr>
          <a:xfrm>
            <a:off x="10142313" y="2988928"/>
            <a:ext cx="7277296" cy="4819556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56D66E62-B0D5-B248-8A09-6A2ECE0C4D73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16F088DE-AC90-264E-F20D-3F07BE8A21D3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7833341" y="59445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FE05-78D9-6A61-54D2-BD3413C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16" y="2674734"/>
            <a:ext cx="7338157" cy="4900034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E2343ED4-0CFF-FAF1-7767-342CD9FC88E0}"/>
              </a:ext>
            </a:extLst>
          </p:cNvPr>
          <p:cNvSpPr txBox="1"/>
          <p:nvPr/>
        </p:nvSpPr>
        <p:spPr>
          <a:xfrm>
            <a:off x="408090" y="3424153"/>
            <a:ext cx="9572514" cy="588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,member, library,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fuctions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files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for the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 first loads the library data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if there are no members in the system, and if true, it creates the first admin using the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 function.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ogin: the code then enters a loop where it asks for a member's ID to identify the user.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entered member ID doesn't exist in the system, it shows "Member not found." Once a valid member is found, the loop exits, allowing further interaction with the system.</a:t>
            </a:r>
          </a:p>
        </p:txBody>
      </p:sp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02304" y="1741867"/>
            <a:ext cx="4044393" cy="8016159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746456" y="70340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6267277" y="310732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6376852" y="134664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8923664" y="18542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6956556" y="3678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6128085" y="3161464"/>
            <a:ext cx="9799707" cy="39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is for the main loop of an admin in a library management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an admin menu and waits for the admin to choose an option.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the admin can register, update, or delete members, as well as add or remove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admin can also view and filter books, manage borrowed books for users, and save the changes.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admin chooses to save and exit the system.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95D98-CB79-8320-CF15-805A8B4E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48" y="1515535"/>
            <a:ext cx="4044393" cy="80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0273351" y="1676595"/>
            <a:ext cx="5538302" cy="609250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6723677" y="403711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oogle Shape;629;p13">
            <a:extLst>
              <a:ext uri="{FF2B5EF4-FFF2-40B4-BE49-F238E27FC236}">
                <a16:creationId xmlns:a16="http://schemas.microsoft.com/office/drawing/2014/main" id="{A0DA365B-E3D8-AB0A-AF7E-43B4C7C68BD2}"/>
              </a:ext>
            </a:extLst>
          </p:cNvPr>
          <p:cNvGrpSpPr/>
          <p:nvPr/>
        </p:nvGrpSpPr>
        <p:grpSpPr>
          <a:xfrm>
            <a:off x="1691365" y="2233332"/>
            <a:ext cx="2065565" cy="1437158"/>
            <a:chOff x="0" y="-47625"/>
            <a:chExt cx="544017" cy="378511"/>
          </a:xfrm>
        </p:grpSpPr>
        <p:sp>
          <p:nvSpPr>
            <p:cNvPr id="11" name="Google Shape;630;p13">
              <a:extLst>
                <a:ext uri="{FF2B5EF4-FFF2-40B4-BE49-F238E27FC236}">
                  <a16:creationId xmlns:a16="http://schemas.microsoft.com/office/drawing/2014/main" id="{5FB175A6-64AD-F4CC-AADA-DABC329D602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13">
              <a:extLst>
                <a:ext uri="{FF2B5EF4-FFF2-40B4-BE49-F238E27FC236}">
                  <a16:creationId xmlns:a16="http://schemas.microsoft.com/office/drawing/2014/main" id="{FEA14CB8-530C-FC8B-68D0-CAF0C7EFD370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632;p13">
            <a:extLst>
              <a:ext uri="{FF2B5EF4-FFF2-40B4-BE49-F238E27FC236}">
                <a16:creationId xmlns:a16="http://schemas.microsoft.com/office/drawing/2014/main" id="{67C08B08-9703-43D9-2DE2-E426DE7A5FE0}"/>
              </a:ext>
            </a:extLst>
          </p:cNvPr>
          <p:cNvGrpSpPr/>
          <p:nvPr/>
        </p:nvGrpSpPr>
        <p:grpSpPr>
          <a:xfrm>
            <a:off x="1800940" y="2057264"/>
            <a:ext cx="2065565" cy="1437158"/>
            <a:chOff x="0" y="-47625"/>
            <a:chExt cx="544017" cy="378511"/>
          </a:xfrm>
        </p:grpSpPr>
        <p:sp>
          <p:nvSpPr>
            <p:cNvPr id="19" name="Google Shape;633;p13">
              <a:extLst>
                <a:ext uri="{FF2B5EF4-FFF2-40B4-BE49-F238E27FC236}">
                  <a16:creationId xmlns:a16="http://schemas.microsoft.com/office/drawing/2014/main" id="{C369210F-A220-EDCD-C9D4-BAA9D699B65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13">
              <a:extLst>
                <a:ext uri="{FF2B5EF4-FFF2-40B4-BE49-F238E27FC236}">
                  <a16:creationId xmlns:a16="http://schemas.microsoft.com/office/drawing/2014/main" id="{3168E7ED-596F-8BFC-E1D4-379B063E544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705;p13">
            <a:extLst>
              <a:ext uri="{FF2B5EF4-FFF2-40B4-BE49-F238E27FC236}">
                <a16:creationId xmlns:a16="http://schemas.microsoft.com/office/drawing/2014/main" id="{F6986840-8605-C59F-B070-D8751B48876C}"/>
              </a:ext>
            </a:extLst>
          </p:cNvPr>
          <p:cNvSpPr txBox="1"/>
          <p:nvPr/>
        </p:nvSpPr>
        <p:spPr>
          <a:xfrm>
            <a:off x="4312534" y="2005788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06;p13">
            <a:extLst>
              <a:ext uri="{FF2B5EF4-FFF2-40B4-BE49-F238E27FC236}">
                <a16:creationId xmlns:a16="http://schemas.microsoft.com/office/drawing/2014/main" id="{7FC5BFB0-989D-6CE4-B7E1-C5D86E6B3B3D}"/>
              </a:ext>
            </a:extLst>
          </p:cNvPr>
          <p:cNvSpPr txBox="1"/>
          <p:nvPr/>
        </p:nvSpPr>
        <p:spPr>
          <a:xfrm>
            <a:off x="2380644" y="2290459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E3443-D65C-B5A6-6547-5B303E5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880" y="1380851"/>
            <a:ext cx="5538302" cy="6235299"/>
          </a:xfrm>
          <a:prstGeom prst="rect">
            <a:avLst/>
          </a:prstGeom>
        </p:spPr>
      </p:pic>
      <p:sp>
        <p:nvSpPr>
          <p:cNvPr id="25" name="Google Shape;707;p13">
            <a:extLst>
              <a:ext uri="{FF2B5EF4-FFF2-40B4-BE49-F238E27FC236}">
                <a16:creationId xmlns:a16="http://schemas.microsoft.com/office/drawing/2014/main" id="{FB1D5EA6-7DDA-482C-04A9-A7636BE6BA43}"/>
              </a:ext>
            </a:extLst>
          </p:cNvPr>
          <p:cNvSpPr txBox="1"/>
          <p:nvPr/>
        </p:nvSpPr>
        <p:spPr>
          <a:xfrm>
            <a:off x="926420" y="3846558"/>
            <a:ext cx="8639190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handles the user menu for members with the role of "user" in a library system.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presents various options, allowing the user to display books, filter by genre, or search for books.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Users can also borrow or return books, and view a list of books they have borrowed.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system provides options to save changes or exit.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loop continues until the user selects the option to save and exit.</a:t>
            </a:r>
          </a:p>
        </p:txBody>
      </p:sp>
    </p:spTree>
    <p:extLst>
      <p:ext uri="{BB962C8B-B14F-4D97-AF65-F5344CB8AC3E}">
        <p14:creationId xmlns:p14="http://schemas.microsoft.com/office/powerpoint/2010/main" val="41059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45;p16">
            <a:extLst>
              <a:ext uri="{FF2B5EF4-FFF2-40B4-BE49-F238E27FC236}">
                <a16:creationId xmlns:a16="http://schemas.microsoft.com/office/drawing/2014/main" id="{A3F8D69F-EC7D-AA7B-4C44-16BD0138246A}"/>
              </a:ext>
            </a:extLst>
          </p:cNvPr>
          <p:cNvSpPr txBox="1"/>
          <p:nvPr/>
        </p:nvSpPr>
        <p:spPr>
          <a:xfrm>
            <a:off x="5312229" y="5143501"/>
            <a:ext cx="4049485" cy="4406727"/>
          </a:xfrm>
          <a:prstGeom prst="rect">
            <a:avLst/>
          </a:prstGeom>
          <a:solidFill>
            <a:srgbClr val="ED784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843;p16">
            <a:extLst>
              <a:ext uri="{FF2B5EF4-FFF2-40B4-BE49-F238E27FC236}">
                <a16:creationId xmlns:a16="http://schemas.microsoft.com/office/drawing/2014/main" id="{00150C45-7249-741A-FCC9-D99B7DDDC393}"/>
              </a:ext>
            </a:extLst>
          </p:cNvPr>
          <p:cNvGrpSpPr/>
          <p:nvPr/>
        </p:nvGrpSpPr>
        <p:grpSpPr>
          <a:xfrm>
            <a:off x="1095328" y="3084226"/>
            <a:ext cx="5538302" cy="581303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0" name="Google Shape;844;p16">
              <a:extLst>
                <a:ext uri="{FF2B5EF4-FFF2-40B4-BE49-F238E27FC236}">
                  <a16:creationId xmlns:a16="http://schemas.microsoft.com/office/drawing/2014/main" id="{F6C8B481-B41B-A5CD-9EAB-CF03F0DED3AA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" name="Google Shape;845;p16">
              <a:extLst>
                <a:ext uri="{FF2B5EF4-FFF2-40B4-BE49-F238E27FC236}">
                  <a16:creationId xmlns:a16="http://schemas.microsoft.com/office/drawing/2014/main" id="{A90DEB51-E6CB-077F-660F-C7B59526A28A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99423E-AED9-52D6-B610-98A12793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0" y="2710725"/>
            <a:ext cx="5633689" cy="5954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64D1A-3F6B-6D52-EA9F-614353E7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36" y="729026"/>
            <a:ext cx="18196164" cy="1581003"/>
          </a:xfrm>
        </p:spPr>
        <p:txBody>
          <a:bodyPr>
            <a:noAutofit/>
          </a:bodyPr>
          <a:lstStyle/>
          <a:p>
            <a:r>
              <a:rPr lang="en-US" sz="9600" dirty="0"/>
              <a:t>It's official – we got it running!</a:t>
            </a:r>
          </a:p>
        </p:txBody>
      </p:sp>
      <p:sp>
        <p:nvSpPr>
          <p:cNvPr id="6" name="Google Shape;707;p13">
            <a:extLst>
              <a:ext uri="{FF2B5EF4-FFF2-40B4-BE49-F238E27FC236}">
                <a16:creationId xmlns:a16="http://schemas.microsoft.com/office/drawing/2014/main" id="{027A3D43-C17E-7D0E-7FE3-A60409CAED12}"/>
              </a:ext>
            </a:extLst>
          </p:cNvPr>
          <p:cNvSpPr txBox="1"/>
          <p:nvPr/>
        </p:nvSpPr>
        <p:spPr>
          <a:xfrm>
            <a:off x="10083771" y="2703408"/>
            <a:ext cx="7212865" cy="41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R="0" lvl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Main.py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books, and members data are loaded successfully.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asks for member ID.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don’t write a number, it inform the user to enter a valid numeric ID.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When the 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 a correct and valid number ID, the menu is displayed.</a:t>
            </a: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6F909-8683-1682-4E07-9EB43A6A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4805973"/>
            <a:ext cx="4049485" cy="44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1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480770" y="7573132"/>
            <a:ext cx="553808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Mohamed Salem</a:t>
            </a:r>
            <a:endParaRPr sz="1100"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524414" y="7568788"/>
            <a:ext cx="487575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Shrouq Ashraf</a:t>
            </a:r>
            <a:endParaRPr sz="1100" dirty="0"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erson wearing a red coat and a scarf&#10;&#10;Description automatically generated">
            <a:extLst>
              <a:ext uri="{FF2B5EF4-FFF2-40B4-BE49-F238E27FC236}">
                <a16:creationId xmlns:a16="http://schemas.microsoft.com/office/drawing/2014/main" id="{6C29C5F4-4AF1-6A31-EACD-8AD486F8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5" t="18107" r="15010"/>
          <a:stretch/>
        </p:blipFill>
        <p:spPr>
          <a:xfrm>
            <a:off x="7167032" y="3246363"/>
            <a:ext cx="4189906" cy="36175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person in a suit&#10;&#10;Description automatically generated">
            <a:extLst>
              <a:ext uri="{FF2B5EF4-FFF2-40B4-BE49-F238E27FC236}">
                <a16:creationId xmlns:a16="http://schemas.microsoft.com/office/drawing/2014/main" id="{87DCF2BB-C46C-FE78-78F3-41A0493E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16050"/>
          <a:stretch/>
        </p:blipFill>
        <p:spPr>
          <a:xfrm>
            <a:off x="1632702" y="3286147"/>
            <a:ext cx="3760154" cy="3579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2742</Words>
  <Application>Microsoft Office PowerPoint</Application>
  <PresentationFormat>Custom</PresentationFormat>
  <Paragraphs>283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Anton</vt:lpstr>
      <vt:lpstr>Arial</vt:lpstr>
      <vt:lpstr>Calibri</vt:lpstr>
      <vt:lpstr>Arimo</vt:lpstr>
      <vt:lpstr>Times New Roman</vt:lpstr>
      <vt:lpstr>Arial Unicode MS</vt:lpstr>
      <vt:lpstr>Wingdings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It's official – we got it running!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12</cp:revision>
  <dcterms:modified xsi:type="dcterms:W3CDTF">2024-09-21T09:35:48Z</dcterms:modified>
</cp:coreProperties>
</file>