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6" r:id="rId6"/>
    <p:sldId id="277" r:id="rId7"/>
    <p:sldId id="268" r:id="rId8"/>
    <p:sldId id="278" r:id="rId9"/>
    <p:sldId id="279" r:id="rId10"/>
    <p:sldId id="26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88" r:id="rId19"/>
    <p:sldId id="291" r:id="rId20"/>
    <p:sldId id="292" r:id="rId21"/>
    <p:sldId id="293" r:id="rId22"/>
    <p:sldId id="294" r:id="rId23"/>
    <p:sldId id="280" r:id="rId24"/>
    <p:sldId id="281" r:id="rId25"/>
    <p:sldId id="282" r:id="rId26"/>
    <p:sldId id="267" r:id="rId27"/>
  </p:sldIdLst>
  <p:sldSz cx="18288000" cy="10287000"/>
  <p:notesSz cx="6858000" cy="9144000"/>
  <p:embeddedFontLst>
    <p:embeddedFont>
      <p:font typeface="Anton" pitchFamily="2" charset="0"/>
      <p:regular r:id="rId29"/>
    </p:embeddedFont>
    <p:embeddedFont>
      <p:font typeface="Arim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843"/>
    <a:srgbClr val="F68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9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63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25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1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175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966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66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69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23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59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533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85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06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46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649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88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7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8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5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17775" y="6540652"/>
            <a:ext cx="7833810" cy="2532771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2"/>
            <a:ext cx="1027267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ABDELGHAFOR’S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HACKATHON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68317" y="6897547"/>
            <a:ext cx="8649136" cy="246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Local Library Console 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Management System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C182E4A2-AB26-4D1A-75CF-3C66046BECE4}"/>
              </a:ext>
            </a:extLst>
          </p:cNvPr>
          <p:cNvGrpSpPr/>
          <p:nvPr/>
        </p:nvGrpSpPr>
        <p:grpSpPr>
          <a:xfrm>
            <a:off x="10218057" y="2841880"/>
            <a:ext cx="7279824" cy="464477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E7A58B1A-F088-3590-2891-DE1F49490E0C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65075D11-634A-E7B3-4E00-CEC643053E2B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17"/>
          <p:cNvGrpSpPr/>
          <p:nvPr/>
        </p:nvGrpSpPr>
        <p:grpSpPr>
          <a:xfrm>
            <a:off x="5224112" y="47901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5333687" y="30294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4" y="242356"/>
            <a:ext cx="4145766" cy="1256332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0724341" y="855251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7652383" y="32498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5913391" y="53614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4876-D3A6-4889-3878-4F51CA14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403" y="2556234"/>
            <a:ext cx="7279824" cy="4717145"/>
          </a:xfrm>
          <a:prstGeom prst="rect">
            <a:avLst/>
          </a:prstGeom>
        </p:spPr>
      </p:pic>
      <p:sp>
        <p:nvSpPr>
          <p:cNvPr id="7" name="Google Shape;707;p13">
            <a:extLst>
              <a:ext uri="{FF2B5EF4-FFF2-40B4-BE49-F238E27FC236}">
                <a16:creationId xmlns:a16="http://schemas.microsoft.com/office/drawing/2014/main" id="{4DABBBF4-216A-6375-03C1-8839EC37ABB9}"/>
              </a:ext>
            </a:extLst>
          </p:cNvPr>
          <p:cNvSpPr txBox="1"/>
          <p:nvPr/>
        </p:nvSpPr>
        <p:spPr>
          <a:xfrm>
            <a:off x="592624" y="2037599"/>
            <a:ext cx="9482125" cy="750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data_handler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designed to let a library member borrow a book.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looks up the member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library's collection.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isn't found in the library, it prints a message stating that either the member or book doesn't exist.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found but it is unavailable, it informs the user that the book is already borrowed.</a:t>
            </a:r>
          </a:p>
          <a:p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both the member and book are valid and the book is available, it calls the 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member's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to complete the borrowing process.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21445" y="3906116"/>
            <a:ext cx="8949862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return a borrowed book..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retrieves the member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doesn’t exist, it prints an error message indicating the member ID or book ID is not found.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marked as available, it notifies the user that the book wasn't borrowed.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and book are valid and the book was borrowed, it calls the member’s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method to complete the return process.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B868-36E4-E921-131E-67268434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192" y="2787591"/>
            <a:ext cx="7048953" cy="36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657916" y="3314531"/>
            <a:ext cx="8748548" cy="4826775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56310" y="2251096"/>
            <a:ext cx="7984751" cy="728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member from the library.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Prompts the user to enter the member’s ID to identify the member to be deleted.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they have borrowed books, it lists them and asks the user whether to forcefully delete the member, returning all borrowed books in the process.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has no borrowed books, it asks for confirmation to delete. 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is deleted, their information is removed from the system.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doesn’t exist, it prints a message indicating that no member was found with the given ID.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85381E-1A8D-91C2-B1DF-130E17E37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171" y="3006969"/>
            <a:ext cx="8748548" cy="49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3491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430153" y="2553415"/>
            <a:ext cx="728472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lets admin update a member's information.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prompts for the member's ID and checks if they exist.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found, it asks what you want to update (name or role).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Depending on the choice, it updates the member’s name or role and provides confirmation.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or role is invalid, it shows an error message.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ID isn’t found, it notifies the user.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C5308-101E-3BBB-F581-DBFC94E9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43" y="2679794"/>
            <a:ext cx="9048561" cy="5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384868" y="3999182"/>
            <a:ext cx="7081687" cy="287060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138275" y="4073721"/>
            <a:ext cx="8601966" cy="44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create_first_admin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sets up an admin account if there are no existing members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prompts for the admin’s ID and name, then creates a Member with the role set to 'admin’.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new admin is added to the library, saved to the member data file, and a success message is printed.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already members in the library, the function does nothing and returns None.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A285D-B178-7CB2-1A5C-8997E1C1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188" y="3736089"/>
            <a:ext cx="7183980" cy="29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325783" y="5882792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68517" y="2971353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all books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books, it prints a formatted table with columns for ID, title, author, genre, and status (available or checked out).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no books in the library, it prints a message saying there are no books available.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FD100-3506-C5CA-0C10-E2BC10A3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085" y="5365729"/>
            <a:ext cx="15360746" cy="2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699236" y="5746859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699236" y="2649460"/>
            <a:ext cx="16478853" cy="241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display_all_members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lists all members of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members, it prints a formatted table showing their ID, name, role, and borrowed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listed as a comma-separated string or shown as "None" if the member has not borrowed any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members are registered, it prints a message indicating that there are no members.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8D6902-E4EE-5405-7B57-C57DB56AA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426" y="5434410"/>
            <a:ext cx="14525147" cy="27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533168" y="5903627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33002" y="2406768"/>
            <a:ext cx="14222809" cy="292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books that are currently available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filters the library's books to include only those marked as 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available books, it prints a formatted table with columns for ID, title, author, genre, and status, indicating that the books are "Available."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available, it prints a message saying so.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120C03-7102-2312-1E39-2D1A85A4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36" y="5607776"/>
            <a:ext cx="14609136" cy="27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251889" y="4744737"/>
            <a:ext cx="8135951" cy="3924332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952029" y="862932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0205448" y="2473392"/>
            <a:ext cx="7340958" cy="603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display_books_menu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options to: display all books, display only available books, return to the main menu.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makes a choice by entering a number. If they choose '1' or '2', the corresponding function (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or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 is called to show the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'3', the function exits the loop and returns to the main menu.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invalid, it prints an error message and prompts the user again.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5FCCA-CC69-DF20-3E16-5BE7B919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06" y="4243051"/>
            <a:ext cx="8135952" cy="42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20876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241178" y="2075709"/>
            <a:ext cx="7266840" cy="706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filter_by_genre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users to view books based on their genre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the available genres with numbers for selection and an option to go back to the main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selects a genre by entering a number.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function filters and displays books of the selected genre, showing their details and status.</a:t>
            </a:r>
          </a:p>
          <a:p>
            <a:pPr marL="342900" indent="-342900" algn="just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genres are available, it informs the user and exits.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user selects an invalid option or enters a non-numeric input, it displays an error message and prompts for input again.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loop continues until the user chooses to return to the main menu.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E40237-DE25-CF06-DA64-B2C5E7DA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58" y="2596966"/>
            <a:ext cx="8916100" cy="53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844802" y="5214183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2"/>
          <p:cNvGrpSpPr/>
          <p:nvPr/>
        </p:nvGrpSpPr>
        <p:grpSpPr>
          <a:xfrm>
            <a:off x="9582975" y="5214183"/>
            <a:ext cx="2065565" cy="1437158"/>
            <a:chOff x="0" y="-47625"/>
            <a:chExt cx="544017" cy="378511"/>
          </a:xfrm>
        </p:grpSpPr>
        <p:sp>
          <p:nvSpPr>
            <p:cNvPr id="552" name="Google Shape;552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954377" y="5038116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12"/>
          <p:cNvGrpSpPr/>
          <p:nvPr/>
        </p:nvGrpSpPr>
        <p:grpSpPr>
          <a:xfrm>
            <a:off x="9692551" y="5038116"/>
            <a:ext cx="2065565" cy="1437158"/>
            <a:chOff x="0" y="-47625"/>
            <a:chExt cx="544017" cy="378511"/>
          </a:xfrm>
        </p:grpSpPr>
        <p:sp>
          <p:nvSpPr>
            <p:cNvPr id="564" name="Google Shape;564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12"/>
          <p:cNvGrpSpPr/>
          <p:nvPr/>
        </p:nvGrpSpPr>
        <p:grpSpPr>
          <a:xfrm>
            <a:off x="844802" y="6867742"/>
            <a:ext cx="2065565" cy="1437158"/>
            <a:chOff x="0" y="-47625"/>
            <a:chExt cx="544017" cy="378511"/>
          </a:xfrm>
        </p:grpSpPr>
        <p:sp>
          <p:nvSpPr>
            <p:cNvPr id="567" name="Google Shape;567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2"/>
          <p:cNvGrpSpPr/>
          <p:nvPr/>
        </p:nvGrpSpPr>
        <p:grpSpPr>
          <a:xfrm>
            <a:off x="954377" y="6691674"/>
            <a:ext cx="2065565" cy="1437158"/>
            <a:chOff x="0" y="-47625"/>
            <a:chExt cx="544017" cy="378511"/>
          </a:xfrm>
        </p:grpSpPr>
        <p:sp>
          <p:nvSpPr>
            <p:cNvPr id="570" name="Google Shape;570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dirty="0"/>
          </a:p>
        </p:txBody>
      </p:sp>
      <p:sp>
        <p:nvSpPr>
          <p:cNvPr id="601" name="Google Shape;601;p12"/>
          <p:cNvSpPr txBox="1"/>
          <p:nvPr/>
        </p:nvSpPr>
        <p:spPr>
          <a:xfrm>
            <a:off x="12246816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508643" y="5570752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dirty="0"/>
          </a:p>
        </p:txBody>
      </p:sp>
      <p:sp>
        <p:nvSpPr>
          <p:cNvPr id="603" name="Google Shape;603;p12"/>
          <p:cNvSpPr txBox="1"/>
          <p:nvPr/>
        </p:nvSpPr>
        <p:spPr>
          <a:xfrm>
            <a:off x="12246816" y="5570752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Python files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/>
          </a:p>
        </p:txBody>
      </p:sp>
      <p:sp>
        <p:nvSpPr>
          <p:cNvPr id="607" name="Google Shape;607;p12"/>
          <p:cNvSpPr txBox="1"/>
          <p:nvPr/>
        </p:nvSpPr>
        <p:spPr>
          <a:xfrm>
            <a:off x="1534081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608" name="Google Shape;608;p12"/>
          <p:cNvSpPr txBox="1"/>
          <p:nvPr/>
        </p:nvSpPr>
        <p:spPr>
          <a:xfrm>
            <a:off x="10272255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609" name="Google Shape;609;p12"/>
          <p:cNvSpPr txBox="1"/>
          <p:nvPr/>
        </p:nvSpPr>
        <p:spPr>
          <a:xfrm>
            <a:off x="3508643" y="7224311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dirty="0"/>
          </a:p>
        </p:txBody>
      </p:sp>
      <p:sp>
        <p:nvSpPr>
          <p:cNvPr id="610" name="Google Shape;610;p12"/>
          <p:cNvSpPr txBox="1"/>
          <p:nvPr/>
        </p:nvSpPr>
        <p:spPr>
          <a:xfrm>
            <a:off x="1534081" y="6924869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12"/>
          <p:cNvSpPr/>
          <p:nvPr/>
        </p:nvSpPr>
        <p:spPr>
          <a:xfrm>
            <a:off x="10069166" y="895790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Google Shape;603;p12">
            <a:extLst>
              <a:ext uri="{FF2B5EF4-FFF2-40B4-BE49-F238E27FC236}">
                <a16:creationId xmlns:a16="http://schemas.microsoft.com/office/drawing/2014/main" id="{5CBC234F-EAA5-6385-045B-8D8FD5C286B7}"/>
              </a:ext>
            </a:extLst>
          </p:cNvPr>
          <p:cNvSpPr txBox="1"/>
          <p:nvPr/>
        </p:nvSpPr>
        <p:spPr>
          <a:xfrm>
            <a:off x="12137240" y="7334277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dirty="0"/>
          </a:p>
        </p:txBody>
      </p:sp>
      <p:sp>
        <p:nvSpPr>
          <p:cNvPr id="6" name="Google Shape;608;p12">
            <a:extLst>
              <a:ext uri="{FF2B5EF4-FFF2-40B4-BE49-F238E27FC236}">
                <a16:creationId xmlns:a16="http://schemas.microsoft.com/office/drawing/2014/main" id="{04B731F4-6849-956F-38E7-5838FB88E44D}"/>
              </a:ext>
            </a:extLst>
          </p:cNvPr>
          <p:cNvSpPr txBox="1"/>
          <p:nvPr/>
        </p:nvSpPr>
        <p:spPr>
          <a:xfrm>
            <a:off x="10162679" y="700372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grpSp>
        <p:nvGrpSpPr>
          <p:cNvPr id="7" name="Google Shape;551;p12">
            <a:extLst>
              <a:ext uri="{FF2B5EF4-FFF2-40B4-BE49-F238E27FC236}">
                <a16:creationId xmlns:a16="http://schemas.microsoft.com/office/drawing/2014/main" id="{4C482665-9482-BDDA-967D-E8A65F6EF92C}"/>
              </a:ext>
            </a:extLst>
          </p:cNvPr>
          <p:cNvGrpSpPr/>
          <p:nvPr/>
        </p:nvGrpSpPr>
        <p:grpSpPr>
          <a:xfrm>
            <a:off x="9582975" y="7022549"/>
            <a:ext cx="2065565" cy="1437158"/>
            <a:chOff x="0" y="-47625"/>
            <a:chExt cx="544017" cy="378511"/>
          </a:xfrm>
        </p:grpSpPr>
        <p:sp>
          <p:nvSpPr>
            <p:cNvPr id="8" name="Google Shape;552;p12">
              <a:extLst>
                <a:ext uri="{FF2B5EF4-FFF2-40B4-BE49-F238E27FC236}">
                  <a16:creationId xmlns:a16="http://schemas.microsoft.com/office/drawing/2014/main" id="{02797D20-F425-0CAB-516F-0A10791C8A17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3;p12">
              <a:extLst>
                <a:ext uri="{FF2B5EF4-FFF2-40B4-BE49-F238E27FC236}">
                  <a16:creationId xmlns:a16="http://schemas.microsoft.com/office/drawing/2014/main" id="{961898C0-7AF8-39F4-5F8F-0C83644974B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563;p12">
            <a:extLst>
              <a:ext uri="{FF2B5EF4-FFF2-40B4-BE49-F238E27FC236}">
                <a16:creationId xmlns:a16="http://schemas.microsoft.com/office/drawing/2014/main" id="{166BEEF5-42C9-5777-0EA0-0331931AAF64}"/>
              </a:ext>
            </a:extLst>
          </p:cNvPr>
          <p:cNvGrpSpPr/>
          <p:nvPr/>
        </p:nvGrpSpPr>
        <p:grpSpPr>
          <a:xfrm>
            <a:off x="9692551" y="6846482"/>
            <a:ext cx="2065565" cy="1437158"/>
            <a:chOff x="0" y="-47625"/>
            <a:chExt cx="544017" cy="378511"/>
          </a:xfrm>
        </p:grpSpPr>
        <p:sp>
          <p:nvSpPr>
            <p:cNvPr id="11" name="Google Shape;564;p12">
              <a:extLst>
                <a:ext uri="{FF2B5EF4-FFF2-40B4-BE49-F238E27FC236}">
                  <a16:creationId xmlns:a16="http://schemas.microsoft.com/office/drawing/2014/main" id="{E128A9B8-1AD1-E439-1BE2-5E1D3828F49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5;p12">
              <a:extLst>
                <a:ext uri="{FF2B5EF4-FFF2-40B4-BE49-F238E27FC236}">
                  <a16:creationId xmlns:a16="http://schemas.microsoft.com/office/drawing/2014/main" id="{300F03E3-3A43-42BB-828C-F71F31DD84E9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608;p12">
            <a:extLst>
              <a:ext uri="{FF2B5EF4-FFF2-40B4-BE49-F238E27FC236}">
                <a16:creationId xmlns:a16="http://schemas.microsoft.com/office/drawing/2014/main" id="{F5F20350-6769-7A90-66EE-1C368A475985}"/>
              </a:ext>
            </a:extLst>
          </p:cNvPr>
          <p:cNvSpPr txBox="1"/>
          <p:nvPr/>
        </p:nvSpPr>
        <p:spPr>
          <a:xfrm>
            <a:off x="10272255" y="70485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545447" y="2522106"/>
            <a:ext cx="8270687" cy="596507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9279602" y="2039576"/>
            <a:ext cx="8914579" cy="69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Search_books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provides a menu for users to search for </a:t>
            </a:r>
          </a:p>
          <a:p>
            <a:pPr marR="0" lvl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  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books in the library by title, author, or genre.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Title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containing a specific title.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displays matching books or a message if none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Author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by a particular author.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books by the author or a message if no matches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Genre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search for books within a specific genre.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lists books in that genre or notifies if no books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Selecting the option to return to main menu exits the search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invalid option is selected, it prompts the user to enter valid number.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70120A-9CF7-73EE-EDE9-9C04F970C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59" y="2279283"/>
            <a:ext cx="8363897" cy="60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7155473" y="420598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7265048" y="244531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9819314" y="277105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48794" y="3109702"/>
            <a:ext cx="5555773" cy="4175499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701153" y="8177151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7844752" y="477726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5983315" y="359922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7368454" y="1630891"/>
            <a:ext cx="10515262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admin_menu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an admin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starts by showing a header with the admin's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ember: allows adding a new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deletes an existing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updates details of a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all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shows a list of all members.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 a book: allows adding a new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book: deletes a book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shows options for displaying books ( all books or available ones).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genre: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borrow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return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B816E-D621-0A1A-AAAD-66758CE11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" y="2793150"/>
            <a:ext cx="5675740" cy="42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484977" y="61424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475338" y="3632726"/>
            <a:ext cx="1009327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begins by showing a header with the user's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books: shows a list of books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g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book: allows the user to borrow a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book: allows the user to return a borrowed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orrowed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displays a list of books currently borrowed by the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381A-FA96-FFB7-AE1E-311ED018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056" y="2721853"/>
            <a:ext cx="7119499" cy="37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108498" y="3544718"/>
            <a:ext cx="8544465" cy="387211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37168" y="2632553"/>
            <a:ext cx="8706831" cy="625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library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“books_data.txt” for writing.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book to the file, including book ID, title, author, genre, and availability (each book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book data has been saved.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“members_data.txt” for writing.</a:t>
            </a: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member to the file, including member ID, name, role, and borrowed books (each member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joined into a comma-separated string.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member data is saved.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C6C82-A22B-BC8B-9B94-00C3CBBF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208" y="3226664"/>
            <a:ext cx="8544467" cy="39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1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412660" y="2874434"/>
            <a:ext cx="7203398" cy="570133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320701" y="793287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61861" y="1901505"/>
            <a:ext cx="8826694" cy="765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load_data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starts by creating a new Library object.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Books: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books_data.txt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extract book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Book object to add each line to library’s book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book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Members: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members_data.txt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get member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Member object for each line and adds it to the library’s member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member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files are not found, it prints a message and returns a new, empty Library instance.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8B6CED-258F-266E-E1A0-9FDFCBF7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870" y="2613918"/>
            <a:ext cx="7203398" cy="5758866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9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14722" y="239497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24297" y="221890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3504218" y="2303656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1704001" y="243758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dirty="0"/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63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22"/>
          <p:cNvGrpSpPr/>
          <p:nvPr/>
        </p:nvGrpSpPr>
        <p:grpSpPr>
          <a:xfrm>
            <a:off x="1028700" y="7172338"/>
            <a:ext cx="4448223" cy="1968467"/>
            <a:chOff x="0" y="-47625"/>
            <a:chExt cx="1171548" cy="518444"/>
          </a:xfrm>
        </p:grpSpPr>
        <p:sp>
          <p:nvSpPr>
            <p:cNvPr id="1300" name="Google Shape;1300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22"/>
          <p:cNvGrpSpPr/>
          <p:nvPr/>
        </p:nvGrpSpPr>
        <p:grpSpPr>
          <a:xfrm>
            <a:off x="6801903" y="7172338"/>
            <a:ext cx="4448223" cy="1968467"/>
            <a:chOff x="0" y="-47625"/>
            <a:chExt cx="1171548" cy="518444"/>
          </a:xfrm>
        </p:grpSpPr>
        <p:sp>
          <p:nvSpPr>
            <p:cNvPr id="1303" name="Google Shape;1303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22"/>
          <p:cNvGrpSpPr/>
          <p:nvPr/>
        </p:nvGrpSpPr>
        <p:grpSpPr>
          <a:xfrm>
            <a:off x="1264672" y="6921811"/>
            <a:ext cx="4448223" cy="1968467"/>
            <a:chOff x="0" y="-47625"/>
            <a:chExt cx="1171548" cy="518444"/>
          </a:xfrm>
        </p:grpSpPr>
        <p:sp>
          <p:nvSpPr>
            <p:cNvPr id="1306" name="Google Shape;1306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22"/>
          <p:cNvGrpSpPr/>
          <p:nvPr/>
        </p:nvGrpSpPr>
        <p:grpSpPr>
          <a:xfrm>
            <a:off x="7037874" y="6921811"/>
            <a:ext cx="4448223" cy="1968467"/>
            <a:chOff x="0" y="-47625"/>
            <a:chExt cx="1171548" cy="518444"/>
          </a:xfrm>
        </p:grpSpPr>
        <p:sp>
          <p:nvSpPr>
            <p:cNvPr id="1309" name="Google Shape;1309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2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312" name="Google Shape;1312;p2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313" name="Google Shape;1313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2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316" name="Google Shape;1316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319" name="Google Shape;1319;p2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2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322" name="Google Shape;1322;p2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5" name="Google Shape;1325;p22"/>
          <p:cNvSpPr txBox="1"/>
          <p:nvPr/>
        </p:nvSpPr>
        <p:spPr>
          <a:xfrm>
            <a:off x="1480770" y="7573132"/>
            <a:ext cx="553808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Mohamed Salem</a:t>
            </a:r>
            <a:endParaRPr sz="1100" dirty="0"/>
          </a:p>
        </p:txBody>
      </p:sp>
      <p:sp>
        <p:nvSpPr>
          <p:cNvPr id="1326" name="Google Shape;1326;p22"/>
          <p:cNvSpPr txBox="1"/>
          <p:nvPr/>
        </p:nvSpPr>
        <p:spPr>
          <a:xfrm>
            <a:off x="7524414" y="7568788"/>
            <a:ext cx="487575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Shrouq Ashraf</a:t>
            </a:r>
            <a:endParaRPr sz="1100" dirty="0"/>
          </a:p>
        </p:txBody>
      </p:sp>
      <p:grpSp>
        <p:nvGrpSpPr>
          <p:cNvPr id="1330" name="Google Shape;1330;p22"/>
          <p:cNvGrpSpPr/>
          <p:nvPr/>
        </p:nvGrpSpPr>
        <p:grpSpPr>
          <a:xfrm>
            <a:off x="9409907" y="812132"/>
            <a:ext cx="5851054" cy="1309820"/>
            <a:chOff x="0" y="0"/>
            <a:chExt cx="7801405" cy="1746426"/>
          </a:xfrm>
        </p:grpSpPr>
        <p:grpSp>
          <p:nvGrpSpPr>
            <p:cNvPr id="1331" name="Google Shape;1331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32" name="Google Shape;1332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35" name="Google Shape;1335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3" name="Google Shape;1343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44" name="Google Shape;1344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47" name="Google Shape;1347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9" name="Google Shape;1349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53" name="Google Shape;1353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56" name="Google Shape;1356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8" name="Google Shape;1358;p22"/>
          <p:cNvGrpSpPr/>
          <p:nvPr/>
        </p:nvGrpSpPr>
        <p:grpSpPr>
          <a:xfrm>
            <a:off x="12072975" y="8576308"/>
            <a:ext cx="5851054" cy="1309820"/>
            <a:chOff x="0" y="0"/>
            <a:chExt cx="7801405" cy="1746426"/>
          </a:xfrm>
        </p:grpSpPr>
        <p:grpSp>
          <p:nvGrpSpPr>
            <p:cNvPr id="1359" name="Google Shape;1359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60" name="Google Shape;1360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63" name="Google Shape;1363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5" name="Google Shape;1365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66" name="Google Shape;1366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69" name="Google Shape;1369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72" name="Google Shape;1372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75" name="Google Shape;1375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78" name="Google Shape;1378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81" name="Google Shape;1381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3" name="Google Shape;1383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84" name="Google Shape;1384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86" name="Google Shape;13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37" y="3235151"/>
            <a:ext cx="3739925" cy="33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512" y="3186050"/>
            <a:ext cx="3739964" cy="33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04;p27">
            <a:extLst>
              <a:ext uri="{FF2B5EF4-FFF2-40B4-BE49-F238E27FC236}">
                <a16:creationId xmlns:a16="http://schemas.microsoft.com/office/drawing/2014/main" id="{FBC43C8C-DB78-FA7B-CA6E-E0D9673D3D7F}"/>
              </a:ext>
            </a:extLst>
          </p:cNvPr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 dirty="0"/>
          </a:p>
        </p:txBody>
      </p:sp>
      <p:grpSp>
        <p:nvGrpSpPr>
          <p:cNvPr id="1401" name="Google Shape;247;p31">
            <a:extLst>
              <a:ext uri="{FF2B5EF4-FFF2-40B4-BE49-F238E27FC236}">
                <a16:creationId xmlns:a16="http://schemas.microsoft.com/office/drawing/2014/main" id="{495D956A-4542-1758-FF22-F63E6FCF48BD}"/>
              </a:ext>
            </a:extLst>
          </p:cNvPr>
          <p:cNvGrpSpPr/>
          <p:nvPr/>
        </p:nvGrpSpPr>
        <p:grpSpPr>
          <a:xfrm rot="10800000">
            <a:off x="12621939" y="2848313"/>
            <a:ext cx="2997959" cy="4926481"/>
            <a:chOff x="5" y="747463"/>
            <a:chExt cx="2377907" cy="3907563"/>
          </a:xfrm>
        </p:grpSpPr>
        <p:sp>
          <p:nvSpPr>
            <p:cNvPr id="1402" name="Google Shape;248;p31">
              <a:extLst>
                <a:ext uri="{FF2B5EF4-FFF2-40B4-BE49-F238E27FC236}">
                  <a16:creationId xmlns:a16="http://schemas.microsoft.com/office/drawing/2014/main" id="{D1B4D539-8B63-5EEF-F1B1-DF70DFD5A718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49;p31">
              <a:extLst>
                <a:ext uri="{FF2B5EF4-FFF2-40B4-BE49-F238E27FC236}">
                  <a16:creationId xmlns:a16="http://schemas.microsoft.com/office/drawing/2014/main" id="{51177317-BD74-5395-0675-BB985E793E89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50;p31">
              <a:extLst>
                <a:ext uri="{FF2B5EF4-FFF2-40B4-BE49-F238E27FC236}">
                  <a16:creationId xmlns:a16="http://schemas.microsoft.com/office/drawing/2014/main" id="{152457E4-5480-7671-7549-7B479CED8551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51;p31">
              <a:extLst>
                <a:ext uri="{FF2B5EF4-FFF2-40B4-BE49-F238E27FC236}">
                  <a16:creationId xmlns:a16="http://schemas.microsoft.com/office/drawing/2014/main" id="{B513650E-9837-48ED-3EEF-86E64789FBCB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52;p31">
              <a:extLst>
                <a:ext uri="{FF2B5EF4-FFF2-40B4-BE49-F238E27FC236}">
                  <a16:creationId xmlns:a16="http://schemas.microsoft.com/office/drawing/2014/main" id="{C62F83D5-658A-60E5-E370-40940A3120E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53;p31">
              <a:extLst>
                <a:ext uri="{FF2B5EF4-FFF2-40B4-BE49-F238E27FC236}">
                  <a16:creationId xmlns:a16="http://schemas.microsoft.com/office/drawing/2014/main" id="{1A848F1B-6F29-9B8C-E676-824162924A0C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31">
              <a:extLst>
                <a:ext uri="{FF2B5EF4-FFF2-40B4-BE49-F238E27FC236}">
                  <a16:creationId xmlns:a16="http://schemas.microsoft.com/office/drawing/2014/main" id="{A00C6E79-5ACC-A071-E40F-5B21A53C954B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31">
              <a:extLst>
                <a:ext uri="{FF2B5EF4-FFF2-40B4-BE49-F238E27FC236}">
                  <a16:creationId xmlns:a16="http://schemas.microsoft.com/office/drawing/2014/main" id="{09FEB438-D681-9651-69A1-C07FDA144CB3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31">
              <a:extLst>
                <a:ext uri="{FF2B5EF4-FFF2-40B4-BE49-F238E27FC236}">
                  <a16:creationId xmlns:a16="http://schemas.microsoft.com/office/drawing/2014/main" id="{9E4E3DFA-16F9-C642-13FF-C4BA7D78FDD2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31">
              <a:extLst>
                <a:ext uri="{FF2B5EF4-FFF2-40B4-BE49-F238E27FC236}">
                  <a16:creationId xmlns:a16="http://schemas.microsoft.com/office/drawing/2014/main" id="{E18A835D-23D2-7D3B-B45E-0807B7CB35E9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31">
              <a:extLst>
                <a:ext uri="{FF2B5EF4-FFF2-40B4-BE49-F238E27FC236}">
                  <a16:creationId xmlns:a16="http://schemas.microsoft.com/office/drawing/2014/main" id="{6A879E97-B02F-D225-F037-E6AA72FD55E4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31">
              <a:extLst>
                <a:ext uri="{FF2B5EF4-FFF2-40B4-BE49-F238E27FC236}">
                  <a16:creationId xmlns:a16="http://schemas.microsoft.com/office/drawing/2014/main" id="{6F0C754A-39F5-D9F0-BAAF-817223B4222A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31">
              <a:extLst>
                <a:ext uri="{FF2B5EF4-FFF2-40B4-BE49-F238E27FC236}">
                  <a16:creationId xmlns:a16="http://schemas.microsoft.com/office/drawing/2014/main" id="{9F7EEF34-A840-7E6A-E00F-CF1AD0D62460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31">
              <a:extLst>
                <a:ext uri="{FF2B5EF4-FFF2-40B4-BE49-F238E27FC236}">
                  <a16:creationId xmlns:a16="http://schemas.microsoft.com/office/drawing/2014/main" id="{B43A9535-E4BE-A0FE-3868-C5407B573890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31">
              <a:extLst>
                <a:ext uri="{FF2B5EF4-FFF2-40B4-BE49-F238E27FC236}">
                  <a16:creationId xmlns:a16="http://schemas.microsoft.com/office/drawing/2014/main" id="{CA28AE2F-9E71-C6A9-1A9F-B59F080B494C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31">
              <a:extLst>
                <a:ext uri="{FF2B5EF4-FFF2-40B4-BE49-F238E27FC236}">
                  <a16:creationId xmlns:a16="http://schemas.microsoft.com/office/drawing/2014/main" id="{C693CA43-26E0-B1E2-B32D-ADD153D6692C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31">
              <a:extLst>
                <a:ext uri="{FF2B5EF4-FFF2-40B4-BE49-F238E27FC236}">
                  <a16:creationId xmlns:a16="http://schemas.microsoft.com/office/drawing/2014/main" id="{02E0C800-FE5B-B96A-8775-5F91670E1299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31">
              <a:extLst>
                <a:ext uri="{FF2B5EF4-FFF2-40B4-BE49-F238E27FC236}">
                  <a16:creationId xmlns:a16="http://schemas.microsoft.com/office/drawing/2014/main" id="{D16FF01A-4A7F-3DBC-3BB5-315931BA4668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31">
              <a:extLst>
                <a:ext uri="{FF2B5EF4-FFF2-40B4-BE49-F238E27FC236}">
                  <a16:creationId xmlns:a16="http://schemas.microsoft.com/office/drawing/2014/main" id="{C490B894-D5A1-21D7-1E57-9AE5FD1C88E0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31">
              <a:extLst>
                <a:ext uri="{FF2B5EF4-FFF2-40B4-BE49-F238E27FC236}">
                  <a16:creationId xmlns:a16="http://schemas.microsoft.com/office/drawing/2014/main" id="{3B1ADF58-4917-03FB-E74C-AF2D89187C09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31">
              <a:extLst>
                <a:ext uri="{FF2B5EF4-FFF2-40B4-BE49-F238E27FC236}">
                  <a16:creationId xmlns:a16="http://schemas.microsoft.com/office/drawing/2014/main" id="{8B022698-996F-BA2D-6FD3-9AF62BD0A86B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31">
              <a:extLst>
                <a:ext uri="{FF2B5EF4-FFF2-40B4-BE49-F238E27FC236}">
                  <a16:creationId xmlns:a16="http://schemas.microsoft.com/office/drawing/2014/main" id="{AA7A9ABE-EEFF-4111-4922-E2AB10C1D17C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31">
              <a:extLst>
                <a:ext uri="{FF2B5EF4-FFF2-40B4-BE49-F238E27FC236}">
                  <a16:creationId xmlns:a16="http://schemas.microsoft.com/office/drawing/2014/main" id="{14166DF7-1417-9D1F-41DE-990523DBA693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31">
              <a:extLst>
                <a:ext uri="{FF2B5EF4-FFF2-40B4-BE49-F238E27FC236}">
                  <a16:creationId xmlns:a16="http://schemas.microsoft.com/office/drawing/2014/main" id="{F2389CAF-EEF0-8C86-EE7F-A4350E625E1B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31">
              <a:extLst>
                <a:ext uri="{FF2B5EF4-FFF2-40B4-BE49-F238E27FC236}">
                  <a16:creationId xmlns:a16="http://schemas.microsoft.com/office/drawing/2014/main" id="{E3EC98C2-DE85-A46E-005A-8C4758A221E5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73;p31">
              <a:extLst>
                <a:ext uri="{FF2B5EF4-FFF2-40B4-BE49-F238E27FC236}">
                  <a16:creationId xmlns:a16="http://schemas.microsoft.com/office/drawing/2014/main" id="{C632EA21-CE5F-078D-A257-7FA137383AE8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74;p31">
              <a:extLst>
                <a:ext uri="{FF2B5EF4-FFF2-40B4-BE49-F238E27FC236}">
                  <a16:creationId xmlns:a16="http://schemas.microsoft.com/office/drawing/2014/main" id="{BCA95E66-1FB4-EE47-4E6C-96CA5723B085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75;p31">
              <a:extLst>
                <a:ext uri="{FF2B5EF4-FFF2-40B4-BE49-F238E27FC236}">
                  <a16:creationId xmlns:a16="http://schemas.microsoft.com/office/drawing/2014/main" id="{A9009933-DB0B-EF08-D23E-59C9E393E227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76;p31">
              <a:extLst>
                <a:ext uri="{FF2B5EF4-FFF2-40B4-BE49-F238E27FC236}">
                  <a16:creationId xmlns:a16="http://schemas.microsoft.com/office/drawing/2014/main" id="{6DB781F0-070D-DBFC-2D3E-03B902735D87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77;p31">
              <a:extLst>
                <a:ext uri="{FF2B5EF4-FFF2-40B4-BE49-F238E27FC236}">
                  <a16:creationId xmlns:a16="http://schemas.microsoft.com/office/drawing/2014/main" id="{8AA1C3D3-7661-1AF8-7FEA-0C3ACAC02B96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78;p31">
              <a:extLst>
                <a:ext uri="{FF2B5EF4-FFF2-40B4-BE49-F238E27FC236}">
                  <a16:creationId xmlns:a16="http://schemas.microsoft.com/office/drawing/2014/main" id="{21693230-D378-F7D3-957B-E5149CCF461E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79;p31">
              <a:extLst>
                <a:ext uri="{FF2B5EF4-FFF2-40B4-BE49-F238E27FC236}">
                  <a16:creationId xmlns:a16="http://schemas.microsoft.com/office/drawing/2014/main" id="{61F4FE14-A5DD-07D4-04F7-3E4AD9780C66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80;p31">
              <a:extLst>
                <a:ext uri="{FF2B5EF4-FFF2-40B4-BE49-F238E27FC236}">
                  <a16:creationId xmlns:a16="http://schemas.microsoft.com/office/drawing/2014/main" id="{975A8942-334C-2CD9-5312-0B8C8243C00B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81;p31">
              <a:extLst>
                <a:ext uri="{FF2B5EF4-FFF2-40B4-BE49-F238E27FC236}">
                  <a16:creationId xmlns:a16="http://schemas.microsoft.com/office/drawing/2014/main" id="{CA6B319E-D5D8-B5C5-688E-60F8521F29D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82;p31">
              <a:extLst>
                <a:ext uri="{FF2B5EF4-FFF2-40B4-BE49-F238E27FC236}">
                  <a16:creationId xmlns:a16="http://schemas.microsoft.com/office/drawing/2014/main" id="{93893BFB-044E-75A3-506E-33183BC83BB9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83;p31">
              <a:extLst>
                <a:ext uri="{FF2B5EF4-FFF2-40B4-BE49-F238E27FC236}">
                  <a16:creationId xmlns:a16="http://schemas.microsoft.com/office/drawing/2014/main" id="{845DF787-E15A-C92B-3DD0-0D82BAB46153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84;p31">
              <a:extLst>
                <a:ext uri="{FF2B5EF4-FFF2-40B4-BE49-F238E27FC236}">
                  <a16:creationId xmlns:a16="http://schemas.microsoft.com/office/drawing/2014/main" id="{D837583B-33FC-F99B-DBBA-12E444B7F629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85;p31">
              <a:extLst>
                <a:ext uri="{FF2B5EF4-FFF2-40B4-BE49-F238E27FC236}">
                  <a16:creationId xmlns:a16="http://schemas.microsoft.com/office/drawing/2014/main" id="{ADD5DAFB-52D2-C28E-7AAF-90AB4ED70C59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86;p31">
              <a:extLst>
                <a:ext uri="{FF2B5EF4-FFF2-40B4-BE49-F238E27FC236}">
                  <a16:creationId xmlns:a16="http://schemas.microsoft.com/office/drawing/2014/main" id="{3AF38487-C07F-286A-C779-3D0EE20745B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87;p31">
              <a:extLst>
                <a:ext uri="{FF2B5EF4-FFF2-40B4-BE49-F238E27FC236}">
                  <a16:creationId xmlns:a16="http://schemas.microsoft.com/office/drawing/2014/main" id="{BFD5C520-9218-CB45-A716-021863B2E0C9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88;p31">
              <a:extLst>
                <a:ext uri="{FF2B5EF4-FFF2-40B4-BE49-F238E27FC236}">
                  <a16:creationId xmlns:a16="http://schemas.microsoft.com/office/drawing/2014/main" id="{481B327B-1C07-4540-26F3-5B45519A97E3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89;p31">
              <a:extLst>
                <a:ext uri="{FF2B5EF4-FFF2-40B4-BE49-F238E27FC236}">
                  <a16:creationId xmlns:a16="http://schemas.microsoft.com/office/drawing/2014/main" id="{E8161E51-1DBC-C203-293F-7C3E70DDDEF1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90;p31">
              <a:extLst>
                <a:ext uri="{FF2B5EF4-FFF2-40B4-BE49-F238E27FC236}">
                  <a16:creationId xmlns:a16="http://schemas.microsoft.com/office/drawing/2014/main" id="{B2B3542C-42D1-42A5-9623-5C45DE268888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91;p31">
              <a:extLst>
                <a:ext uri="{FF2B5EF4-FFF2-40B4-BE49-F238E27FC236}">
                  <a16:creationId xmlns:a16="http://schemas.microsoft.com/office/drawing/2014/main" id="{9A5F3E60-E94D-2E91-3000-0648F163A2B2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92;p31">
              <a:extLst>
                <a:ext uri="{FF2B5EF4-FFF2-40B4-BE49-F238E27FC236}">
                  <a16:creationId xmlns:a16="http://schemas.microsoft.com/office/drawing/2014/main" id="{A070FA12-A45B-C713-86F5-E20551CAC739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843;p16">
            <a:extLst>
              <a:ext uri="{FF2B5EF4-FFF2-40B4-BE49-F238E27FC236}">
                <a16:creationId xmlns:a16="http://schemas.microsoft.com/office/drawing/2014/main" id="{AD3184EF-8A5F-2B9A-A2E8-CC41F4D4F699}"/>
              </a:ext>
            </a:extLst>
          </p:cNvPr>
          <p:cNvGrpSpPr/>
          <p:nvPr/>
        </p:nvGrpSpPr>
        <p:grpSpPr>
          <a:xfrm>
            <a:off x="8131455" y="3694460"/>
            <a:ext cx="9494691" cy="3715202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37" name="Google Shape;844;p16">
              <a:extLst>
                <a:ext uri="{FF2B5EF4-FFF2-40B4-BE49-F238E27FC236}">
                  <a16:creationId xmlns:a16="http://schemas.microsoft.com/office/drawing/2014/main" id="{55F1A1F6-7A2C-7CEB-5C00-554A89477C8F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8" name="Google Shape;845;p16">
              <a:extLst>
                <a:ext uri="{FF2B5EF4-FFF2-40B4-BE49-F238E27FC236}">
                  <a16:creationId xmlns:a16="http://schemas.microsoft.com/office/drawing/2014/main" id="{32020640-F2CA-740D-5CEE-0B60EFB494AF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13"/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630" name="Google Shape;630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33" name="Google Shape;633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13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/>
          <p:cNvSpPr/>
          <p:nvPr/>
        </p:nvSpPr>
        <p:spPr>
          <a:xfrm>
            <a:off x="12591252" y="155818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5" name="Google Shape;705;p13"/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13"/>
          <p:cNvSpPr txBox="1"/>
          <p:nvPr/>
        </p:nvSpPr>
        <p:spPr>
          <a:xfrm>
            <a:off x="5839085" y="982321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707" name="Google Shape;707;p13"/>
          <p:cNvSpPr txBox="1"/>
          <p:nvPr/>
        </p:nvSpPr>
        <p:spPr>
          <a:xfrm>
            <a:off x="1021704" y="3075925"/>
            <a:ext cx="6791943" cy="585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defines a class called Book, which represents a book in the library.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</a:t>
            </a:r>
            <a:r>
              <a:rPr lang="en-US" sz="2400" b="1" dirty="0" err="1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init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initializes a book object with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title, author, genre, and whether it is available (available defaults to True).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__str__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Provides a simple string format for displaying the book's ID and title when the object is printed.</a:t>
            </a:r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A89F-6760-6C07-4664-C5C348154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758" y="3455375"/>
            <a:ext cx="9494691" cy="37410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426483" y="5942076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A942F-3F4B-373B-582D-2529EDDCB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4" y="5526074"/>
            <a:ext cx="15214327" cy="2485099"/>
          </a:xfrm>
          <a:prstGeom prst="rect">
            <a:avLst/>
          </a:prstGeom>
        </p:spPr>
      </p:pic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809147" y="2966276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code defines a Member class, representing a member in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has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name, role (defaulting to 'user'), and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passed, </a:t>
            </a:r>
            <a:r>
              <a:rPr lang="en-US" sz="2400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set to an empty list.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245245" y="4254708"/>
            <a:ext cx="9390743" cy="265611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746191" y="2976791"/>
            <a:ext cx="7608327" cy="521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borrow a book if it is available.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checks the available status of the book. If the book is available, it adds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to the member's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list and marks the book as unavailable.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confirms the successful borrowing.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borrowed, it prints a message informing the member that the book is unavailable. </a:t>
            </a:r>
            <a:endParaRPr lang="en-US"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1066F-B97B-8E9D-38DD-C9FD836A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792" y="3999227"/>
            <a:ext cx="9390743" cy="26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813647" y="4455082"/>
            <a:ext cx="9886013" cy="240226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131359" y="2931056"/>
            <a:ext cx="6682288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allows a member to return a borrowed book.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in the member's list of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 If it is, the book is removed from the list, marked as available again.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message is printed confirming the return.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wasn't borrowed by the member, a message indicates that they didn’t borrow the book.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9D3BA-0316-05F1-C172-19E3B846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44" y="4145352"/>
            <a:ext cx="9886013" cy="24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19163-6EAE-8ECE-C6BD-B931ACF2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267" y="2846548"/>
            <a:ext cx="7048954" cy="3597523"/>
          </a:xfrm>
          <a:prstGeom prst="rect">
            <a:avLst/>
          </a:prstGeom>
        </p:spPr>
      </p:pic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615205" y="3968664"/>
            <a:ext cx="7326764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 and Member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Library class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created to manage both books and members in the system.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books, where each key is the book's ID.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self.members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members, where each key is the member’s ID.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8111217" y="377087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8220792" y="201020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10775058" y="233594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556280" y="2842924"/>
            <a:ext cx="8652416" cy="4544813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8800496" y="43421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461504" y="1804667"/>
            <a:ext cx="7953631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book):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same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already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it prints a message saying the book already exists.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not, it adds the book to the library's collection and prints a message confirming the addition.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given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the book is removed from the library's collection, and a message is printed.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Additionally, it checks if any members have borrowed this book and removes it from their lists as well, printing a message for each affected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isn’t found, it prints a message saying the book is not in the library.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807D-F1BE-F3A2-DFCA-8B91D52D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496" y="2534125"/>
            <a:ext cx="8652416" cy="46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9136027" y="4031947"/>
            <a:ext cx="8707729" cy="2673085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1068460" y="731573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80718" y="3962301"/>
            <a:ext cx="9149989" cy="507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adds a new member to the library.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a member with the same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already registered.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exists, it prints a message saying the member ID is already taken.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 not exist, it adds the member to the library's list of members and prints a confirmation message with the member's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F210-B012-411B-7389-D697CA54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033" y="3658356"/>
            <a:ext cx="8707729" cy="28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536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2382</Words>
  <Application>Microsoft Office PowerPoint</Application>
  <PresentationFormat>Custom</PresentationFormat>
  <Paragraphs>253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Arimo</vt:lpstr>
      <vt:lpstr>Anton</vt:lpstr>
      <vt:lpstr>Arial Unicode MS</vt:lpstr>
      <vt:lpstr>Wingdings</vt:lpstr>
      <vt:lpstr>Times New Roman</vt:lpstr>
      <vt:lpstr>Arial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TOW A</dc:creator>
  <cp:lastModifiedBy>shrouq bayoumi</cp:lastModifiedBy>
  <cp:revision>4</cp:revision>
  <dcterms:modified xsi:type="dcterms:W3CDTF">2024-09-17T11:13:01Z</dcterms:modified>
</cp:coreProperties>
</file>