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76" r:id="rId6"/>
    <p:sldId id="277" r:id="rId7"/>
    <p:sldId id="268" r:id="rId8"/>
    <p:sldId id="278" r:id="rId9"/>
    <p:sldId id="279" r:id="rId10"/>
    <p:sldId id="262" r:id="rId11"/>
    <p:sldId id="283" r:id="rId12"/>
    <p:sldId id="284" r:id="rId13"/>
    <p:sldId id="285" r:id="rId14"/>
    <p:sldId id="286" r:id="rId15"/>
    <p:sldId id="287" r:id="rId16"/>
    <p:sldId id="289" r:id="rId17"/>
    <p:sldId id="290" r:id="rId18"/>
    <p:sldId id="288" r:id="rId19"/>
    <p:sldId id="291" r:id="rId20"/>
    <p:sldId id="292" r:id="rId21"/>
    <p:sldId id="293" r:id="rId22"/>
    <p:sldId id="294" r:id="rId23"/>
    <p:sldId id="280" r:id="rId24"/>
    <p:sldId id="281" r:id="rId25"/>
    <p:sldId id="282" r:id="rId26"/>
    <p:sldId id="267" r:id="rId27"/>
  </p:sldIdLst>
  <p:sldSz cx="18288000" cy="10287000"/>
  <p:notesSz cx="6858000" cy="9144000"/>
  <p:embeddedFontLst>
    <p:embeddedFont>
      <p:font typeface="Anton" pitchFamily="2" charset="0"/>
      <p:regular r:id="rId29"/>
    </p:embeddedFont>
    <p:embeddedFont>
      <p:font typeface="Arim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843"/>
    <a:srgbClr val="F68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094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3635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2259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4191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4175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966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9662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690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423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159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533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851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060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6469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649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7884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1074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488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052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614350" y="2454275"/>
            <a:ext cx="165570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4491025" y="56245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12" name="Google Shape;12;p3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13" name="Google Shape;13;p3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4" name="Google Shape;14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3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3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3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3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31;p3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2" name="Google Shape;32;p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34;p3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" name="Google Shape;40;p3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41" name="Google Shape;41;p3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;p3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48" name="Google Shape;48;p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" name="Google Shape;53;p3"/>
          <p:cNvSpPr/>
          <p:nvPr/>
        </p:nvSpPr>
        <p:spPr>
          <a:xfrm>
            <a:off x="9692551" y="763817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655875" y="2637975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1981225" y="5942025"/>
            <a:ext cx="69273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58" name="Google Shape;58;p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" name="Google Shape;67;p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68" name="Google Shape;68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70;p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" name="Google Shape;76;p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77" name="Google Shape;77;p4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" name="Google Shape;79;p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80" name="Google Shape;80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83" name="Google Shape;83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" name="Google Shape;85;p4"/>
          <p:cNvGrpSpPr/>
          <p:nvPr/>
        </p:nvGrpSpPr>
        <p:grpSpPr>
          <a:xfrm>
            <a:off x="503084" y="428766"/>
            <a:ext cx="5851052" cy="1310243"/>
            <a:chOff x="2" y="-564"/>
            <a:chExt cx="7801403" cy="1746991"/>
          </a:xfrm>
        </p:grpSpPr>
        <p:grpSp>
          <p:nvGrpSpPr>
            <p:cNvPr id="86" name="Google Shape;86;p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96" name="Google Shape;96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99" name="Google Shape;99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02" name="Google Shape;102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" name="Google Shape;107;p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08" name="Google Shape;108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11" name="Google Shape;111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" name="Google Shape;113;p4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114" name="Google Shape;114;p4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115" name="Google Shape;115;p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4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" name="Google Shape;117;p4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" name="Google Shape;120;p4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121" name="Google Shape;121;p4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oogle Shape;123;p4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124" name="Google Shape;124;p4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740850" y="1382675"/>
            <a:ext cx="168063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2579688" y="65976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5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130" name="Google Shape;130;p5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" name="Google Shape;133;p5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134" name="Google Shape;134;p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" name="Google Shape;136;p5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137" name="Google Shape;137;p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Google Shape;139;p5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140" name="Google Shape;140;p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2" name="Google Shape;142;p5"/>
          <p:cNvSpPr/>
          <p:nvPr/>
        </p:nvSpPr>
        <p:spPr>
          <a:xfrm>
            <a:off x="16422857" y="6279622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43" name="Google Shape;143;p5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144" name="Google Shape;144;p5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5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156;p5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157" name="Google Shape;157;p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5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60" name="Google Shape;160;p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" name="Google Shape;162;p5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63" name="Google Shape;163;p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" name="Google Shape;165;p5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5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title"/>
          </p:nvPr>
        </p:nvSpPr>
        <p:spPr>
          <a:xfrm>
            <a:off x="671525" y="2586675"/>
            <a:ext cx="165951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6"/>
          <p:cNvSpPr txBox="1">
            <a:spLocks noGrp="1"/>
          </p:cNvSpPr>
          <p:nvPr>
            <p:ph type="body" idx="1"/>
          </p:nvPr>
        </p:nvSpPr>
        <p:spPr>
          <a:xfrm>
            <a:off x="3219425" y="5529250"/>
            <a:ext cx="56433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2"/>
          </p:nvPr>
        </p:nvSpPr>
        <p:spPr>
          <a:xfrm>
            <a:off x="9075569" y="5529250"/>
            <a:ext cx="56433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grpSp>
        <p:nvGrpSpPr>
          <p:cNvPr id="175" name="Google Shape;175;p6"/>
          <p:cNvGrpSpPr/>
          <p:nvPr/>
        </p:nvGrpSpPr>
        <p:grpSpPr>
          <a:xfrm>
            <a:off x="417483" y="242355"/>
            <a:ext cx="5851052" cy="1310243"/>
            <a:chOff x="0" y="-241102"/>
            <a:chExt cx="7801402" cy="1746991"/>
          </a:xfrm>
        </p:grpSpPr>
        <p:grpSp>
          <p:nvGrpSpPr>
            <p:cNvPr id="176" name="Google Shape;176;p6"/>
            <p:cNvGrpSpPr/>
            <p:nvPr/>
          </p:nvGrpSpPr>
          <p:grpSpPr>
            <a:xfrm>
              <a:off x="0" y="-241102"/>
              <a:ext cx="2173362" cy="520931"/>
              <a:chOff x="0" y="-47625"/>
              <a:chExt cx="429306" cy="102900"/>
            </a:xfrm>
          </p:grpSpPr>
          <p:sp>
            <p:nvSpPr>
              <p:cNvPr id="177" name="Google Shape;177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" name="Google Shape;179;p6"/>
            <p:cNvGrpSpPr/>
            <p:nvPr/>
          </p:nvGrpSpPr>
          <p:grpSpPr>
            <a:xfrm>
              <a:off x="2571714" y="-241102"/>
              <a:ext cx="2173362" cy="520931"/>
              <a:chOff x="0" y="-47625"/>
              <a:chExt cx="429306" cy="102900"/>
            </a:xfrm>
          </p:grpSpPr>
          <p:sp>
            <p:nvSpPr>
              <p:cNvPr id="180" name="Google Shape;180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" name="Google Shape;182;p6"/>
            <p:cNvGrpSpPr/>
            <p:nvPr/>
          </p:nvGrpSpPr>
          <p:grpSpPr>
            <a:xfrm>
              <a:off x="1345333" y="575061"/>
              <a:ext cx="2173362" cy="520931"/>
              <a:chOff x="0" y="-47625"/>
              <a:chExt cx="429306" cy="102900"/>
            </a:xfrm>
          </p:grpSpPr>
          <p:sp>
            <p:nvSpPr>
              <p:cNvPr id="183" name="Google Shape;183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" name="Google Shape;185;p6"/>
            <p:cNvGrpSpPr/>
            <p:nvPr/>
          </p:nvGrpSpPr>
          <p:grpSpPr>
            <a:xfrm>
              <a:off x="3658396" y="563639"/>
              <a:ext cx="2173362" cy="520931"/>
              <a:chOff x="0" y="-47625"/>
              <a:chExt cx="429306" cy="102900"/>
            </a:xfrm>
          </p:grpSpPr>
          <p:sp>
            <p:nvSpPr>
              <p:cNvPr id="186" name="Google Shape;186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8;p6"/>
            <p:cNvGrpSpPr/>
            <p:nvPr/>
          </p:nvGrpSpPr>
          <p:grpSpPr>
            <a:xfrm>
              <a:off x="5314643" y="-241102"/>
              <a:ext cx="1191034" cy="520931"/>
              <a:chOff x="0" y="-47625"/>
              <a:chExt cx="235266" cy="102900"/>
            </a:xfrm>
          </p:grpSpPr>
          <p:sp>
            <p:nvSpPr>
              <p:cNvPr id="189" name="Google Shape;189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" name="Google Shape;191;p6"/>
            <p:cNvGrpSpPr/>
            <p:nvPr/>
          </p:nvGrpSpPr>
          <p:grpSpPr>
            <a:xfrm>
              <a:off x="6610368" y="563639"/>
              <a:ext cx="1191034" cy="520931"/>
              <a:chOff x="0" y="-47625"/>
              <a:chExt cx="235266" cy="102900"/>
            </a:xfrm>
          </p:grpSpPr>
          <p:sp>
            <p:nvSpPr>
              <p:cNvPr id="192" name="Google Shape;192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4" name="Google Shape;194;p6"/>
            <p:cNvGrpSpPr/>
            <p:nvPr/>
          </p:nvGrpSpPr>
          <p:grpSpPr>
            <a:xfrm>
              <a:off x="0" y="586483"/>
              <a:ext cx="1202850" cy="498150"/>
              <a:chOff x="0" y="-47625"/>
              <a:chExt cx="237600" cy="98400"/>
            </a:xfrm>
          </p:grpSpPr>
          <p:sp>
            <p:nvSpPr>
              <p:cNvPr id="195" name="Google Shape;195;p6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" name="Google Shape;197;p6"/>
            <p:cNvGrpSpPr/>
            <p:nvPr/>
          </p:nvGrpSpPr>
          <p:grpSpPr>
            <a:xfrm>
              <a:off x="0" y="165164"/>
              <a:ext cx="4377448" cy="520931"/>
              <a:chOff x="0" y="-47625"/>
              <a:chExt cx="864681" cy="102900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" name="Google Shape;200;p6"/>
            <p:cNvGrpSpPr/>
            <p:nvPr/>
          </p:nvGrpSpPr>
          <p:grpSpPr>
            <a:xfrm>
              <a:off x="0" y="984958"/>
              <a:ext cx="4377448" cy="520931"/>
              <a:chOff x="0" y="-47625"/>
              <a:chExt cx="864681" cy="102900"/>
            </a:xfrm>
          </p:grpSpPr>
          <p:sp>
            <p:nvSpPr>
              <p:cNvPr id="201" name="Google Shape;201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3" name="Google Shape;203;p6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04" name="Google Shape;204;p6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05" name="Google Shape;205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6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08" name="Google Shape;208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" name="Google Shape;210;p6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" name="Google Shape;213;p6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" name="Google Shape;216;p6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17" name="Google Shape;217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6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6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223" name="Google Shape;223;p6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" name="Google Shape;225;p6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226" name="Google Shape;226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6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229" name="Google Shape;229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1" name="Google Shape;231;p6"/>
          <p:cNvSpPr/>
          <p:nvPr/>
        </p:nvSpPr>
        <p:spPr>
          <a:xfrm>
            <a:off x="14123600" y="476375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32" name="Google Shape;232;p6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233" name="Google Shape;233;p6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234" name="Google Shape;234;p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6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6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6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240" name="Google Shape;240;p6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6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6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243" name="Google Shape;243;p6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6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 txBox="1">
            <a:spLocks noGrp="1"/>
          </p:cNvSpPr>
          <p:nvPr>
            <p:ph type="title"/>
          </p:nvPr>
        </p:nvSpPr>
        <p:spPr>
          <a:xfrm>
            <a:off x="576300" y="2672488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7"/>
          <p:cNvSpPr txBox="1">
            <a:spLocks noGrp="1"/>
          </p:cNvSpPr>
          <p:nvPr>
            <p:ph type="body" idx="1"/>
          </p:nvPr>
        </p:nvSpPr>
        <p:spPr>
          <a:xfrm>
            <a:off x="1528775" y="5556275"/>
            <a:ext cx="50142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7"/>
          <p:cNvSpPr txBox="1">
            <a:spLocks noGrp="1"/>
          </p:cNvSpPr>
          <p:nvPr>
            <p:ph type="body" idx="2"/>
          </p:nvPr>
        </p:nvSpPr>
        <p:spPr>
          <a:xfrm>
            <a:off x="6726129" y="5556275"/>
            <a:ext cx="50160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50" name="Google Shape;250;p7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51" name="Google Shape;251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" name="Google Shape;253;p7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54" name="Google Shape;254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259;p7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60" name="Google Shape;260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" name="Google Shape;262;p7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63" name="Google Shape;263;p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" name="Google Shape;265;p7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66" name="Google Shape;266;p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" name="Google Shape;268;p7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269" name="Google Shape;269;p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" name="Google Shape;271;p7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272" name="Google Shape;272;p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4" name="Google Shape;274;p7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275" name="Google Shape;275;p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7" name="Google Shape;277;p7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278" name="Google Shape;278;p7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279" name="Google Shape;279;p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1" name="Google Shape;281;p7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282" name="Google Shape;282;p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7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4" name="Google Shape;284;p7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285" name="Google Shape;285;p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7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" name="Google Shape;287;p7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288" name="Google Shape;288;p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0" name="Google Shape;290;p7"/>
          <p:cNvSpPr/>
          <p:nvPr/>
        </p:nvSpPr>
        <p:spPr>
          <a:xfrm>
            <a:off x="15378768" y="493082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 txBox="1">
            <a:spLocks noGrp="1"/>
          </p:cNvSpPr>
          <p:nvPr>
            <p:ph type="title"/>
          </p:nvPr>
        </p:nvSpPr>
        <p:spPr>
          <a:xfrm>
            <a:off x="751125" y="2798775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3" name="Google Shape;293;p8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94" name="Google Shape;294;p8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95" name="Google Shape;295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8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98" name="Google Shape;298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" name="Google Shape;300;p8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301" name="Google Shape;301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" name="Google Shape;303;p8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304" name="Google Shape;304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" name="Google Shape;306;p8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307" name="Google Shape;307;p8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9" name="Google Shape;309;p8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310" name="Google Shape;310;p8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8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13" name="Google Shape;313;p8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8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" name="Google Shape;315;p8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16" name="Google Shape;316;p8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8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1" name="Google Shape;321;p8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22" name="Google Shape;322;p8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23" name="Google Shape;323;p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" name="Google Shape;325;p8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26" name="Google Shape;326;p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8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29" name="Google Shape;329;p8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8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8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32" name="Google Shape;332;p8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8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4" name="Google Shape;334;p8"/>
          <p:cNvSpPr/>
          <p:nvPr/>
        </p:nvSpPr>
        <p:spPr>
          <a:xfrm>
            <a:off x="15378768" y="493082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"/>
          <p:cNvSpPr txBox="1">
            <a:spLocks noGrp="1"/>
          </p:cNvSpPr>
          <p:nvPr>
            <p:ph type="title"/>
          </p:nvPr>
        </p:nvSpPr>
        <p:spPr>
          <a:xfrm>
            <a:off x="742950" y="4058913"/>
            <a:ext cx="164046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37" name="Google Shape;337;p9"/>
          <p:cNvSpPr txBox="1">
            <a:spLocks noGrp="1"/>
          </p:cNvSpPr>
          <p:nvPr>
            <p:ph type="body" idx="1"/>
          </p:nvPr>
        </p:nvSpPr>
        <p:spPr>
          <a:xfrm>
            <a:off x="5336650" y="5817575"/>
            <a:ext cx="7453200" cy="30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338" name="Google Shape;338;p9"/>
          <p:cNvSpPr txBox="1">
            <a:spLocks noGrp="1"/>
          </p:cNvSpPr>
          <p:nvPr>
            <p:ph type="body" idx="2"/>
          </p:nvPr>
        </p:nvSpPr>
        <p:spPr>
          <a:xfrm>
            <a:off x="742950" y="5817580"/>
            <a:ext cx="4386600" cy="3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339" name="Google Shape;339;p9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40" name="Google Shape;340;p9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41" name="Google Shape;341;p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9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343;p9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44" name="Google Shape;344;p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9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9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47" name="Google Shape;347;p9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9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9" name="Google Shape;349;p9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50" name="Google Shape;350;p9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9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2" name="Google Shape;352;p9"/>
          <p:cNvSpPr/>
          <p:nvPr/>
        </p:nvSpPr>
        <p:spPr>
          <a:xfrm>
            <a:off x="14580281" y="4222181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53" name="Google Shape;353;p9"/>
          <p:cNvGrpSpPr/>
          <p:nvPr/>
        </p:nvGrpSpPr>
        <p:grpSpPr>
          <a:xfrm>
            <a:off x="12072976" y="8575885"/>
            <a:ext cx="5851052" cy="1310243"/>
            <a:chOff x="2" y="-564"/>
            <a:chExt cx="7801403" cy="1746991"/>
          </a:xfrm>
        </p:grpSpPr>
        <p:grpSp>
          <p:nvGrpSpPr>
            <p:cNvPr id="354" name="Google Shape;354;p9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355" name="Google Shape;355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7" name="Google Shape;357;p9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358" name="Google Shape;358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0" name="Google Shape;360;p9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361" name="Google Shape;361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" name="Google Shape;363;p9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364" name="Google Shape;364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6" name="Google Shape;366;p9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367" name="Google Shape;367;p9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9" name="Google Shape;369;p9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370" name="Google Shape;370;p9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9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73" name="Google Shape;373;p9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9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5" name="Google Shape;375;p9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76" name="Google Shape;376;p9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8" name="Google Shape;378;p9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79" name="Google Shape;379;p9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0"/>
          <p:cNvSpPr txBox="1">
            <a:spLocks noGrp="1"/>
          </p:cNvSpPr>
          <p:nvPr>
            <p:ph type="title"/>
          </p:nvPr>
        </p:nvSpPr>
        <p:spPr>
          <a:xfrm>
            <a:off x="1002575" y="4737700"/>
            <a:ext cx="168717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83" name="Google Shape;383;p10"/>
          <p:cNvSpPr>
            <a:spLocks noGrp="1"/>
          </p:cNvSpPr>
          <p:nvPr>
            <p:ph type="pic" idx="2"/>
          </p:nvPr>
        </p:nvSpPr>
        <p:spPr>
          <a:xfrm>
            <a:off x="1125547" y="5629275"/>
            <a:ext cx="4245000" cy="31839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10"/>
          <p:cNvSpPr txBox="1">
            <a:spLocks noGrp="1"/>
          </p:cNvSpPr>
          <p:nvPr>
            <p:ph type="body" idx="1"/>
          </p:nvPr>
        </p:nvSpPr>
        <p:spPr>
          <a:xfrm>
            <a:off x="6159513" y="608168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0"/>
          <p:cNvSpPr/>
          <p:nvPr/>
        </p:nvSpPr>
        <p:spPr>
          <a:xfrm>
            <a:off x="14398941" y="507909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86" name="Google Shape;386;p10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87" name="Google Shape;387;p10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88" name="Google Shape;388;p1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0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0" name="Google Shape;390;p10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91" name="Google Shape;391;p1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0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393;p10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94" name="Google Shape;394;p10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0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6" name="Google Shape;396;p10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97" name="Google Shape;397;p10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0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9" name="Google Shape;399;p10"/>
          <p:cNvGrpSpPr/>
          <p:nvPr/>
        </p:nvGrpSpPr>
        <p:grpSpPr>
          <a:xfrm rot="10800000">
            <a:off x="8547898" y="480862"/>
            <a:ext cx="5851052" cy="1310243"/>
            <a:chOff x="2" y="-564"/>
            <a:chExt cx="7801403" cy="1746991"/>
          </a:xfrm>
        </p:grpSpPr>
        <p:grpSp>
          <p:nvGrpSpPr>
            <p:cNvPr id="400" name="Google Shape;400;p1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401" name="Google Shape;401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404" name="Google Shape;404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6" name="Google Shape;406;p1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407" name="Google Shape;407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410" name="Google Shape;410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" name="Google Shape;412;p1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413" name="Google Shape;413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" name="Google Shape;415;p1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416" name="Google Shape;416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8" name="Google Shape;418;p1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419" name="Google Shape;419;p1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1" name="Google Shape;421;p1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422" name="Google Shape;422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4" name="Google Shape;424;p1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425" name="Google Shape;425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7" name="Google Shape;427;p10"/>
          <p:cNvGrpSpPr/>
          <p:nvPr/>
        </p:nvGrpSpPr>
        <p:grpSpPr>
          <a:xfrm rot="10800000">
            <a:off x="12023215" y="8251029"/>
            <a:ext cx="5851052" cy="1310243"/>
            <a:chOff x="2" y="-564"/>
            <a:chExt cx="7801403" cy="1746991"/>
          </a:xfrm>
        </p:grpSpPr>
        <p:grpSp>
          <p:nvGrpSpPr>
            <p:cNvPr id="428" name="Google Shape;428;p1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429" name="Google Shape;429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1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432" name="Google Shape;432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4" name="Google Shape;434;p1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435" name="Google Shape;435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7" name="Google Shape;437;p1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438" name="Google Shape;438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0" name="Google Shape;440;p1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441" name="Google Shape;441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3" name="Google Shape;443;p1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444" name="Google Shape;444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6" name="Google Shape;446;p1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447" name="Google Shape;447;p1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9" name="Google Shape;449;p1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450" name="Google Shape;450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453" name="Google Shape;453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9150" y="1893900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rgbClr val="393A3F"/>
              </a:buClr>
              <a:buSzPts val="12500"/>
              <a:buFont typeface="Anton"/>
              <a:buNone/>
              <a:defRPr sz="12500" i="0" u="none" strike="noStrike" cap="none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72100" y="5060950"/>
            <a:ext cx="69273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238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–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–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»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11"/>
          <p:cNvGrpSpPr/>
          <p:nvPr/>
        </p:nvGrpSpPr>
        <p:grpSpPr>
          <a:xfrm>
            <a:off x="641008" y="7256645"/>
            <a:ext cx="6529522" cy="1437158"/>
            <a:chOff x="0" y="-47625"/>
            <a:chExt cx="1719710" cy="378511"/>
          </a:xfrm>
        </p:grpSpPr>
        <p:sp>
          <p:nvSpPr>
            <p:cNvPr id="460" name="Google Shape;460;p11"/>
            <p:cNvSpPr/>
            <p:nvPr/>
          </p:nvSpPr>
          <p:spPr>
            <a:xfrm>
              <a:off x="0" y="0"/>
              <a:ext cx="1719710" cy="330886"/>
            </a:xfrm>
            <a:custGeom>
              <a:avLst/>
              <a:gdLst/>
              <a:ahLst/>
              <a:cxnLst/>
              <a:rect l="l" t="t" r="r" b="b"/>
              <a:pathLst>
                <a:path w="1719710" h="330886" extrusionOk="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1"/>
            <p:cNvSpPr txBox="1"/>
            <p:nvPr/>
          </p:nvSpPr>
          <p:spPr>
            <a:xfrm>
              <a:off x="0" y="-47625"/>
              <a:ext cx="1719710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Google Shape;462;p11"/>
          <p:cNvGrpSpPr/>
          <p:nvPr/>
        </p:nvGrpSpPr>
        <p:grpSpPr>
          <a:xfrm>
            <a:off x="617775" y="6540652"/>
            <a:ext cx="7833810" cy="2532771"/>
            <a:chOff x="0" y="-47625"/>
            <a:chExt cx="1719710" cy="378511"/>
          </a:xfrm>
        </p:grpSpPr>
        <p:sp>
          <p:nvSpPr>
            <p:cNvPr id="463" name="Google Shape;463;p11"/>
            <p:cNvSpPr/>
            <p:nvPr/>
          </p:nvSpPr>
          <p:spPr>
            <a:xfrm>
              <a:off x="0" y="0"/>
              <a:ext cx="1719710" cy="330886"/>
            </a:xfrm>
            <a:custGeom>
              <a:avLst/>
              <a:gdLst/>
              <a:ahLst/>
              <a:cxnLst/>
              <a:rect l="l" t="t" r="r" b="b"/>
              <a:pathLst>
                <a:path w="1719710" h="330886" extrusionOk="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1"/>
            <p:cNvSpPr txBox="1"/>
            <p:nvPr/>
          </p:nvSpPr>
          <p:spPr>
            <a:xfrm>
              <a:off x="0" y="-47625"/>
              <a:ext cx="1719710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1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466" name="Google Shape;466;p11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467" name="Google Shape;467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9" name="Google Shape;469;p11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470" name="Google Shape;470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2" name="Google Shape;472;p11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473" name="Google Shape;473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5" name="Google Shape;475;p11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476" name="Google Shape;476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1" name="Google Shape;481;p11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482" name="Google Shape;482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4" name="Google Shape;484;p11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485" name="Google Shape;485;p11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7" name="Google Shape;487;p11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488" name="Google Shape;488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0" name="Google Shape;490;p11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491" name="Google Shape;491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3" name="Google Shape;493;p11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494" name="Google Shape;494;p11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495" name="Google Shape;495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7" name="Google Shape;497;p11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498" name="Google Shape;498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0" name="Google Shape;500;p11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01" name="Google Shape;501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3" name="Google Shape;503;p11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04" name="Google Shape;504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6" name="Google Shape;506;p11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07" name="Google Shape;507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" name="Google Shape;509;p11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10" name="Google Shape;510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2" name="Google Shape;512;p11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13" name="Google Shape;513;p11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5" name="Google Shape;515;p11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16" name="Google Shape;516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8" name="Google Shape;518;p11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19" name="Google Shape;519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21" name="Google Shape;521;p11"/>
          <p:cNvSpPr/>
          <p:nvPr/>
        </p:nvSpPr>
        <p:spPr>
          <a:xfrm>
            <a:off x="8901991" y="592794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522" name="Google Shape;522;p11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523" name="Google Shape;523;p11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524" name="Google Shape;524;p1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6" name="Google Shape;526;p11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527" name="Google Shape;527;p1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9" name="Google Shape;529;p11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530" name="Google Shape;530;p11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1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2" name="Google Shape;532;p11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533" name="Google Shape;533;p11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1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5" name="Google Shape;535;p11"/>
          <p:cNvSpPr txBox="1"/>
          <p:nvPr/>
        </p:nvSpPr>
        <p:spPr>
          <a:xfrm>
            <a:off x="844802" y="2958232"/>
            <a:ext cx="10272670" cy="384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ABDELGHAFOR’S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HACKATHON</a:t>
            </a:r>
            <a:endParaRPr dirty="0"/>
          </a:p>
        </p:txBody>
      </p:sp>
      <p:sp>
        <p:nvSpPr>
          <p:cNvPr id="536" name="Google Shape;536;p11"/>
          <p:cNvSpPr txBox="1"/>
          <p:nvPr/>
        </p:nvSpPr>
        <p:spPr>
          <a:xfrm>
            <a:off x="1168317" y="6897547"/>
            <a:ext cx="8649136" cy="246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Local Library Console </a:t>
            </a:r>
          </a:p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Management System</a:t>
            </a:r>
          </a:p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37" name="Google Shape;53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8500" y="1596000"/>
            <a:ext cx="7051144" cy="65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843;p16">
            <a:extLst>
              <a:ext uri="{FF2B5EF4-FFF2-40B4-BE49-F238E27FC236}">
                <a16:creationId xmlns:a16="http://schemas.microsoft.com/office/drawing/2014/main" id="{C182E4A2-AB26-4D1A-75CF-3C66046BECE4}"/>
              </a:ext>
            </a:extLst>
          </p:cNvPr>
          <p:cNvGrpSpPr/>
          <p:nvPr/>
        </p:nvGrpSpPr>
        <p:grpSpPr>
          <a:xfrm>
            <a:off x="10218057" y="2841880"/>
            <a:ext cx="7279824" cy="4644778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5" name="Google Shape;844;p16">
              <a:extLst>
                <a:ext uri="{FF2B5EF4-FFF2-40B4-BE49-F238E27FC236}">
                  <a16:creationId xmlns:a16="http://schemas.microsoft.com/office/drawing/2014/main" id="{E7A58B1A-F088-3590-2891-DE1F49490E0C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6" name="Google Shape;845;p16">
              <a:extLst>
                <a:ext uri="{FF2B5EF4-FFF2-40B4-BE49-F238E27FC236}">
                  <a16:creationId xmlns:a16="http://schemas.microsoft.com/office/drawing/2014/main" id="{65075D11-634A-E7B3-4E00-CEC643053E2B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17"/>
          <p:cNvGrpSpPr/>
          <p:nvPr/>
        </p:nvGrpSpPr>
        <p:grpSpPr>
          <a:xfrm>
            <a:off x="5224112" y="479013"/>
            <a:ext cx="2065565" cy="1437158"/>
            <a:chOff x="0" y="-47625"/>
            <a:chExt cx="544017" cy="378511"/>
          </a:xfrm>
        </p:grpSpPr>
        <p:sp>
          <p:nvSpPr>
            <p:cNvPr id="918" name="Google Shape;918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17"/>
          <p:cNvGrpSpPr/>
          <p:nvPr/>
        </p:nvGrpSpPr>
        <p:grpSpPr>
          <a:xfrm>
            <a:off x="5333687" y="302946"/>
            <a:ext cx="2065565" cy="1437158"/>
            <a:chOff x="0" y="-47625"/>
            <a:chExt cx="544017" cy="378511"/>
          </a:xfrm>
        </p:grpSpPr>
        <p:sp>
          <p:nvSpPr>
            <p:cNvPr id="921" name="Google Shape;921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17"/>
          <p:cNvGrpSpPr/>
          <p:nvPr/>
        </p:nvGrpSpPr>
        <p:grpSpPr>
          <a:xfrm>
            <a:off x="417484" y="242356"/>
            <a:ext cx="4145766" cy="1256332"/>
            <a:chOff x="0" y="-241100"/>
            <a:chExt cx="7801404" cy="1746426"/>
          </a:xfrm>
        </p:grpSpPr>
        <p:grpSp>
          <p:nvGrpSpPr>
            <p:cNvPr id="924" name="Google Shape;924;p17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925" name="Google Shape;925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7" name="Google Shape;927;p17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928" name="Google Shape;928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0" name="Google Shape;930;p17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931" name="Google Shape;931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3" name="Google Shape;933;p17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934" name="Google Shape;934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936;p17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937" name="Google Shape;937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9" name="Google Shape;939;p17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940" name="Google Shape;940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p17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943" name="Google Shape;943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5" name="Google Shape;945;p17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946" name="Google Shape;946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8" name="Google Shape;948;p17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949" name="Google Shape;949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1" name="Google Shape;951;p17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952" name="Google Shape;952;p17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953" name="Google Shape;953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5" name="Google Shape;955;p17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956" name="Google Shape;956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8" name="Google Shape;958;p17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959" name="Google Shape;959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1" name="Google Shape;961;p17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962" name="Google Shape;962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4" name="Google Shape;964;p17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965" name="Google Shape;965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7" name="Google Shape;967;p17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968" name="Google Shape;968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0" name="Google Shape;970;p17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971" name="Google Shape;971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3" name="Google Shape;973;p17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974" name="Google Shape;974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6" name="Google Shape;976;p17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977" name="Google Shape;977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79" name="Google Shape;979;p17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980" name="Google Shape;980;p17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981" name="Google Shape;981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3" name="Google Shape;983;p17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984" name="Google Shape;984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6" name="Google Shape;986;p17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987" name="Google Shape;987;p1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7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9" name="Google Shape;989;p17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990" name="Google Shape;990;p1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7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92" name="Google Shape;992;p17"/>
          <p:cNvSpPr/>
          <p:nvPr/>
        </p:nvSpPr>
        <p:spPr>
          <a:xfrm>
            <a:off x="10724341" y="8552514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4" y="0"/>
                </a:lnTo>
                <a:lnTo>
                  <a:pt x="836444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93" name="Google Shape;993;p17"/>
          <p:cNvSpPr txBox="1"/>
          <p:nvPr/>
        </p:nvSpPr>
        <p:spPr>
          <a:xfrm>
            <a:off x="7652383" y="324980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4" name="Google Shape;994;p17"/>
          <p:cNvSpPr txBox="1"/>
          <p:nvPr/>
        </p:nvSpPr>
        <p:spPr>
          <a:xfrm>
            <a:off x="5913391" y="53614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414876-D3A6-4889-3878-4F51CA141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0403" y="2556234"/>
            <a:ext cx="7279824" cy="4717145"/>
          </a:xfrm>
          <a:prstGeom prst="rect">
            <a:avLst/>
          </a:prstGeom>
        </p:spPr>
      </p:pic>
      <p:sp>
        <p:nvSpPr>
          <p:cNvPr id="7" name="Google Shape;707;p13">
            <a:extLst>
              <a:ext uri="{FF2B5EF4-FFF2-40B4-BE49-F238E27FC236}">
                <a16:creationId xmlns:a16="http://schemas.microsoft.com/office/drawing/2014/main" id="{4DABBBF4-216A-6375-03C1-8839EC37ABB9}"/>
              </a:ext>
            </a:extLst>
          </p:cNvPr>
          <p:cNvSpPr txBox="1"/>
          <p:nvPr/>
        </p:nvSpPr>
        <p:spPr>
          <a:xfrm>
            <a:off x="592624" y="2037599"/>
            <a:ext cx="9482125" cy="750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Book, Member, and </a:t>
            </a: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data_handler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are imported from their files.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borrow_book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is designed to let a library member borrow a book.</a:t>
            </a:r>
          </a:p>
          <a:p>
            <a:pPr marR="0" lvl="0" algn="r" rtl="1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looks up the member using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member_id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and the book using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from the library's collection.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or book isn't found in the library, it prints a message stating that either the member or book doesn't exist.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indent="-342900">
              <a:lnSpc>
                <a:spcPct val="140025"/>
              </a:lnSpc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book is found but it is unavailable, it informs the user that the book is already borrowed.</a:t>
            </a:r>
          </a:p>
          <a:p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both the member and book are valid and the book is available, it calls the 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member's </a:t>
            </a: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borrow_book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() function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to complete the borrowing process.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1028700" y="2386666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1138275" y="2210599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3692541" y="224317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10172217" y="3149600"/>
            <a:ext cx="7048953" cy="3507750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1717979" y="2443794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10608651" y="774558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821445" y="3906116"/>
            <a:ext cx="8949862" cy="4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return_book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allows a member to return a borrowed book..</a:t>
            </a: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retrieves the member using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member_id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and the book using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from the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or book doesn’t exist, it prints an error message indicating the member ID or book ID is not found.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book is already marked as available, it notifies the user that the book wasn't borrowed.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and book are valid and the book was borrowed, it calls the member’s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return_book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() method to complete the return process.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1B868-36E4-E921-131E-67268434F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1192" y="2787591"/>
            <a:ext cx="7048953" cy="366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9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8657916" y="3314531"/>
            <a:ext cx="8748548" cy="4826775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2883381" y="8693803"/>
            <a:ext cx="4967450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5282042" y="121529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4178129" y="552741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4287704" y="376673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6583515" y="52209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4867408" y="6098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456310" y="2251096"/>
            <a:ext cx="7984751" cy="7287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delete_member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remove a member from the library.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Prompts the user to enter the member’s ID to identify the member to be deleted.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they have borrowed books, it lists them and asks the user whether to forcefully delete the member, returning all borrowed books in the process.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has no borrowed books, it asks for confirmation to delete. 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is deleted, their information is removed from the system.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doesn’t exist, it prints a message indicating that no member was found with the given ID.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FB2E1A3-45BE-EDCD-BCC7-22828723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by creating a new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Library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object.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85381E-1A8D-91C2-B1DF-130E17E37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171" y="3006969"/>
            <a:ext cx="8748548" cy="492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8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770038" y="3005599"/>
            <a:ext cx="8864848" cy="5349154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2883381" y="8693803"/>
            <a:ext cx="4967450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5282042" y="121529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4178129" y="552741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4287704" y="376673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6583515" y="52209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4867408" y="6098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0430153" y="2553415"/>
            <a:ext cx="7284720" cy="551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update_member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lets admin update a member's information.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first prompts for the member's ID and checks if they exist.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found, it asks what you want to update (name or role).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Depending on the choice, it updates the member’s name or role and provides confirmation.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choice or role is invalid, it shows an error message.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ID isn’t found, it notifies the user.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FB2E1A3-45BE-EDCD-BCC7-22828723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by creating a new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Library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object.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7C5308-101E-3BBB-F581-DBFC94E92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43" y="2679794"/>
            <a:ext cx="9048561" cy="545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4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1028700" y="2386666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1138275" y="2210599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3692541" y="224317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10384868" y="3999182"/>
            <a:ext cx="7081687" cy="2870600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1717979" y="2443794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10608651" y="774558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1138275" y="4073721"/>
            <a:ext cx="8601966" cy="448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create_first_admin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sets up an admin account if there are no existing members in the library.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prompts for the admin’s ID and name, then creates a Member with the role set to 'admin’.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This new admin is added to the library, saved to the member data file, and a success message is printed.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there are already members in the library, the function does nothing and returns None.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A285D-B178-7CB2-1A5C-8997E1C1B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188" y="3736089"/>
            <a:ext cx="7183980" cy="290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79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1325783" y="5882792"/>
            <a:ext cx="15234012" cy="2301054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557221" y="76432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768517" y="2971353"/>
            <a:ext cx="16478853" cy="189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display_all_books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shows a list of all books in the library.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there are books, it prints a formatted table with columns for ID, title, author, genre, and status (available or checked out).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there are no books in the library, it prints a message saying there are no books available.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3FD100-3506-C5CA-0C10-E2BC10A3E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085" y="5365729"/>
            <a:ext cx="15360746" cy="267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2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1699236" y="5746859"/>
            <a:ext cx="14395715" cy="2649267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557221" y="76432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699236" y="2649460"/>
            <a:ext cx="16478853" cy="2412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display_all_members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lists all members of the library.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there are members, it prints a formatted table showing their ID, name, role, and borrowed books.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 books are listed as a comma-separated string or shown as "None" if the member has not borrowed any books.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no members are registered, it prints a message indicating that there are no members.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8D6902-E4EE-5405-7B57-C57DB56AA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426" y="5434410"/>
            <a:ext cx="14525147" cy="278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23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1533168" y="5903627"/>
            <a:ext cx="14395715" cy="2649267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557221" y="76432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733002" y="2406768"/>
            <a:ext cx="14222809" cy="292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display_available_books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shows a list of books that are currently available in the library.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filters the library's books to include only those marked as available.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there are available books, it prints a formatted table with columns for ID, title, author, genre, and status, indicating that the books are "Available."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no books are available, it prints a message saying so.</a:t>
            </a:r>
            <a:endParaRPr sz="2400" b="0" i="0" u="none" strike="noStrike" cap="none" dirty="0">
              <a:solidFill>
                <a:schemeClr val="tx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120C03-7102-2312-1E39-2D1A85A4B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236" y="5607776"/>
            <a:ext cx="14609136" cy="277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41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1028700" y="2386666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1138275" y="2210599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3692541" y="224317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1251889" y="4744737"/>
            <a:ext cx="8135951" cy="3924332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1717979" y="2443794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9952029" y="862932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10205448" y="2473392"/>
            <a:ext cx="7340958" cy="603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display_books_menu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shows options to: display all books, display only available books, return to the main menu.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user makes a choice by entering a number. If they choose '1' or '2', the corresponding function (</a:t>
            </a:r>
            <a:r>
              <a:rPr lang="en-US" sz="2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display_all_books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or </a:t>
            </a:r>
            <a:r>
              <a:rPr lang="en-US" sz="2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display_available_books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) is called to show the books.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choice is '3', the function exits the loop and returns to the main menu.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choice is invalid, it prints an error message and prompts the user again.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5FCCA-CC69-DF20-3E16-5BE7B9199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206" y="4243051"/>
            <a:ext cx="8135952" cy="420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9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770038" y="3005599"/>
            <a:ext cx="8864848" cy="5208761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 rot="10800000">
            <a:off x="695528" y="8715090"/>
            <a:ext cx="3937432" cy="926615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356396" y="65436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4178129" y="552741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4287704" y="376673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6583515" y="52209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4867408" y="6098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0241178" y="2075709"/>
            <a:ext cx="7266840" cy="7066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filter_by_genre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allows users to view books based on their genre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shows the available genres with numbers for selection and an option to go back to the main menu.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user selects a genre by entering a number.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function filters and displays books of the selected genre, showing their details and status.</a:t>
            </a:r>
          </a:p>
          <a:p>
            <a:pPr marL="342900" indent="-342900" algn="just">
              <a:lnSpc>
                <a:spcPct val="140025"/>
              </a:lnSpc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no genres are available, it informs the user and exits.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user selects an invalid option or enters a non-numeric input, it displays an error message and prompts for input again.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This loop continues until the user chooses to return to the main menu.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FB2E1A3-45BE-EDCD-BCC7-22828723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by creating a new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Library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object.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0E40237-DE25-CF06-DA64-B2C5E7DA8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558" y="2596966"/>
            <a:ext cx="8916100" cy="534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0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12"/>
          <p:cNvGrpSpPr/>
          <p:nvPr/>
        </p:nvGrpSpPr>
        <p:grpSpPr>
          <a:xfrm>
            <a:off x="844802" y="3560624"/>
            <a:ext cx="2065565" cy="1437158"/>
            <a:chOff x="0" y="-47625"/>
            <a:chExt cx="544017" cy="378511"/>
          </a:xfrm>
        </p:grpSpPr>
        <p:sp>
          <p:nvSpPr>
            <p:cNvPr id="543" name="Google Shape;543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5" name="Google Shape;545;p12"/>
          <p:cNvGrpSpPr/>
          <p:nvPr/>
        </p:nvGrpSpPr>
        <p:grpSpPr>
          <a:xfrm>
            <a:off x="9582975" y="3560624"/>
            <a:ext cx="2065565" cy="1437158"/>
            <a:chOff x="0" y="-47625"/>
            <a:chExt cx="544017" cy="378511"/>
          </a:xfrm>
        </p:grpSpPr>
        <p:sp>
          <p:nvSpPr>
            <p:cNvPr id="546" name="Google Shape;546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8" name="Google Shape;548;p12"/>
          <p:cNvGrpSpPr/>
          <p:nvPr/>
        </p:nvGrpSpPr>
        <p:grpSpPr>
          <a:xfrm>
            <a:off x="844802" y="5214183"/>
            <a:ext cx="2065565" cy="1437158"/>
            <a:chOff x="0" y="-47625"/>
            <a:chExt cx="544017" cy="378511"/>
          </a:xfrm>
        </p:grpSpPr>
        <p:sp>
          <p:nvSpPr>
            <p:cNvPr id="549" name="Google Shape;549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1" name="Google Shape;551;p12"/>
          <p:cNvGrpSpPr/>
          <p:nvPr/>
        </p:nvGrpSpPr>
        <p:grpSpPr>
          <a:xfrm>
            <a:off x="9582975" y="5214183"/>
            <a:ext cx="2065565" cy="1437158"/>
            <a:chOff x="0" y="-47625"/>
            <a:chExt cx="544017" cy="378511"/>
          </a:xfrm>
        </p:grpSpPr>
        <p:sp>
          <p:nvSpPr>
            <p:cNvPr id="552" name="Google Shape;552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12"/>
          <p:cNvGrpSpPr/>
          <p:nvPr/>
        </p:nvGrpSpPr>
        <p:grpSpPr>
          <a:xfrm>
            <a:off x="954377" y="3384557"/>
            <a:ext cx="2065565" cy="1437158"/>
            <a:chOff x="0" y="-47625"/>
            <a:chExt cx="544017" cy="378511"/>
          </a:xfrm>
        </p:grpSpPr>
        <p:sp>
          <p:nvSpPr>
            <p:cNvPr id="555" name="Google Shape;555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7" name="Google Shape;557;p12"/>
          <p:cNvGrpSpPr/>
          <p:nvPr/>
        </p:nvGrpSpPr>
        <p:grpSpPr>
          <a:xfrm>
            <a:off x="9692551" y="3384557"/>
            <a:ext cx="2065565" cy="1437158"/>
            <a:chOff x="0" y="-47625"/>
            <a:chExt cx="544017" cy="378511"/>
          </a:xfrm>
        </p:grpSpPr>
        <p:sp>
          <p:nvSpPr>
            <p:cNvPr id="558" name="Google Shape;558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0" name="Google Shape;560;p12"/>
          <p:cNvGrpSpPr/>
          <p:nvPr/>
        </p:nvGrpSpPr>
        <p:grpSpPr>
          <a:xfrm>
            <a:off x="954377" y="5038116"/>
            <a:ext cx="2065565" cy="1437158"/>
            <a:chOff x="0" y="-47625"/>
            <a:chExt cx="544017" cy="378511"/>
          </a:xfrm>
        </p:grpSpPr>
        <p:sp>
          <p:nvSpPr>
            <p:cNvPr id="561" name="Google Shape;561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3" name="Google Shape;563;p12"/>
          <p:cNvGrpSpPr/>
          <p:nvPr/>
        </p:nvGrpSpPr>
        <p:grpSpPr>
          <a:xfrm>
            <a:off x="9692551" y="5038116"/>
            <a:ext cx="2065565" cy="1437158"/>
            <a:chOff x="0" y="-47625"/>
            <a:chExt cx="544017" cy="378511"/>
          </a:xfrm>
        </p:grpSpPr>
        <p:sp>
          <p:nvSpPr>
            <p:cNvPr id="564" name="Google Shape;564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6" name="Google Shape;566;p12"/>
          <p:cNvGrpSpPr/>
          <p:nvPr/>
        </p:nvGrpSpPr>
        <p:grpSpPr>
          <a:xfrm>
            <a:off x="844802" y="6867742"/>
            <a:ext cx="2065565" cy="1437158"/>
            <a:chOff x="0" y="-47625"/>
            <a:chExt cx="544017" cy="378511"/>
          </a:xfrm>
        </p:grpSpPr>
        <p:sp>
          <p:nvSpPr>
            <p:cNvPr id="567" name="Google Shape;567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9" name="Google Shape;569;p12"/>
          <p:cNvGrpSpPr/>
          <p:nvPr/>
        </p:nvGrpSpPr>
        <p:grpSpPr>
          <a:xfrm>
            <a:off x="954377" y="6691674"/>
            <a:ext cx="2065565" cy="1437158"/>
            <a:chOff x="0" y="-47625"/>
            <a:chExt cx="544017" cy="378511"/>
          </a:xfrm>
        </p:grpSpPr>
        <p:sp>
          <p:nvSpPr>
            <p:cNvPr id="570" name="Google Shape;570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2" name="Google Shape;572;p12"/>
          <p:cNvGrpSpPr/>
          <p:nvPr/>
        </p:nvGrpSpPr>
        <p:grpSpPr>
          <a:xfrm>
            <a:off x="11999777" y="8705085"/>
            <a:ext cx="5851054" cy="1309820"/>
            <a:chOff x="0" y="0"/>
            <a:chExt cx="7801405" cy="1746426"/>
          </a:xfrm>
        </p:grpSpPr>
        <p:grpSp>
          <p:nvGrpSpPr>
            <p:cNvPr id="573" name="Google Shape;573;p1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574" name="Google Shape;574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1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577" name="Google Shape;577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1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80" name="Google Shape;580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1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83" name="Google Shape;583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1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86" name="Google Shape;586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1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89" name="Google Shape;589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591;p1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92" name="Google Shape;592;p1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95" name="Google Shape;595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98" name="Google Shape;598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00" name="Google Shape;600;p12"/>
          <p:cNvSpPr txBox="1"/>
          <p:nvPr/>
        </p:nvSpPr>
        <p:spPr>
          <a:xfrm>
            <a:off x="3508643" y="3917194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book.py</a:t>
            </a:r>
            <a:endParaRPr dirty="0"/>
          </a:p>
        </p:txBody>
      </p:sp>
      <p:sp>
        <p:nvSpPr>
          <p:cNvPr id="601" name="Google Shape;601;p12"/>
          <p:cNvSpPr txBox="1"/>
          <p:nvPr/>
        </p:nvSpPr>
        <p:spPr>
          <a:xfrm>
            <a:off x="12246816" y="3917194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dirty="0"/>
          </a:p>
        </p:txBody>
      </p:sp>
      <p:sp>
        <p:nvSpPr>
          <p:cNvPr id="602" name="Google Shape;602;p12"/>
          <p:cNvSpPr txBox="1"/>
          <p:nvPr/>
        </p:nvSpPr>
        <p:spPr>
          <a:xfrm>
            <a:off x="3508643" y="5570752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member.py</a:t>
            </a:r>
            <a:endParaRPr dirty="0"/>
          </a:p>
        </p:txBody>
      </p:sp>
      <p:sp>
        <p:nvSpPr>
          <p:cNvPr id="603" name="Google Shape;603;p12"/>
          <p:cNvSpPr txBox="1"/>
          <p:nvPr/>
        </p:nvSpPr>
        <p:spPr>
          <a:xfrm>
            <a:off x="12246816" y="5570752"/>
            <a:ext cx="5468057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data_handler.py</a:t>
            </a:r>
            <a:endParaRPr dirty="0"/>
          </a:p>
        </p:txBody>
      </p:sp>
      <p:sp>
        <p:nvSpPr>
          <p:cNvPr id="604" name="Google Shape;604;p12"/>
          <p:cNvSpPr txBox="1"/>
          <p:nvPr/>
        </p:nvSpPr>
        <p:spPr>
          <a:xfrm>
            <a:off x="890224" y="907938"/>
            <a:ext cx="1244687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Python files</a:t>
            </a:r>
            <a:endParaRPr dirty="0"/>
          </a:p>
        </p:txBody>
      </p:sp>
      <p:sp>
        <p:nvSpPr>
          <p:cNvPr id="605" name="Google Shape;605;p12"/>
          <p:cNvSpPr txBox="1"/>
          <p:nvPr/>
        </p:nvSpPr>
        <p:spPr>
          <a:xfrm>
            <a:off x="1534081" y="3617752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/>
          </a:p>
        </p:txBody>
      </p:sp>
      <p:sp>
        <p:nvSpPr>
          <p:cNvPr id="606" name="Google Shape;606;p12"/>
          <p:cNvSpPr txBox="1"/>
          <p:nvPr/>
        </p:nvSpPr>
        <p:spPr>
          <a:xfrm>
            <a:off x="10272255" y="3617752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/>
          </a:p>
        </p:txBody>
      </p:sp>
      <p:sp>
        <p:nvSpPr>
          <p:cNvPr id="607" name="Google Shape;607;p12"/>
          <p:cNvSpPr txBox="1"/>
          <p:nvPr/>
        </p:nvSpPr>
        <p:spPr>
          <a:xfrm>
            <a:off x="1534081" y="5240202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/>
          </a:p>
        </p:txBody>
      </p:sp>
      <p:sp>
        <p:nvSpPr>
          <p:cNvPr id="608" name="Google Shape;608;p12"/>
          <p:cNvSpPr txBox="1"/>
          <p:nvPr/>
        </p:nvSpPr>
        <p:spPr>
          <a:xfrm>
            <a:off x="10272255" y="5240202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05</a:t>
            </a:r>
            <a:endParaRPr dirty="0"/>
          </a:p>
        </p:txBody>
      </p:sp>
      <p:sp>
        <p:nvSpPr>
          <p:cNvPr id="609" name="Google Shape;609;p12"/>
          <p:cNvSpPr txBox="1"/>
          <p:nvPr/>
        </p:nvSpPr>
        <p:spPr>
          <a:xfrm>
            <a:off x="3508643" y="7224311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library.py</a:t>
            </a:r>
            <a:endParaRPr dirty="0"/>
          </a:p>
        </p:txBody>
      </p:sp>
      <p:sp>
        <p:nvSpPr>
          <p:cNvPr id="610" name="Google Shape;610;p12"/>
          <p:cNvSpPr txBox="1"/>
          <p:nvPr/>
        </p:nvSpPr>
        <p:spPr>
          <a:xfrm>
            <a:off x="1534081" y="6924869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/>
          </a:p>
        </p:txBody>
      </p:sp>
      <p:grpSp>
        <p:nvGrpSpPr>
          <p:cNvPr id="611" name="Google Shape;611;p12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612" name="Google Shape;612;p12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613" name="Google Shape;613;p1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5" name="Google Shape;615;p12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616" name="Google Shape;616;p1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12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619" name="Google Shape;619;p12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2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1" name="Google Shape;621;p12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622" name="Google Shape;622;p12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2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24" name="Google Shape;624;p12"/>
          <p:cNvSpPr/>
          <p:nvPr/>
        </p:nvSpPr>
        <p:spPr>
          <a:xfrm>
            <a:off x="10069166" y="895790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Google Shape;603;p12">
            <a:extLst>
              <a:ext uri="{FF2B5EF4-FFF2-40B4-BE49-F238E27FC236}">
                <a16:creationId xmlns:a16="http://schemas.microsoft.com/office/drawing/2014/main" id="{5CBC234F-EAA5-6385-045B-8D8FD5C286B7}"/>
              </a:ext>
            </a:extLst>
          </p:cNvPr>
          <p:cNvSpPr txBox="1"/>
          <p:nvPr/>
        </p:nvSpPr>
        <p:spPr>
          <a:xfrm>
            <a:off x="12137240" y="7334277"/>
            <a:ext cx="5468057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main.py</a:t>
            </a:r>
            <a:endParaRPr dirty="0"/>
          </a:p>
        </p:txBody>
      </p:sp>
      <p:sp>
        <p:nvSpPr>
          <p:cNvPr id="6" name="Google Shape;608;p12">
            <a:extLst>
              <a:ext uri="{FF2B5EF4-FFF2-40B4-BE49-F238E27FC236}">
                <a16:creationId xmlns:a16="http://schemas.microsoft.com/office/drawing/2014/main" id="{04B731F4-6849-956F-38E7-5838FB88E44D}"/>
              </a:ext>
            </a:extLst>
          </p:cNvPr>
          <p:cNvSpPr txBox="1"/>
          <p:nvPr/>
        </p:nvSpPr>
        <p:spPr>
          <a:xfrm>
            <a:off x="10162679" y="7003727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06</a:t>
            </a:r>
            <a:endParaRPr dirty="0"/>
          </a:p>
        </p:txBody>
      </p:sp>
      <p:grpSp>
        <p:nvGrpSpPr>
          <p:cNvPr id="7" name="Google Shape;551;p12">
            <a:extLst>
              <a:ext uri="{FF2B5EF4-FFF2-40B4-BE49-F238E27FC236}">
                <a16:creationId xmlns:a16="http://schemas.microsoft.com/office/drawing/2014/main" id="{4C482665-9482-BDDA-967D-E8A65F6EF92C}"/>
              </a:ext>
            </a:extLst>
          </p:cNvPr>
          <p:cNvGrpSpPr/>
          <p:nvPr/>
        </p:nvGrpSpPr>
        <p:grpSpPr>
          <a:xfrm>
            <a:off x="9582975" y="7022549"/>
            <a:ext cx="2065565" cy="1437158"/>
            <a:chOff x="0" y="-47625"/>
            <a:chExt cx="544017" cy="378511"/>
          </a:xfrm>
        </p:grpSpPr>
        <p:sp>
          <p:nvSpPr>
            <p:cNvPr id="8" name="Google Shape;552;p12">
              <a:extLst>
                <a:ext uri="{FF2B5EF4-FFF2-40B4-BE49-F238E27FC236}">
                  <a16:creationId xmlns:a16="http://schemas.microsoft.com/office/drawing/2014/main" id="{02797D20-F425-0CAB-516F-0A10791C8A17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53;p12">
              <a:extLst>
                <a:ext uri="{FF2B5EF4-FFF2-40B4-BE49-F238E27FC236}">
                  <a16:creationId xmlns:a16="http://schemas.microsoft.com/office/drawing/2014/main" id="{961898C0-7AF8-39F4-5F8F-0C83644974B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Google Shape;563;p12">
            <a:extLst>
              <a:ext uri="{FF2B5EF4-FFF2-40B4-BE49-F238E27FC236}">
                <a16:creationId xmlns:a16="http://schemas.microsoft.com/office/drawing/2014/main" id="{166BEEF5-42C9-5777-0EA0-0331931AAF64}"/>
              </a:ext>
            </a:extLst>
          </p:cNvPr>
          <p:cNvGrpSpPr/>
          <p:nvPr/>
        </p:nvGrpSpPr>
        <p:grpSpPr>
          <a:xfrm>
            <a:off x="9692551" y="6846482"/>
            <a:ext cx="2065565" cy="1437158"/>
            <a:chOff x="0" y="-47625"/>
            <a:chExt cx="544017" cy="378511"/>
          </a:xfrm>
        </p:grpSpPr>
        <p:sp>
          <p:nvSpPr>
            <p:cNvPr id="11" name="Google Shape;564;p12">
              <a:extLst>
                <a:ext uri="{FF2B5EF4-FFF2-40B4-BE49-F238E27FC236}">
                  <a16:creationId xmlns:a16="http://schemas.microsoft.com/office/drawing/2014/main" id="{E128A9B8-1AD1-E439-1BE2-5E1D3828F49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65;p12">
              <a:extLst>
                <a:ext uri="{FF2B5EF4-FFF2-40B4-BE49-F238E27FC236}">
                  <a16:creationId xmlns:a16="http://schemas.microsoft.com/office/drawing/2014/main" id="{300F03E3-3A43-42BB-828C-F71F31DD84E9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608;p12">
            <a:extLst>
              <a:ext uri="{FF2B5EF4-FFF2-40B4-BE49-F238E27FC236}">
                <a16:creationId xmlns:a16="http://schemas.microsoft.com/office/drawing/2014/main" id="{F5F20350-6769-7A90-66EE-1C368A475985}"/>
              </a:ext>
            </a:extLst>
          </p:cNvPr>
          <p:cNvSpPr txBox="1"/>
          <p:nvPr/>
        </p:nvSpPr>
        <p:spPr>
          <a:xfrm>
            <a:off x="10272255" y="70485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06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545447" y="2522106"/>
            <a:ext cx="8270687" cy="5965073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 rot="10800000">
            <a:off x="695528" y="8715090"/>
            <a:ext cx="3937432" cy="926615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356396" y="65436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4178129" y="552741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4287704" y="376673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6583515" y="52209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4867408" y="6098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9279602" y="2039576"/>
            <a:ext cx="8914579" cy="69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Search_books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provides a menu for users to search for </a:t>
            </a:r>
          </a:p>
          <a:p>
            <a:pPr marR="0" lvl="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   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books in the library by title, author, or genre.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Search by Title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: users can search books containing a specific title.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displays matching books or a message if none are found.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Search by Author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: users can search books by a particular author.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shows books by the author or a message if no matches are found.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Search by Genre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: search for books within a specific genre. 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lists books in that genre or notifies if no books are found.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Selecting the option to return to main menu exits the search menu.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invalid option is selected, it prompts the user to enter valid number.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FB2E1A3-45BE-EDCD-BCC7-22828723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by creating a new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Library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object.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70120A-9CF7-73EE-EDE9-9C04F970C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59" y="2279283"/>
            <a:ext cx="8363897" cy="604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31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7155473" y="420598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7265048" y="244531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9819314" y="277105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848794" y="3109702"/>
            <a:ext cx="5555773" cy="4175499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701153" y="8177151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7844752" y="477726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15983315" y="3599228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7368454" y="1630891"/>
            <a:ext cx="10515262" cy="810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admin_menu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displays a list of options for an admin user.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starts by showing a header with the admin's name.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Register a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ember: allows adding a new member.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Delete a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ember : deletes an existing member.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Update a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ember : updates details of a member.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View all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ember : shows a list of all members.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Add a book: allows adding a new book.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Remove a book: deletes a book from the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ooks: shows options for displaying books ( all books or available ones).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Filter by genre: filters books based on genre.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Search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ooks: searches for books by title, author, or genre.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 a book for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u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sers: lets the admin borrow a book on behalf of a user.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Return a book for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u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sers: lets the admin return a book on behalf of a user.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Save: saves the current data.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Save and Exit: saves data and exits the menu.</a:t>
            </a:r>
            <a:endParaRPr sz="2400" b="0" i="0" u="none" strike="noStrike" cap="none" dirty="0">
              <a:solidFill>
                <a:schemeClr val="tx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B816E-D621-0A1A-AAAD-66758CE11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642" y="2793150"/>
            <a:ext cx="5675740" cy="42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23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1028700" y="2386666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1138275" y="2210599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3692541" y="224317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10051222" y="3733070"/>
            <a:ext cx="7048953" cy="3507750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1717979" y="2443794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9484977" y="614248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1475338" y="3632726"/>
            <a:ext cx="10093270" cy="551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user_menu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displays a list of options for a user.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begins by showing a header with the user's name.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Display books: shows a list of books in the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Filter by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g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enre: filters books based on genre.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Search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ooks: searches for books by title, author, or genre.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 a book: allows the user to borrow a book.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Return a book: allows the user to return a borrowed book.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View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orrowed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ooks: displays a list of books currently borrowed by the user.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Save: saves the current data.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Save and Exit: saves data and exits the menu.</a:t>
            </a:r>
            <a:endParaRPr sz="2400" b="0" i="0" u="none" strike="noStrike" cap="none" dirty="0">
              <a:solidFill>
                <a:schemeClr val="tx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7381A-FA96-FFB7-AE1E-311ED0184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61" y="3305323"/>
            <a:ext cx="7119499" cy="373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28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9108498" y="3544718"/>
            <a:ext cx="8544465" cy="3872111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2883381" y="8693803"/>
            <a:ext cx="4967450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5282042" y="121529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4178129" y="552741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4287704" y="376673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6583515" y="52209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data_handler.py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4867408" y="6098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05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437168" y="2632553"/>
            <a:ext cx="8706831" cy="625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Book, Member, and library classes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are imported from their files.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save_book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(library):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pens a file “books_data.txt” for writing.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Writes details of each book to the file, including book ID, title, author, genre, and availability (each book on a new line).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Prints a message confirming that the book data has been saved.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save_member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(library):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pens a file “members_data.txt” for writing.</a:t>
            </a:r>
          </a:p>
          <a:p>
            <a:pPr marL="342900" indent="-342900">
              <a:lnSpc>
                <a:spcPct val="140025"/>
              </a:lnSpc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Writes details of each member to the file, including member ID, name, role, and borrowed books (each member on a new line).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 books are joined into a comma-separated string.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Prints a message confirming that the member data is saved.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FC6C82-A22B-BC8B-9B94-00C3CBBF2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208" y="3226664"/>
            <a:ext cx="8544467" cy="394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16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9412660" y="2874434"/>
            <a:ext cx="7203398" cy="5701338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2883381" y="8693803"/>
            <a:ext cx="4967450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5320701" y="793287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4178129" y="552741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4287704" y="376673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6583515" y="52209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data_handler.py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4867408" y="6098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05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461861" y="1901505"/>
            <a:ext cx="8826694" cy="7657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load_data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function: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starts by creating a new Library object.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Load Books: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opens the books_data.txt file and reads each line.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Each line is split by commas to extract book details.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creates a Book object to add each line to library’s book collection.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 message is printed when the book data is successfully loaded.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Load Members: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opens the members_data.txt file and reads each line.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Each line is split by commas to get member details.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creates a Member object for each line and adds it to the library’s member collection.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 message is printed when the member data is successfully loaded.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files are not found, it prints a message and returns a new, empty Library instance.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8B6CED-258F-266E-E1A0-9FDFCBF79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870" y="2613918"/>
            <a:ext cx="7203398" cy="5758866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8FB2E1A3-45BE-EDCD-BCC7-22828723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by creating a new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Library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object.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91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7" name="Google Shape;917;p17"/>
          <p:cNvGrpSpPr/>
          <p:nvPr/>
        </p:nvGrpSpPr>
        <p:grpSpPr>
          <a:xfrm>
            <a:off x="1014722" y="2394973"/>
            <a:ext cx="2065565" cy="1437158"/>
            <a:chOff x="0" y="-47625"/>
            <a:chExt cx="544017" cy="378511"/>
          </a:xfrm>
        </p:grpSpPr>
        <p:sp>
          <p:nvSpPr>
            <p:cNvPr id="918" name="Google Shape;918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17"/>
          <p:cNvGrpSpPr/>
          <p:nvPr/>
        </p:nvGrpSpPr>
        <p:grpSpPr>
          <a:xfrm>
            <a:off x="1124297" y="2218906"/>
            <a:ext cx="2065565" cy="1437158"/>
            <a:chOff x="0" y="-47625"/>
            <a:chExt cx="544017" cy="378511"/>
          </a:xfrm>
        </p:grpSpPr>
        <p:sp>
          <p:nvSpPr>
            <p:cNvPr id="921" name="Google Shape;921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17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924" name="Google Shape;924;p17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925" name="Google Shape;925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7" name="Google Shape;927;p17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928" name="Google Shape;928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0" name="Google Shape;930;p17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931" name="Google Shape;931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3" name="Google Shape;933;p17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934" name="Google Shape;934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936;p17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937" name="Google Shape;937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9" name="Google Shape;939;p17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940" name="Google Shape;940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p17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943" name="Google Shape;943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5" name="Google Shape;945;p17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946" name="Google Shape;946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8" name="Google Shape;948;p17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949" name="Google Shape;949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1" name="Google Shape;951;p17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952" name="Google Shape;952;p17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953" name="Google Shape;953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5" name="Google Shape;955;p17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956" name="Google Shape;956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8" name="Google Shape;958;p17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959" name="Google Shape;959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1" name="Google Shape;961;p17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962" name="Google Shape;962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4" name="Google Shape;964;p17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965" name="Google Shape;965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7" name="Google Shape;967;p17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968" name="Google Shape;968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0" name="Google Shape;970;p17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971" name="Google Shape;971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3" name="Google Shape;973;p17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974" name="Google Shape;974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6" name="Google Shape;976;p17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977" name="Google Shape;977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79" name="Google Shape;979;p17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980" name="Google Shape;980;p17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981" name="Google Shape;981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3" name="Google Shape;983;p17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984" name="Google Shape;984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6" name="Google Shape;986;p17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987" name="Google Shape;987;p1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7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9" name="Google Shape;989;p17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990" name="Google Shape;990;p1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7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92" name="Google Shape;992;p17"/>
          <p:cNvSpPr/>
          <p:nvPr/>
        </p:nvSpPr>
        <p:spPr>
          <a:xfrm>
            <a:off x="13291784" y="88544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4" y="0"/>
                </a:lnTo>
                <a:lnTo>
                  <a:pt x="836444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93" name="Google Shape;993;p17"/>
          <p:cNvSpPr txBox="1"/>
          <p:nvPr/>
        </p:nvSpPr>
        <p:spPr>
          <a:xfrm>
            <a:off x="3504218" y="2303656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main.py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4" name="Google Shape;994;p17"/>
          <p:cNvSpPr txBox="1"/>
          <p:nvPr/>
        </p:nvSpPr>
        <p:spPr>
          <a:xfrm>
            <a:off x="1704001" y="2437587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6</a:t>
            </a:r>
            <a:endParaRPr dirty="0"/>
          </a:p>
        </p:txBody>
      </p:sp>
      <p:pic>
        <p:nvPicPr>
          <p:cNvPr id="996" name="Google Shape;9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4825" y="2649237"/>
            <a:ext cx="4819825" cy="5867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638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9" name="Google Shape;1299;p22"/>
          <p:cNvGrpSpPr/>
          <p:nvPr/>
        </p:nvGrpSpPr>
        <p:grpSpPr>
          <a:xfrm>
            <a:off x="1028700" y="7172338"/>
            <a:ext cx="4448223" cy="1968467"/>
            <a:chOff x="0" y="-47625"/>
            <a:chExt cx="1171548" cy="518444"/>
          </a:xfrm>
        </p:grpSpPr>
        <p:sp>
          <p:nvSpPr>
            <p:cNvPr id="1300" name="Google Shape;1300;p22"/>
            <p:cNvSpPr/>
            <p:nvPr/>
          </p:nvSpPr>
          <p:spPr>
            <a:xfrm>
              <a:off x="0" y="0"/>
              <a:ext cx="1171548" cy="470819"/>
            </a:xfrm>
            <a:custGeom>
              <a:avLst/>
              <a:gdLst/>
              <a:ahLst/>
              <a:cxnLst/>
              <a:rect l="l" t="t" r="r" b="b"/>
              <a:pathLst>
                <a:path w="1171548" h="470819" extrusionOk="0">
                  <a:moveTo>
                    <a:pt x="88763" y="0"/>
                  </a:moveTo>
                  <a:lnTo>
                    <a:pt x="1082785" y="0"/>
                  </a:lnTo>
                  <a:cubicBezTo>
                    <a:pt x="1106327" y="0"/>
                    <a:pt x="1128904" y="9352"/>
                    <a:pt x="1145550" y="25998"/>
                  </a:cubicBezTo>
                  <a:cubicBezTo>
                    <a:pt x="1162197" y="42644"/>
                    <a:pt x="1171548" y="65222"/>
                    <a:pt x="1171548" y="88763"/>
                  </a:cubicBezTo>
                  <a:lnTo>
                    <a:pt x="1171548" y="382056"/>
                  </a:lnTo>
                  <a:cubicBezTo>
                    <a:pt x="1171548" y="431078"/>
                    <a:pt x="1131808" y="470819"/>
                    <a:pt x="1082785" y="470819"/>
                  </a:cubicBezTo>
                  <a:lnTo>
                    <a:pt x="88763" y="470819"/>
                  </a:lnTo>
                  <a:cubicBezTo>
                    <a:pt x="39741" y="470819"/>
                    <a:pt x="0" y="431078"/>
                    <a:pt x="0" y="382056"/>
                  </a:cubicBezTo>
                  <a:lnTo>
                    <a:pt x="0" y="88763"/>
                  </a:lnTo>
                  <a:cubicBezTo>
                    <a:pt x="0" y="39741"/>
                    <a:pt x="39741" y="0"/>
                    <a:pt x="88763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2"/>
            <p:cNvSpPr txBox="1"/>
            <p:nvPr/>
          </p:nvSpPr>
          <p:spPr>
            <a:xfrm>
              <a:off x="0" y="-47625"/>
              <a:ext cx="1171548" cy="51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22"/>
          <p:cNvGrpSpPr/>
          <p:nvPr/>
        </p:nvGrpSpPr>
        <p:grpSpPr>
          <a:xfrm>
            <a:off x="6801903" y="7172338"/>
            <a:ext cx="4448223" cy="1968467"/>
            <a:chOff x="0" y="-47625"/>
            <a:chExt cx="1171548" cy="518444"/>
          </a:xfrm>
        </p:grpSpPr>
        <p:sp>
          <p:nvSpPr>
            <p:cNvPr id="1303" name="Google Shape;1303;p22"/>
            <p:cNvSpPr/>
            <p:nvPr/>
          </p:nvSpPr>
          <p:spPr>
            <a:xfrm>
              <a:off x="0" y="0"/>
              <a:ext cx="1171548" cy="470819"/>
            </a:xfrm>
            <a:custGeom>
              <a:avLst/>
              <a:gdLst/>
              <a:ahLst/>
              <a:cxnLst/>
              <a:rect l="l" t="t" r="r" b="b"/>
              <a:pathLst>
                <a:path w="1171548" h="470819" extrusionOk="0">
                  <a:moveTo>
                    <a:pt x="88763" y="0"/>
                  </a:moveTo>
                  <a:lnTo>
                    <a:pt x="1082785" y="0"/>
                  </a:lnTo>
                  <a:cubicBezTo>
                    <a:pt x="1106327" y="0"/>
                    <a:pt x="1128904" y="9352"/>
                    <a:pt x="1145550" y="25998"/>
                  </a:cubicBezTo>
                  <a:cubicBezTo>
                    <a:pt x="1162197" y="42644"/>
                    <a:pt x="1171548" y="65222"/>
                    <a:pt x="1171548" y="88763"/>
                  </a:cubicBezTo>
                  <a:lnTo>
                    <a:pt x="1171548" y="382056"/>
                  </a:lnTo>
                  <a:cubicBezTo>
                    <a:pt x="1171548" y="431078"/>
                    <a:pt x="1131808" y="470819"/>
                    <a:pt x="1082785" y="470819"/>
                  </a:cubicBezTo>
                  <a:lnTo>
                    <a:pt x="88763" y="470819"/>
                  </a:lnTo>
                  <a:cubicBezTo>
                    <a:pt x="39741" y="470819"/>
                    <a:pt x="0" y="431078"/>
                    <a:pt x="0" y="382056"/>
                  </a:cubicBezTo>
                  <a:lnTo>
                    <a:pt x="0" y="88763"/>
                  </a:lnTo>
                  <a:cubicBezTo>
                    <a:pt x="0" y="39741"/>
                    <a:pt x="39741" y="0"/>
                    <a:pt x="88763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2"/>
            <p:cNvSpPr txBox="1"/>
            <p:nvPr/>
          </p:nvSpPr>
          <p:spPr>
            <a:xfrm>
              <a:off x="0" y="-47625"/>
              <a:ext cx="1171548" cy="51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5" name="Google Shape;1305;p22"/>
          <p:cNvGrpSpPr/>
          <p:nvPr/>
        </p:nvGrpSpPr>
        <p:grpSpPr>
          <a:xfrm>
            <a:off x="1264672" y="6921811"/>
            <a:ext cx="4448223" cy="1968467"/>
            <a:chOff x="0" y="-47625"/>
            <a:chExt cx="1171548" cy="518444"/>
          </a:xfrm>
        </p:grpSpPr>
        <p:sp>
          <p:nvSpPr>
            <p:cNvPr id="1306" name="Google Shape;1306;p22"/>
            <p:cNvSpPr/>
            <p:nvPr/>
          </p:nvSpPr>
          <p:spPr>
            <a:xfrm>
              <a:off x="0" y="0"/>
              <a:ext cx="1171548" cy="470819"/>
            </a:xfrm>
            <a:custGeom>
              <a:avLst/>
              <a:gdLst/>
              <a:ahLst/>
              <a:cxnLst/>
              <a:rect l="l" t="t" r="r" b="b"/>
              <a:pathLst>
                <a:path w="1171548" h="470819" extrusionOk="0">
                  <a:moveTo>
                    <a:pt x="88763" y="0"/>
                  </a:moveTo>
                  <a:lnTo>
                    <a:pt x="1082785" y="0"/>
                  </a:lnTo>
                  <a:cubicBezTo>
                    <a:pt x="1106327" y="0"/>
                    <a:pt x="1128904" y="9352"/>
                    <a:pt x="1145550" y="25998"/>
                  </a:cubicBezTo>
                  <a:cubicBezTo>
                    <a:pt x="1162197" y="42644"/>
                    <a:pt x="1171548" y="65222"/>
                    <a:pt x="1171548" y="88763"/>
                  </a:cubicBezTo>
                  <a:lnTo>
                    <a:pt x="1171548" y="382056"/>
                  </a:lnTo>
                  <a:cubicBezTo>
                    <a:pt x="1171548" y="431078"/>
                    <a:pt x="1131808" y="470819"/>
                    <a:pt x="1082785" y="470819"/>
                  </a:cubicBezTo>
                  <a:lnTo>
                    <a:pt x="88763" y="470819"/>
                  </a:lnTo>
                  <a:cubicBezTo>
                    <a:pt x="39741" y="470819"/>
                    <a:pt x="0" y="431078"/>
                    <a:pt x="0" y="382056"/>
                  </a:cubicBezTo>
                  <a:lnTo>
                    <a:pt x="0" y="88763"/>
                  </a:lnTo>
                  <a:cubicBezTo>
                    <a:pt x="0" y="39741"/>
                    <a:pt x="39741" y="0"/>
                    <a:pt x="88763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2"/>
            <p:cNvSpPr txBox="1"/>
            <p:nvPr/>
          </p:nvSpPr>
          <p:spPr>
            <a:xfrm>
              <a:off x="0" y="-47625"/>
              <a:ext cx="1171548" cy="51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8" name="Google Shape;1308;p22"/>
          <p:cNvGrpSpPr/>
          <p:nvPr/>
        </p:nvGrpSpPr>
        <p:grpSpPr>
          <a:xfrm>
            <a:off x="7037874" y="6921811"/>
            <a:ext cx="4448223" cy="1968467"/>
            <a:chOff x="0" y="-47625"/>
            <a:chExt cx="1171548" cy="518444"/>
          </a:xfrm>
        </p:grpSpPr>
        <p:sp>
          <p:nvSpPr>
            <p:cNvPr id="1309" name="Google Shape;1309;p22"/>
            <p:cNvSpPr/>
            <p:nvPr/>
          </p:nvSpPr>
          <p:spPr>
            <a:xfrm>
              <a:off x="0" y="0"/>
              <a:ext cx="1171548" cy="470819"/>
            </a:xfrm>
            <a:custGeom>
              <a:avLst/>
              <a:gdLst/>
              <a:ahLst/>
              <a:cxnLst/>
              <a:rect l="l" t="t" r="r" b="b"/>
              <a:pathLst>
                <a:path w="1171548" h="470819" extrusionOk="0">
                  <a:moveTo>
                    <a:pt x="88763" y="0"/>
                  </a:moveTo>
                  <a:lnTo>
                    <a:pt x="1082785" y="0"/>
                  </a:lnTo>
                  <a:cubicBezTo>
                    <a:pt x="1106327" y="0"/>
                    <a:pt x="1128904" y="9352"/>
                    <a:pt x="1145550" y="25998"/>
                  </a:cubicBezTo>
                  <a:cubicBezTo>
                    <a:pt x="1162197" y="42644"/>
                    <a:pt x="1171548" y="65222"/>
                    <a:pt x="1171548" y="88763"/>
                  </a:cubicBezTo>
                  <a:lnTo>
                    <a:pt x="1171548" y="382056"/>
                  </a:lnTo>
                  <a:cubicBezTo>
                    <a:pt x="1171548" y="431078"/>
                    <a:pt x="1131808" y="470819"/>
                    <a:pt x="1082785" y="470819"/>
                  </a:cubicBezTo>
                  <a:lnTo>
                    <a:pt x="88763" y="470819"/>
                  </a:lnTo>
                  <a:cubicBezTo>
                    <a:pt x="39741" y="470819"/>
                    <a:pt x="0" y="431078"/>
                    <a:pt x="0" y="382056"/>
                  </a:cubicBezTo>
                  <a:lnTo>
                    <a:pt x="0" y="88763"/>
                  </a:lnTo>
                  <a:cubicBezTo>
                    <a:pt x="0" y="39741"/>
                    <a:pt x="39741" y="0"/>
                    <a:pt x="88763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2"/>
            <p:cNvSpPr txBox="1"/>
            <p:nvPr/>
          </p:nvSpPr>
          <p:spPr>
            <a:xfrm>
              <a:off x="0" y="-47625"/>
              <a:ext cx="1171548" cy="51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1" name="Google Shape;1311;p22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312" name="Google Shape;1312;p22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313" name="Google Shape;1313;p2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5" name="Google Shape;1315;p22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316" name="Google Shape;1316;p2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8" name="Google Shape;1318;p22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319" name="Google Shape;1319;p22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2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1" name="Google Shape;1321;p22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322" name="Google Shape;1322;p22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2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25" name="Google Shape;1325;p22"/>
          <p:cNvSpPr txBox="1"/>
          <p:nvPr/>
        </p:nvSpPr>
        <p:spPr>
          <a:xfrm>
            <a:off x="1480770" y="7573132"/>
            <a:ext cx="5538086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FFFEF8"/>
                </a:solidFill>
                <a:latin typeface="Anton"/>
                <a:ea typeface="Anton"/>
                <a:cs typeface="Anton"/>
                <a:sym typeface="Anton"/>
              </a:rPr>
              <a:t>Mohamed Salem</a:t>
            </a:r>
            <a:endParaRPr sz="1100" dirty="0"/>
          </a:p>
        </p:txBody>
      </p:sp>
      <p:sp>
        <p:nvSpPr>
          <p:cNvPr id="1326" name="Google Shape;1326;p22"/>
          <p:cNvSpPr txBox="1"/>
          <p:nvPr/>
        </p:nvSpPr>
        <p:spPr>
          <a:xfrm>
            <a:off x="7524414" y="7568788"/>
            <a:ext cx="4875753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FFFEF8"/>
                </a:solidFill>
                <a:latin typeface="Anton"/>
                <a:ea typeface="Anton"/>
                <a:cs typeface="Anton"/>
                <a:sym typeface="Anton"/>
              </a:rPr>
              <a:t>Shrouq Ashraf</a:t>
            </a:r>
            <a:endParaRPr sz="1100" dirty="0"/>
          </a:p>
        </p:txBody>
      </p:sp>
      <p:grpSp>
        <p:nvGrpSpPr>
          <p:cNvPr id="1330" name="Google Shape;1330;p22"/>
          <p:cNvGrpSpPr/>
          <p:nvPr/>
        </p:nvGrpSpPr>
        <p:grpSpPr>
          <a:xfrm>
            <a:off x="9409907" y="812132"/>
            <a:ext cx="5851054" cy="1309820"/>
            <a:chOff x="0" y="0"/>
            <a:chExt cx="7801405" cy="1746426"/>
          </a:xfrm>
        </p:grpSpPr>
        <p:grpSp>
          <p:nvGrpSpPr>
            <p:cNvPr id="1331" name="Google Shape;1331;p2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332" name="Google Shape;1332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335" name="Google Shape;1335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7" name="Google Shape;1337;p2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338" name="Google Shape;1338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0" name="Google Shape;1340;p2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341" name="Google Shape;1341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3" name="Google Shape;1343;p2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344" name="Google Shape;1344;p2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6" name="Google Shape;1346;p2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347" name="Google Shape;1347;p2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9" name="Google Shape;1349;p2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350" name="Google Shape;1350;p2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2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353" name="Google Shape;1353;p2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5" name="Google Shape;1355;p2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356" name="Google Shape;1356;p2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8" name="Google Shape;1358;p22"/>
          <p:cNvGrpSpPr/>
          <p:nvPr/>
        </p:nvGrpSpPr>
        <p:grpSpPr>
          <a:xfrm>
            <a:off x="12072975" y="8576308"/>
            <a:ext cx="5851054" cy="1309820"/>
            <a:chOff x="0" y="0"/>
            <a:chExt cx="7801405" cy="1746426"/>
          </a:xfrm>
        </p:grpSpPr>
        <p:grpSp>
          <p:nvGrpSpPr>
            <p:cNvPr id="1359" name="Google Shape;1359;p2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360" name="Google Shape;1360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2" name="Google Shape;1362;p2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363" name="Google Shape;1363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5" name="Google Shape;1365;p2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366" name="Google Shape;1366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8" name="Google Shape;1368;p2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369" name="Google Shape;1369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1" name="Google Shape;1371;p2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372" name="Google Shape;1372;p2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4" name="Google Shape;1374;p2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375" name="Google Shape;1375;p2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7" name="Google Shape;1377;p2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378" name="Google Shape;1378;p2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0" name="Google Shape;1380;p2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381" name="Google Shape;1381;p2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3" name="Google Shape;1383;p2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384" name="Google Shape;1384;p2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386" name="Google Shape;13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837" y="3235151"/>
            <a:ext cx="3739925" cy="33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7" name="Google Shape;138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6512" y="3186050"/>
            <a:ext cx="3739964" cy="331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04;p27">
            <a:extLst>
              <a:ext uri="{FF2B5EF4-FFF2-40B4-BE49-F238E27FC236}">
                <a16:creationId xmlns:a16="http://schemas.microsoft.com/office/drawing/2014/main" id="{FBC43C8C-DB78-FA7B-CA6E-E0D9673D3D7F}"/>
              </a:ext>
            </a:extLst>
          </p:cNvPr>
          <p:cNvSpPr txBox="1"/>
          <p:nvPr/>
        </p:nvSpPr>
        <p:spPr>
          <a:xfrm>
            <a:off x="1028700" y="726150"/>
            <a:ext cx="8789897" cy="190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THANK YOU!</a:t>
            </a:r>
            <a:endParaRPr dirty="0"/>
          </a:p>
        </p:txBody>
      </p:sp>
      <p:grpSp>
        <p:nvGrpSpPr>
          <p:cNvPr id="1401" name="Google Shape;247;p31">
            <a:extLst>
              <a:ext uri="{FF2B5EF4-FFF2-40B4-BE49-F238E27FC236}">
                <a16:creationId xmlns:a16="http://schemas.microsoft.com/office/drawing/2014/main" id="{495D956A-4542-1758-FF22-F63E6FCF48BD}"/>
              </a:ext>
            </a:extLst>
          </p:cNvPr>
          <p:cNvGrpSpPr/>
          <p:nvPr/>
        </p:nvGrpSpPr>
        <p:grpSpPr>
          <a:xfrm rot="10800000">
            <a:off x="12621939" y="2848313"/>
            <a:ext cx="2997959" cy="4926481"/>
            <a:chOff x="5" y="747463"/>
            <a:chExt cx="2377907" cy="3907563"/>
          </a:xfrm>
        </p:grpSpPr>
        <p:sp>
          <p:nvSpPr>
            <p:cNvPr id="1402" name="Google Shape;248;p31">
              <a:extLst>
                <a:ext uri="{FF2B5EF4-FFF2-40B4-BE49-F238E27FC236}">
                  <a16:creationId xmlns:a16="http://schemas.microsoft.com/office/drawing/2014/main" id="{D1B4D539-8B63-5EEF-F1B1-DF70DFD5A718}"/>
                </a:ext>
              </a:extLst>
            </p:cNvPr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249;p31">
              <a:extLst>
                <a:ext uri="{FF2B5EF4-FFF2-40B4-BE49-F238E27FC236}">
                  <a16:creationId xmlns:a16="http://schemas.microsoft.com/office/drawing/2014/main" id="{51177317-BD74-5395-0675-BB985E793E89}"/>
                </a:ext>
              </a:extLst>
            </p:cNvPr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250;p31">
              <a:extLst>
                <a:ext uri="{FF2B5EF4-FFF2-40B4-BE49-F238E27FC236}">
                  <a16:creationId xmlns:a16="http://schemas.microsoft.com/office/drawing/2014/main" id="{152457E4-5480-7671-7549-7B479CED8551}"/>
                </a:ext>
              </a:extLst>
            </p:cNvPr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251;p31">
              <a:extLst>
                <a:ext uri="{FF2B5EF4-FFF2-40B4-BE49-F238E27FC236}">
                  <a16:creationId xmlns:a16="http://schemas.microsoft.com/office/drawing/2014/main" id="{B513650E-9837-48ED-3EEF-86E64789FBCB}"/>
                </a:ext>
              </a:extLst>
            </p:cNvPr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252;p31">
              <a:extLst>
                <a:ext uri="{FF2B5EF4-FFF2-40B4-BE49-F238E27FC236}">
                  <a16:creationId xmlns:a16="http://schemas.microsoft.com/office/drawing/2014/main" id="{C62F83D5-658A-60E5-E370-40940A3120E0}"/>
                </a:ext>
              </a:extLst>
            </p:cNvPr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253;p31">
              <a:extLst>
                <a:ext uri="{FF2B5EF4-FFF2-40B4-BE49-F238E27FC236}">
                  <a16:creationId xmlns:a16="http://schemas.microsoft.com/office/drawing/2014/main" id="{1A848F1B-6F29-9B8C-E676-824162924A0C}"/>
                </a:ext>
              </a:extLst>
            </p:cNvPr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31">
              <a:extLst>
                <a:ext uri="{FF2B5EF4-FFF2-40B4-BE49-F238E27FC236}">
                  <a16:creationId xmlns:a16="http://schemas.microsoft.com/office/drawing/2014/main" id="{A00C6E79-5ACC-A071-E40F-5B21A53C954B}"/>
                </a:ext>
              </a:extLst>
            </p:cNvPr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31">
              <a:extLst>
                <a:ext uri="{FF2B5EF4-FFF2-40B4-BE49-F238E27FC236}">
                  <a16:creationId xmlns:a16="http://schemas.microsoft.com/office/drawing/2014/main" id="{09FEB438-D681-9651-69A1-C07FDA144CB3}"/>
                </a:ext>
              </a:extLst>
            </p:cNvPr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31">
              <a:extLst>
                <a:ext uri="{FF2B5EF4-FFF2-40B4-BE49-F238E27FC236}">
                  <a16:creationId xmlns:a16="http://schemas.microsoft.com/office/drawing/2014/main" id="{9E4E3DFA-16F9-C642-13FF-C4BA7D78FDD2}"/>
                </a:ext>
              </a:extLst>
            </p:cNvPr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31">
              <a:extLst>
                <a:ext uri="{FF2B5EF4-FFF2-40B4-BE49-F238E27FC236}">
                  <a16:creationId xmlns:a16="http://schemas.microsoft.com/office/drawing/2014/main" id="{E18A835D-23D2-7D3B-B45E-0807B7CB35E9}"/>
                </a:ext>
              </a:extLst>
            </p:cNvPr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31">
              <a:extLst>
                <a:ext uri="{FF2B5EF4-FFF2-40B4-BE49-F238E27FC236}">
                  <a16:creationId xmlns:a16="http://schemas.microsoft.com/office/drawing/2014/main" id="{6A879E97-B02F-D225-F037-E6AA72FD55E4}"/>
                </a:ext>
              </a:extLst>
            </p:cNvPr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31">
              <a:extLst>
                <a:ext uri="{FF2B5EF4-FFF2-40B4-BE49-F238E27FC236}">
                  <a16:creationId xmlns:a16="http://schemas.microsoft.com/office/drawing/2014/main" id="{6F0C754A-39F5-D9F0-BAAF-817223B4222A}"/>
                </a:ext>
              </a:extLst>
            </p:cNvPr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31">
              <a:extLst>
                <a:ext uri="{FF2B5EF4-FFF2-40B4-BE49-F238E27FC236}">
                  <a16:creationId xmlns:a16="http://schemas.microsoft.com/office/drawing/2014/main" id="{9F7EEF34-A840-7E6A-E00F-CF1AD0D62460}"/>
                </a:ext>
              </a:extLst>
            </p:cNvPr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31">
              <a:extLst>
                <a:ext uri="{FF2B5EF4-FFF2-40B4-BE49-F238E27FC236}">
                  <a16:creationId xmlns:a16="http://schemas.microsoft.com/office/drawing/2014/main" id="{B43A9535-E4BE-A0FE-3868-C5407B573890}"/>
                </a:ext>
              </a:extLst>
            </p:cNvPr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31">
              <a:extLst>
                <a:ext uri="{FF2B5EF4-FFF2-40B4-BE49-F238E27FC236}">
                  <a16:creationId xmlns:a16="http://schemas.microsoft.com/office/drawing/2014/main" id="{CA28AE2F-9E71-C6A9-1A9F-B59F080B494C}"/>
                </a:ext>
              </a:extLst>
            </p:cNvPr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31">
              <a:extLst>
                <a:ext uri="{FF2B5EF4-FFF2-40B4-BE49-F238E27FC236}">
                  <a16:creationId xmlns:a16="http://schemas.microsoft.com/office/drawing/2014/main" id="{C693CA43-26E0-B1E2-B32D-ADD153D6692C}"/>
                </a:ext>
              </a:extLst>
            </p:cNvPr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31">
              <a:extLst>
                <a:ext uri="{FF2B5EF4-FFF2-40B4-BE49-F238E27FC236}">
                  <a16:creationId xmlns:a16="http://schemas.microsoft.com/office/drawing/2014/main" id="{02E0C800-FE5B-B96A-8775-5F91670E1299}"/>
                </a:ext>
              </a:extLst>
            </p:cNvPr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31">
              <a:extLst>
                <a:ext uri="{FF2B5EF4-FFF2-40B4-BE49-F238E27FC236}">
                  <a16:creationId xmlns:a16="http://schemas.microsoft.com/office/drawing/2014/main" id="{D16FF01A-4A7F-3DBC-3BB5-315931BA4668}"/>
                </a:ext>
              </a:extLst>
            </p:cNvPr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31">
              <a:extLst>
                <a:ext uri="{FF2B5EF4-FFF2-40B4-BE49-F238E27FC236}">
                  <a16:creationId xmlns:a16="http://schemas.microsoft.com/office/drawing/2014/main" id="{C490B894-D5A1-21D7-1E57-9AE5FD1C88E0}"/>
                </a:ext>
              </a:extLst>
            </p:cNvPr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31">
              <a:extLst>
                <a:ext uri="{FF2B5EF4-FFF2-40B4-BE49-F238E27FC236}">
                  <a16:creationId xmlns:a16="http://schemas.microsoft.com/office/drawing/2014/main" id="{3B1ADF58-4917-03FB-E74C-AF2D89187C09}"/>
                </a:ext>
              </a:extLst>
            </p:cNvPr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31">
              <a:extLst>
                <a:ext uri="{FF2B5EF4-FFF2-40B4-BE49-F238E27FC236}">
                  <a16:creationId xmlns:a16="http://schemas.microsoft.com/office/drawing/2014/main" id="{8B022698-996F-BA2D-6FD3-9AF62BD0A86B}"/>
                </a:ext>
              </a:extLst>
            </p:cNvPr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31">
              <a:extLst>
                <a:ext uri="{FF2B5EF4-FFF2-40B4-BE49-F238E27FC236}">
                  <a16:creationId xmlns:a16="http://schemas.microsoft.com/office/drawing/2014/main" id="{AA7A9ABE-EEFF-4111-4922-E2AB10C1D17C}"/>
                </a:ext>
              </a:extLst>
            </p:cNvPr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31">
              <a:extLst>
                <a:ext uri="{FF2B5EF4-FFF2-40B4-BE49-F238E27FC236}">
                  <a16:creationId xmlns:a16="http://schemas.microsoft.com/office/drawing/2014/main" id="{14166DF7-1417-9D1F-41DE-990523DBA693}"/>
                </a:ext>
              </a:extLst>
            </p:cNvPr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31">
              <a:extLst>
                <a:ext uri="{FF2B5EF4-FFF2-40B4-BE49-F238E27FC236}">
                  <a16:creationId xmlns:a16="http://schemas.microsoft.com/office/drawing/2014/main" id="{F2389CAF-EEF0-8C86-EE7F-A4350E625E1B}"/>
                </a:ext>
              </a:extLst>
            </p:cNvPr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31">
              <a:extLst>
                <a:ext uri="{FF2B5EF4-FFF2-40B4-BE49-F238E27FC236}">
                  <a16:creationId xmlns:a16="http://schemas.microsoft.com/office/drawing/2014/main" id="{E3EC98C2-DE85-A46E-005A-8C4758A221E5}"/>
                </a:ext>
              </a:extLst>
            </p:cNvPr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273;p31">
              <a:extLst>
                <a:ext uri="{FF2B5EF4-FFF2-40B4-BE49-F238E27FC236}">
                  <a16:creationId xmlns:a16="http://schemas.microsoft.com/office/drawing/2014/main" id="{C632EA21-CE5F-078D-A257-7FA137383AE8}"/>
                </a:ext>
              </a:extLst>
            </p:cNvPr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274;p31">
              <a:extLst>
                <a:ext uri="{FF2B5EF4-FFF2-40B4-BE49-F238E27FC236}">
                  <a16:creationId xmlns:a16="http://schemas.microsoft.com/office/drawing/2014/main" id="{BCA95E66-1FB4-EE47-4E6C-96CA5723B085}"/>
                </a:ext>
              </a:extLst>
            </p:cNvPr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275;p31">
              <a:extLst>
                <a:ext uri="{FF2B5EF4-FFF2-40B4-BE49-F238E27FC236}">
                  <a16:creationId xmlns:a16="http://schemas.microsoft.com/office/drawing/2014/main" id="{A9009933-DB0B-EF08-D23E-59C9E393E227}"/>
                </a:ext>
              </a:extLst>
            </p:cNvPr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276;p31">
              <a:extLst>
                <a:ext uri="{FF2B5EF4-FFF2-40B4-BE49-F238E27FC236}">
                  <a16:creationId xmlns:a16="http://schemas.microsoft.com/office/drawing/2014/main" id="{6DB781F0-070D-DBFC-2D3E-03B902735D87}"/>
                </a:ext>
              </a:extLst>
            </p:cNvPr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277;p31">
              <a:extLst>
                <a:ext uri="{FF2B5EF4-FFF2-40B4-BE49-F238E27FC236}">
                  <a16:creationId xmlns:a16="http://schemas.microsoft.com/office/drawing/2014/main" id="{8AA1C3D3-7661-1AF8-7FEA-0C3ACAC02B96}"/>
                </a:ext>
              </a:extLst>
            </p:cNvPr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278;p31">
              <a:extLst>
                <a:ext uri="{FF2B5EF4-FFF2-40B4-BE49-F238E27FC236}">
                  <a16:creationId xmlns:a16="http://schemas.microsoft.com/office/drawing/2014/main" id="{21693230-D378-F7D3-957B-E5149CCF461E}"/>
                </a:ext>
              </a:extLst>
            </p:cNvPr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279;p31">
              <a:extLst>
                <a:ext uri="{FF2B5EF4-FFF2-40B4-BE49-F238E27FC236}">
                  <a16:creationId xmlns:a16="http://schemas.microsoft.com/office/drawing/2014/main" id="{61F4FE14-A5DD-07D4-04F7-3E4AD9780C66}"/>
                </a:ext>
              </a:extLst>
            </p:cNvPr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280;p31">
              <a:extLst>
                <a:ext uri="{FF2B5EF4-FFF2-40B4-BE49-F238E27FC236}">
                  <a16:creationId xmlns:a16="http://schemas.microsoft.com/office/drawing/2014/main" id="{975A8942-334C-2CD9-5312-0B8C8243C00B}"/>
                </a:ext>
              </a:extLst>
            </p:cNvPr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281;p31">
              <a:extLst>
                <a:ext uri="{FF2B5EF4-FFF2-40B4-BE49-F238E27FC236}">
                  <a16:creationId xmlns:a16="http://schemas.microsoft.com/office/drawing/2014/main" id="{CA6B319E-D5D8-B5C5-688E-60F8521F29DF}"/>
                </a:ext>
              </a:extLst>
            </p:cNvPr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282;p31">
              <a:extLst>
                <a:ext uri="{FF2B5EF4-FFF2-40B4-BE49-F238E27FC236}">
                  <a16:creationId xmlns:a16="http://schemas.microsoft.com/office/drawing/2014/main" id="{93893BFB-044E-75A3-506E-33183BC83BB9}"/>
                </a:ext>
              </a:extLst>
            </p:cNvPr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283;p31">
              <a:extLst>
                <a:ext uri="{FF2B5EF4-FFF2-40B4-BE49-F238E27FC236}">
                  <a16:creationId xmlns:a16="http://schemas.microsoft.com/office/drawing/2014/main" id="{845DF787-E15A-C92B-3DD0-0D82BAB46153}"/>
                </a:ext>
              </a:extLst>
            </p:cNvPr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284;p31">
              <a:extLst>
                <a:ext uri="{FF2B5EF4-FFF2-40B4-BE49-F238E27FC236}">
                  <a16:creationId xmlns:a16="http://schemas.microsoft.com/office/drawing/2014/main" id="{D837583B-33FC-F99B-DBBA-12E444B7F629}"/>
                </a:ext>
              </a:extLst>
            </p:cNvPr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285;p31">
              <a:extLst>
                <a:ext uri="{FF2B5EF4-FFF2-40B4-BE49-F238E27FC236}">
                  <a16:creationId xmlns:a16="http://schemas.microsoft.com/office/drawing/2014/main" id="{ADD5DAFB-52D2-C28E-7AAF-90AB4ED70C59}"/>
                </a:ext>
              </a:extLst>
            </p:cNvPr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286;p31">
              <a:extLst>
                <a:ext uri="{FF2B5EF4-FFF2-40B4-BE49-F238E27FC236}">
                  <a16:creationId xmlns:a16="http://schemas.microsoft.com/office/drawing/2014/main" id="{3AF38487-C07F-286A-C779-3D0EE20745BC}"/>
                </a:ext>
              </a:extLst>
            </p:cNvPr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287;p31">
              <a:extLst>
                <a:ext uri="{FF2B5EF4-FFF2-40B4-BE49-F238E27FC236}">
                  <a16:creationId xmlns:a16="http://schemas.microsoft.com/office/drawing/2014/main" id="{BFD5C520-9218-CB45-A716-021863B2E0C9}"/>
                </a:ext>
              </a:extLst>
            </p:cNvPr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288;p31">
              <a:extLst>
                <a:ext uri="{FF2B5EF4-FFF2-40B4-BE49-F238E27FC236}">
                  <a16:creationId xmlns:a16="http://schemas.microsoft.com/office/drawing/2014/main" id="{481B327B-1C07-4540-26F3-5B45519A97E3}"/>
                </a:ext>
              </a:extLst>
            </p:cNvPr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289;p31">
              <a:extLst>
                <a:ext uri="{FF2B5EF4-FFF2-40B4-BE49-F238E27FC236}">
                  <a16:creationId xmlns:a16="http://schemas.microsoft.com/office/drawing/2014/main" id="{E8161E51-1DBC-C203-293F-7C3E70DDDEF1}"/>
                </a:ext>
              </a:extLst>
            </p:cNvPr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290;p31">
              <a:extLst>
                <a:ext uri="{FF2B5EF4-FFF2-40B4-BE49-F238E27FC236}">
                  <a16:creationId xmlns:a16="http://schemas.microsoft.com/office/drawing/2014/main" id="{B2B3542C-42D1-42A5-9623-5C45DE268888}"/>
                </a:ext>
              </a:extLst>
            </p:cNvPr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291;p31">
              <a:extLst>
                <a:ext uri="{FF2B5EF4-FFF2-40B4-BE49-F238E27FC236}">
                  <a16:creationId xmlns:a16="http://schemas.microsoft.com/office/drawing/2014/main" id="{9A5F3E60-E94D-2E91-3000-0648F163A2B2}"/>
                </a:ext>
              </a:extLst>
            </p:cNvPr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292;p31">
              <a:extLst>
                <a:ext uri="{FF2B5EF4-FFF2-40B4-BE49-F238E27FC236}">
                  <a16:creationId xmlns:a16="http://schemas.microsoft.com/office/drawing/2014/main" id="{A070FA12-A45B-C713-86F5-E20551CAC739}"/>
                </a:ext>
              </a:extLst>
            </p:cNvPr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843;p16">
            <a:extLst>
              <a:ext uri="{FF2B5EF4-FFF2-40B4-BE49-F238E27FC236}">
                <a16:creationId xmlns:a16="http://schemas.microsoft.com/office/drawing/2014/main" id="{AD3184EF-8A5F-2B9A-A2E8-CC41F4D4F699}"/>
              </a:ext>
            </a:extLst>
          </p:cNvPr>
          <p:cNvGrpSpPr/>
          <p:nvPr/>
        </p:nvGrpSpPr>
        <p:grpSpPr>
          <a:xfrm>
            <a:off x="8131455" y="3694460"/>
            <a:ext cx="9494691" cy="3715202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37" name="Google Shape;844;p16">
              <a:extLst>
                <a:ext uri="{FF2B5EF4-FFF2-40B4-BE49-F238E27FC236}">
                  <a16:creationId xmlns:a16="http://schemas.microsoft.com/office/drawing/2014/main" id="{55F1A1F6-7A2C-7CEB-5C00-554A89477C8F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8" name="Google Shape;845;p16">
              <a:extLst>
                <a:ext uri="{FF2B5EF4-FFF2-40B4-BE49-F238E27FC236}">
                  <a16:creationId xmlns:a16="http://schemas.microsoft.com/office/drawing/2014/main" id="{32020640-F2CA-740D-5CEE-0B60EFB494AF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9" name="Google Shape;629;p13"/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630" name="Google Shape;630;p1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2" name="Google Shape;632;p13"/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33" name="Google Shape;633;p1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5" name="Google Shape;635;p13"/>
          <p:cNvGrpSpPr/>
          <p:nvPr/>
        </p:nvGrpSpPr>
        <p:grpSpPr>
          <a:xfrm>
            <a:off x="11999777" y="8705085"/>
            <a:ext cx="5851054" cy="1309820"/>
            <a:chOff x="0" y="0"/>
            <a:chExt cx="7801405" cy="1746426"/>
          </a:xfrm>
        </p:grpSpPr>
        <p:grpSp>
          <p:nvGrpSpPr>
            <p:cNvPr id="636" name="Google Shape;636;p1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637" name="Google Shape;637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1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640" name="Google Shape;640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2" name="Google Shape;642;p1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643" name="Google Shape;643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5" name="Google Shape;645;p1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646" name="Google Shape;646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8" name="Google Shape;648;p1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649" name="Google Shape;649;p1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1" name="Google Shape;651;p1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652" name="Google Shape;652;p1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4" name="Google Shape;654;p1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655" name="Google Shape;655;p1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7" name="Google Shape;657;p1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658" name="Google Shape;658;p1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0" name="Google Shape;660;p1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661" name="Google Shape;661;p1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1" name="Google Shape;691;p1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692" name="Google Shape;692;p1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693" name="Google Shape;693;p1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5" name="Google Shape;695;p1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696" name="Google Shape;696;p1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8" name="Google Shape;698;p1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699" name="Google Shape;699;p1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1" name="Google Shape;701;p1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702" name="Google Shape;702;p1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04" name="Google Shape;704;p13"/>
          <p:cNvSpPr/>
          <p:nvPr/>
        </p:nvSpPr>
        <p:spPr>
          <a:xfrm>
            <a:off x="12591252" y="155818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05" name="Google Shape;705;p13"/>
          <p:cNvSpPr txBox="1"/>
          <p:nvPr/>
        </p:nvSpPr>
        <p:spPr>
          <a:xfrm>
            <a:off x="7813647" y="781700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book.py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6" name="Google Shape;706;p13"/>
          <p:cNvSpPr txBox="1"/>
          <p:nvPr/>
        </p:nvSpPr>
        <p:spPr>
          <a:xfrm>
            <a:off x="5839085" y="982321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 dirty="0"/>
          </a:p>
        </p:txBody>
      </p:sp>
      <p:sp>
        <p:nvSpPr>
          <p:cNvPr id="707" name="Google Shape;707;p13"/>
          <p:cNvSpPr txBox="1"/>
          <p:nvPr/>
        </p:nvSpPr>
        <p:spPr>
          <a:xfrm>
            <a:off x="1021704" y="3075925"/>
            <a:ext cx="6791943" cy="585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This code defines a class called Book, which represents a book in the library.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</a:t>
            </a:r>
            <a:r>
              <a:rPr lang="en-US" sz="2400" b="1" dirty="0">
                <a:solidFill>
                  <a:srgbClr val="F6836B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__</a:t>
            </a:r>
            <a:r>
              <a:rPr lang="en-US" sz="2400" b="1" dirty="0" err="1">
                <a:solidFill>
                  <a:srgbClr val="F6836B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init</a:t>
            </a:r>
            <a:r>
              <a:rPr lang="en-US" sz="2400" b="1" dirty="0">
                <a:solidFill>
                  <a:srgbClr val="F6836B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__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method initializes a book object with attributes like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, title, author, genre, and whether it is available (available defaults to True).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</a:t>
            </a:r>
            <a:r>
              <a:rPr lang="en-US" sz="2400" dirty="0">
                <a:solidFill>
                  <a:srgbClr val="F6836B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__str__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method Provides a simple string format for displaying the book's ID and title when the object is printed.</a:t>
            </a:r>
          </a:p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4A89F-6760-6C07-4664-C5C348154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758" y="3455375"/>
            <a:ext cx="9494691" cy="37410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1426483" y="5942076"/>
            <a:ext cx="15234012" cy="2301054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813647" y="781700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member.py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9A942F-3F4B-373B-582D-2529EDDCB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504" y="5526074"/>
            <a:ext cx="15214327" cy="2485099"/>
          </a:xfrm>
          <a:prstGeom prst="rect">
            <a:avLst/>
          </a:prstGeom>
        </p:spPr>
      </p:pic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809147" y="2966276"/>
            <a:ext cx="16478853" cy="189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code defines a Member class, representing a member in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has attributes like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member_id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, name, role (defaulting to 'user'), and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borrowed_books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no books are passed, </a:t>
            </a:r>
            <a:r>
              <a:rPr lang="en-US" sz="2400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borrowed_books</a:t>
            </a: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is set to an empty list. 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8245245" y="4254708"/>
            <a:ext cx="9390743" cy="2656114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813647" y="781700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member.py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746191" y="2976791"/>
            <a:ext cx="7608327" cy="521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</a:t>
            </a: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borrow_book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allows a member to borrow a book if it is available.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checks the available status of the book. If the book is available, it adds the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to the member's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borrowed_books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list and marks the book as unavailable.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 message confirms the successful borrowing.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book is already borrowed, it prints a message informing the member that the book is unavailable. </a:t>
            </a:r>
            <a:endParaRPr lang="en-US"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F1066F-B97B-8E9D-38DD-C9FD836A1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792" y="3999227"/>
            <a:ext cx="9390743" cy="268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9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7813647" y="4455082"/>
            <a:ext cx="9886013" cy="2402263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813647" y="781700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member.py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131359" y="2931056"/>
            <a:ext cx="6682288" cy="551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</a:t>
            </a: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return_book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allows a member to return a borrowed book. 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first checks if the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is in the member's list of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borrowed_books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. If it is, the book is removed from the list, marked as available again.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message is printed confirming the return. 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book wasn't borrowed by the member, a message indicates that they didn’t borrow the book. 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99D3BA-0316-05F1-C172-19E3B8469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944" y="4145352"/>
            <a:ext cx="9886013" cy="24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1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1028700" y="2386666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1138275" y="2210599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3692541" y="224317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library.py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10172217" y="3149600"/>
            <a:ext cx="7048953" cy="3507750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1717979" y="2443794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9719248" y="7857874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C19163-6EAE-8ECE-C6BD-B931ACF20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1267" y="2846548"/>
            <a:ext cx="7048954" cy="3597523"/>
          </a:xfrm>
          <a:prstGeom prst="rect">
            <a:avLst/>
          </a:prstGeom>
        </p:spPr>
      </p:pic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1615205" y="3968664"/>
            <a:ext cx="7326764" cy="4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 and Member classes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are imported from their files.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Library class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is created to manage both books and members in the system.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self.books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: A dictionary to store books, where each key is the book's ID.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self.members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: A dictionary to store members, where each key is the member’s ID.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8111217" y="377087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8220792" y="201020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10775058" y="233594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library.py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8556280" y="2842924"/>
            <a:ext cx="8652416" cy="4544813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8800496" y="434215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9719248" y="7857874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461504" y="1804667"/>
            <a:ext cx="7953631" cy="810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add_book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(self, book):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c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hecks if a book with the same </a:t>
            </a:r>
            <a:r>
              <a:rPr lang="en-US" sz="2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already exists in the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it does, it prints a message saying the book already exists.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not, it adds the book to the library's collection and prints a message confirming the addition.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remove_book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(self, </a:t>
            </a: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):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c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hecks if a book with the given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exists in the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it does, the book is removed from the library's collection, and a message is printed.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Additionally, it checks if any members have borrowed this book and removes it from their lists as well, printing a message for each affected member.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book isn’t found, it prints a message saying the book is not in the library.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9807D-F1BE-F3A2-DFCA-8B91D52DE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0496" y="2534125"/>
            <a:ext cx="8652416" cy="461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5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1028700" y="2386666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1138275" y="2210599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3692541" y="224317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library.py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9136027" y="4031947"/>
            <a:ext cx="8707729" cy="2673085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1717979" y="2443794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11068460" y="7315738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880718" y="3962301"/>
            <a:ext cx="9149989" cy="5071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register_member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function: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adds a new member to the library.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first checks if a member with the same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member_id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is already registered.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exists, it prints a message saying the member ID is already taken.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does not exist, it adds the member to the library's list of members and prints a confirmation message with the member's name.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BF210-B012-411B-7389-D697CA54E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6033" y="3658356"/>
            <a:ext cx="8707729" cy="281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75360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Presentation">
  <a:themeElements>
    <a:clrScheme name="Office">
      <a:dk1>
        <a:srgbClr val="000000"/>
      </a:dk1>
      <a:lt1>
        <a:srgbClr val="FFFFFF"/>
      </a:lt1>
      <a:dk2>
        <a:srgbClr val="888888"/>
      </a:dk2>
      <a:lt2>
        <a:srgbClr val="A6A6A6"/>
      </a:lt2>
      <a:accent1>
        <a:srgbClr val="BBBBBB"/>
      </a:accent1>
      <a:accent2>
        <a:srgbClr val="E9E9E9"/>
      </a:accent2>
      <a:accent3>
        <a:srgbClr val="F6836B"/>
      </a:accent3>
      <a:accent4>
        <a:srgbClr val="ED7843"/>
      </a:accent4>
      <a:accent5>
        <a:srgbClr val="FFFEF8"/>
      </a:accent5>
      <a:accent6>
        <a:srgbClr val="5EC9CC"/>
      </a:accent6>
      <a:hlink>
        <a:srgbClr val="FF4F6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2382</Words>
  <Application>Microsoft Office PowerPoint</Application>
  <PresentationFormat>Custom</PresentationFormat>
  <Paragraphs>253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Anton</vt:lpstr>
      <vt:lpstr>Arimo</vt:lpstr>
      <vt:lpstr>Times New Roman</vt:lpstr>
      <vt:lpstr>Arial Unicode MS</vt:lpstr>
      <vt:lpstr>Wingdings</vt:lpstr>
      <vt:lpstr>Programming Lesson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TOW A</dc:creator>
  <cp:lastModifiedBy>shrouq bayoumi</cp:lastModifiedBy>
  <cp:revision>5</cp:revision>
  <dcterms:modified xsi:type="dcterms:W3CDTF">2024-09-17T11:42:23Z</dcterms:modified>
</cp:coreProperties>
</file>