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7" r:id="rId5"/>
  </p:sldIdLst>
  <p:sldSz cx="7497763" cy="10607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93" y="-3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2332" y="1736026"/>
            <a:ext cx="6373099" cy="3693042"/>
          </a:xfrm>
        </p:spPr>
        <p:txBody>
          <a:bodyPr anchor="b"/>
          <a:lstStyle>
            <a:lvl1pPr algn="ctr">
              <a:defRPr sz="4920"/>
            </a:lvl1pPr>
          </a:lstStyle>
          <a:p>
            <a:r>
              <a:rPr lang="en-US"/>
              <a:t>Click to edit Master title style</a:t>
            </a:r>
            <a:endParaRPr lang="en-US" dirty="0"/>
          </a:p>
        </p:txBody>
      </p:sp>
      <p:sp>
        <p:nvSpPr>
          <p:cNvPr id="3" name="Subtitle 2"/>
          <p:cNvSpPr>
            <a:spLocks noGrp="1"/>
          </p:cNvSpPr>
          <p:nvPr>
            <p:ph type="subTitle" idx="1"/>
          </p:nvPr>
        </p:nvSpPr>
        <p:spPr>
          <a:xfrm>
            <a:off x="937221" y="5571486"/>
            <a:ext cx="5623322" cy="2561065"/>
          </a:xfrm>
        </p:spPr>
        <p:txBody>
          <a:bodyPr/>
          <a:lstStyle>
            <a:lvl1pPr marL="0" indent="0" algn="ctr">
              <a:buNone/>
              <a:defRPr sz="1968"/>
            </a:lvl1pPr>
            <a:lvl2pPr marL="374904" indent="0" algn="ctr">
              <a:buNone/>
              <a:defRPr sz="1640"/>
            </a:lvl2pPr>
            <a:lvl3pPr marL="749808" indent="0" algn="ctr">
              <a:buNone/>
              <a:defRPr sz="1476"/>
            </a:lvl3pPr>
            <a:lvl4pPr marL="1124712" indent="0" algn="ctr">
              <a:buNone/>
              <a:defRPr sz="1312"/>
            </a:lvl4pPr>
            <a:lvl5pPr marL="1499616" indent="0" algn="ctr">
              <a:buNone/>
              <a:defRPr sz="1312"/>
            </a:lvl5pPr>
            <a:lvl6pPr marL="1874520" indent="0" algn="ctr">
              <a:buNone/>
              <a:defRPr sz="1312"/>
            </a:lvl6pPr>
            <a:lvl7pPr marL="2249424" indent="0" algn="ctr">
              <a:buNone/>
              <a:defRPr sz="1312"/>
            </a:lvl7pPr>
            <a:lvl8pPr marL="2624328" indent="0" algn="ctr">
              <a:buNone/>
              <a:defRPr sz="1312"/>
            </a:lvl8pPr>
            <a:lvl9pPr marL="2999232" indent="0" algn="ctr">
              <a:buNone/>
              <a:defRPr sz="131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2023-12-30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2226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2023-12-30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896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65587" y="564761"/>
            <a:ext cx="1616705" cy="89895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5472" y="564761"/>
            <a:ext cx="4756393" cy="89895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2023-12-30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6510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2023-12-30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1817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566" y="2644556"/>
            <a:ext cx="6466821" cy="4412497"/>
          </a:xfrm>
        </p:spPr>
        <p:txBody>
          <a:bodyPr anchor="b"/>
          <a:lstStyle>
            <a:lvl1pPr>
              <a:defRPr sz="4920"/>
            </a:lvl1pPr>
          </a:lstStyle>
          <a:p>
            <a:r>
              <a:rPr lang="en-US"/>
              <a:t>Click to edit Master title style</a:t>
            </a:r>
            <a:endParaRPr lang="en-US" dirty="0"/>
          </a:p>
        </p:txBody>
      </p:sp>
      <p:sp>
        <p:nvSpPr>
          <p:cNvPr id="3" name="Text Placeholder 2"/>
          <p:cNvSpPr>
            <a:spLocks noGrp="1"/>
          </p:cNvSpPr>
          <p:nvPr>
            <p:ph type="body" idx="1"/>
          </p:nvPr>
        </p:nvSpPr>
        <p:spPr>
          <a:xfrm>
            <a:off x="511566" y="7098797"/>
            <a:ext cx="6466821" cy="2320428"/>
          </a:xfrm>
        </p:spPr>
        <p:txBody>
          <a:bodyPr/>
          <a:lstStyle>
            <a:lvl1pPr marL="0" indent="0">
              <a:buNone/>
              <a:defRPr sz="1968">
                <a:solidFill>
                  <a:schemeClr val="tx1"/>
                </a:solidFill>
              </a:defRPr>
            </a:lvl1pPr>
            <a:lvl2pPr marL="374904" indent="0">
              <a:buNone/>
              <a:defRPr sz="1640">
                <a:solidFill>
                  <a:schemeClr val="tx1">
                    <a:tint val="75000"/>
                  </a:schemeClr>
                </a:solidFill>
              </a:defRPr>
            </a:lvl2pPr>
            <a:lvl3pPr marL="749808" indent="0">
              <a:buNone/>
              <a:defRPr sz="1476">
                <a:solidFill>
                  <a:schemeClr val="tx1">
                    <a:tint val="75000"/>
                  </a:schemeClr>
                </a:solidFill>
              </a:defRPr>
            </a:lvl3pPr>
            <a:lvl4pPr marL="1124712" indent="0">
              <a:buNone/>
              <a:defRPr sz="1312">
                <a:solidFill>
                  <a:schemeClr val="tx1">
                    <a:tint val="75000"/>
                  </a:schemeClr>
                </a:solidFill>
              </a:defRPr>
            </a:lvl4pPr>
            <a:lvl5pPr marL="1499616" indent="0">
              <a:buNone/>
              <a:defRPr sz="1312">
                <a:solidFill>
                  <a:schemeClr val="tx1">
                    <a:tint val="75000"/>
                  </a:schemeClr>
                </a:solidFill>
              </a:defRPr>
            </a:lvl5pPr>
            <a:lvl6pPr marL="1874520" indent="0">
              <a:buNone/>
              <a:defRPr sz="1312">
                <a:solidFill>
                  <a:schemeClr val="tx1">
                    <a:tint val="75000"/>
                  </a:schemeClr>
                </a:solidFill>
              </a:defRPr>
            </a:lvl6pPr>
            <a:lvl7pPr marL="2249424" indent="0">
              <a:buNone/>
              <a:defRPr sz="1312">
                <a:solidFill>
                  <a:schemeClr val="tx1">
                    <a:tint val="75000"/>
                  </a:schemeClr>
                </a:solidFill>
              </a:defRPr>
            </a:lvl7pPr>
            <a:lvl8pPr marL="2624328" indent="0">
              <a:buNone/>
              <a:defRPr sz="1312">
                <a:solidFill>
                  <a:schemeClr val="tx1">
                    <a:tint val="75000"/>
                  </a:schemeClr>
                </a:solidFill>
              </a:defRPr>
            </a:lvl8pPr>
            <a:lvl9pPr marL="2999232" indent="0">
              <a:buNone/>
              <a:defRPr sz="13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AD56B-1CB5-4324-9A79-B05E3F277746}" type="datetimeFigureOut">
              <a:rPr lang="en-US" smtClean="0"/>
              <a:t>2023-12-30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5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5471"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5743" y="2823803"/>
            <a:ext cx="3186549" cy="6730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AD56B-1CB5-4324-9A79-B05E3F277746}" type="datetimeFigureOut">
              <a:rPr lang="en-US" smtClean="0"/>
              <a:t>2023-12-30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2227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6448" y="564763"/>
            <a:ext cx="6466821" cy="20503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6448" y="2600354"/>
            <a:ext cx="3171905"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4" name="Content Placeholder 3"/>
          <p:cNvSpPr>
            <a:spLocks noGrp="1"/>
          </p:cNvSpPr>
          <p:nvPr>
            <p:ph sz="half" idx="2"/>
          </p:nvPr>
        </p:nvSpPr>
        <p:spPr>
          <a:xfrm>
            <a:off x="516448" y="3874748"/>
            <a:ext cx="3171905"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5743" y="2600354"/>
            <a:ext cx="3187526" cy="1274394"/>
          </a:xfrm>
        </p:spPr>
        <p:txBody>
          <a:bodyPr anchor="b"/>
          <a:lstStyle>
            <a:lvl1pPr marL="0" indent="0">
              <a:buNone/>
              <a:defRPr sz="1968" b="1"/>
            </a:lvl1pPr>
            <a:lvl2pPr marL="374904" indent="0">
              <a:buNone/>
              <a:defRPr sz="1640" b="1"/>
            </a:lvl2pPr>
            <a:lvl3pPr marL="749808" indent="0">
              <a:buNone/>
              <a:defRPr sz="1476" b="1"/>
            </a:lvl3pPr>
            <a:lvl4pPr marL="1124712" indent="0">
              <a:buNone/>
              <a:defRPr sz="1312" b="1"/>
            </a:lvl4pPr>
            <a:lvl5pPr marL="1499616" indent="0">
              <a:buNone/>
              <a:defRPr sz="1312" b="1"/>
            </a:lvl5pPr>
            <a:lvl6pPr marL="1874520" indent="0">
              <a:buNone/>
              <a:defRPr sz="1312" b="1"/>
            </a:lvl6pPr>
            <a:lvl7pPr marL="2249424" indent="0">
              <a:buNone/>
              <a:defRPr sz="1312" b="1"/>
            </a:lvl7pPr>
            <a:lvl8pPr marL="2624328" indent="0">
              <a:buNone/>
              <a:defRPr sz="1312" b="1"/>
            </a:lvl8pPr>
            <a:lvl9pPr marL="2999232" indent="0">
              <a:buNone/>
              <a:defRPr sz="1312" b="1"/>
            </a:lvl9pPr>
          </a:lstStyle>
          <a:p>
            <a:pPr lvl="0"/>
            <a:r>
              <a:rPr lang="en-US"/>
              <a:t>Click to edit Master text styles</a:t>
            </a:r>
          </a:p>
        </p:txBody>
      </p:sp>
      <p:sp>
        <p:nvSpPr>
          <p:cNvPr id="6" name="Content Placeholder 5"/>
          <p:cNvSpPr>
            <a:spLocks noGrp="1"/>
          </p:cNvSpPr>
          <p:nvPr>
            <p:ph sz="quarter" idx="4"/>
          </p:nvPr>
        </p:nvSpPr>
        <p:spPr>
          <a:xfrm>
            <a:off x="3795743" y="3874748"/>
            <a:ext cx="3187526" cy="5699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AD56B-1CB5-4324-9A79-B05E3F277746}" type="datetimeFigureOut">
              <a:rPr lang="en-US" smtClean="0"/>
              <a:t>2023-12-30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15091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AD56B-1CB5-4324-9A79-B05E3F277746}" type="datetimeFigureOut">
              <a:rPr lang="en-US" smtClean="0"/>
              <a:t>2023-12-30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382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AD56B-1CB5-4324-9A79-B05E3F277746}" type="datetimeFigureOut">
              <a:rPr lang="en-US" smtClean="0"/>
              <a:t>2023-12-30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2087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Content Placeholder 2"/>
          <p:cNvSpPr>
            <a:spLocks noGrp="1"/>
          </p:cNvSpPr>
          <p:nvPr>
            <p:ph idx="1"/>
          </p:nvPr>
        </p:nvSpPr>
        <p:spPr>
          <a:xfrm>
            <a:off x="3187526" y="1527311"/>
            <a:ext cx="3795743" cy="7538325"/>
          </a:xfrm>
        </p:spPr>
        <p:txBody>
          <a:bodyPr/>
          <a:lstStyle>
            <a:lvl1pPr>
              <a:defRPr sz="2624"/>
            </a:lvl1pPr>
            <a:lvl2pPr>
              <a:defRPr sz="2296"/>
            </a:lvl2pPr>
            <a:lvl3pPr>
              <a:defRPr sz="1968"/>
            </a:lvl3pPr>
            <a:lvl4pPr>
              <a:defRPr sz="1640"/>
            </a:lvl4pPr>
            <a:lvl5pPr>
              <a:defRPr sz="1640"/>
            </a:lvl5pPr>
            <a:lvl6pPr>
              <a:defRPr sz="1640"/>
            </a:lvl6pPr>
            <a:lvl7pPr>
              <a:defRPr sz="1640"/>
            </a:lvl7pPr>
            <a:lvl8pPr>
              <a:defRPr sz="1640"/>
            </a:lvl8pPr>
            <a:lvl9pPr>
              <a:defRPr sz="1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2023-12-30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418231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448" y="707178"/>
            <a:ext cx="2418224" cy="2475124"/>
          </a:xfrm>
        </p:spPr>
        <p:txBody>
          <a:bodyPr anchor="b"/>
          <a:lstStyle>
            <a:lvl1pPr>
              <a:defRPr sz="2624"/>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7526" y="1527311"/>
            <a:ext cx="3795743" cy="7538325"/>
          </a:xfrm>
        </p:spPr>
        <p:txBody>
          <a:bodyPr anchor="t"/>
          <a:lstStyle>
            <a:lvl1pPr marL="0" indent="0">
              <a:buNone/>
              <a:defRPr sz="2624"/>
            </a:lvl1pPr>
            <a:lvl2pPr marL="374904" indent="0">
              <a:buNone/>
              <a:defRPr sz="2296"/>
            </a:lvl2pPr>
            <a:lvl3pPr marL="749808" indent="0">
              <a:buNone/>
              <a:defRPr sz="1968"/>
            </a:lvl3pPr>
            <a:lvl4pPr marL="1124712" indent="0">
              <a:buNone/>
              <a:defRPr sz="1640"/>
            </a:lvl4pPr>
            <a:lvl5pPr marL="1499616" indent="0">
              <a:buNone/>
              <a:defRPr sz="1640"/>
            </a:lvl5pPr>
            <a:lvl6pPr marL="1874520" indent="0">
              <a:buNone/>
              <a:defRPr sz="1640"/>
            </a:lvl6pPr>
            <a:lvl7pPr marL="2249424" indent="0">
              <a:buNone/>
              <a:defRPr sz="1640"/>
            </a:lvl7pPr>
            <a:lvl8pPr marL="2624328" indent="0">
              <a:buNone/>
              <a:defRPr sz="1640"/>
            </a:lvl8pPr>
            <a:lvl9pPr marL="2999232" indent="0">
              <a:buNone/>
              <a:defRPr sz="1640"/>
            </a:lvl9pPr>
          </a:lstStyle>
          <a:p>
            <a:r>
              <a:rPr lang="en-US"/>
              <a:t>Click icon to add picture</a:t>
            </a:r>
            <a:endParaRPr lang="en-US" dirty="0"/>
          </a:p>
        </p:txBody>
      </p:sp>
      <p:sp>
        <p:nvSpPr>
          <p:cNvPr id="4" name="Text Placeholder 3"/>
          <p:cNvSpPr>
            <a:spLocks noGrp="1"/>
          </p:cNvSpPr>
          <p:nvPr>
            <p:ph type="body" sz="half" idx="2"/>
          </p:nvPr>
        </p:nvSpPr>
        <p:spPr>
          <a:xfrm>
            <a:off x="516448" y="3182303"/>
            <a:ext cx="2418224" cy="5895609"/>
          </a:xfrm>
        </p:spPr>
        <p:txBody>
          <a:bodyPr/>
          <a:lstStyle>
            <a:lvl1pPr marL="0" indent="0">
              <a:buNone/>
              <a:defRPr sz="1312"/>
            </a:lvl1pPr>
            <a:lvl2pPr marL="374904" indent="0">
              <a:buNone/>
              <a:defRPr sz="1148"/>
            </a:lvl2pPr>
            <a:lvl3pPr marL="749808" indent="0">
              <a:buNone/>
              <a:defRPr sz="984"/>
            </a:lvl3pPr>
            <a:lvl4pPr marL="1124712" indent="0">
              <a:buNone/>
              <a:defRPr sz="820"/>
            </a:lvl4pPr>
            <a:lvl5pPr marL="1499616" indent="0">
              <a:buNone/>
              <a:defRPr sz="820"/>
            </a:lvl5pPr>
            <a:lvl6pPr marL="1874520" indent="0">
              <a:buNone/>
              <a:defRPr sz="820"/>
            </a:lvl6pPr>
            <a:lvl7pPr marL="2249424" indent="0">
              <a:buNone/>
              <a:defRPr sz="820"/>
            </a:lvl7pPr>
            <a:lvl8pPr marL="2624328" indent="0">
              <a:buNone/>
              <a:defRPr sz="820"/>
            </a:lvl8pPr>
            <a:lvl9pPr marL="2999232" indent="0">
              <a:buNone/>
              <a:defRPr sz="82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2023-12-30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04420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471" y="564763"/>
            <a:ext cx="6466821" cy="20503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5471" y="2823803"/>
            <a:ext cx="6466821" cy="6730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5471" y="9831746"/>
            <a:ext cx="1686997" cy="564760"/>
          </a:xfrm>
          <a:prstGeom prst="rect">
            <a:avLst/>
          </a:prstGeom>
        </p:spPr>
        <p:txBody>
          <a:bodyPr vert="horz" lIns="91440" tIns="45720" rIns="91440" bIns="45720" rtlCol="0" anchor="ctr"/>
          <a:lstStyle>
            <a:lvl1pPr algn="l">
              <a:defRPr sz="984">
                <a:solidFill>
                  <a:schemeClr val="tx1">
                    <a:tint val="75000"/>
                  </a:schemeClr>
                </a:solidFill>
              </a:defRPr>
            </a:lvl1pPr>
          </a:lstStyle>
          <a:p>
            <a:fld id="{B83AD56B-1CB5-4324-9A79-B05E3F277746}" type="datetimeFigureOut">
              <a:rPr lang="en-US" smtClean="0"/>
              <a:t>2023-12-30</a:t>
            </a:fld>
            <a:endParaRPr lang="en-US"/>
          </a:p>
        </p:txBody>
      </p:sp>
      <p:sp>
        <p:nvSpPr>
          <p:cNvPr id="5" name="Footer Placeholder 4"/>
          <p:cNvSpPr>
            <a:spLocks noGrp="1"/>
          </p:cNvSpPr>
          <p:nvPr>
            <p:ph type="ftr" sz="quarter" idx="3"/>
          </p:nvPr>
        </p:nvSpPr>
        <p:spPr>
          <a:xfrm>
            <a:off x="2483634" y="9831746"/>
            <a:ext cx="2530495" cy="564760"/>
          </a:xfrm>
          <a:prstGeom prst="rect">
            <a:avLst/>
          </a:prstGeom>
        </p:spPr>
        <p:txBody>
          <a:bodyPr vert="horz" lIns="91440" tIns="45720" rIns="91440" bIns="45720" rtlCol="0" anchor="ctr"/>
          <a:lstStyle>
            <a:lvl1pPr algn="ctr">
              <a:defRPr sz="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95295" y="9831746"/>
            <a:ext cx="1686997" cy="564760"/>
          </a:xfrm>
          <a:prstGeom prst="rect">
            <a:avLst/>
          </a:prstGeom>
        </p:spPr>
        <p:txBody>
          <a:bodyPr vert="horz" lIns="91440" tIns="45720" rIns="91440" bIns="45720" rtlCol="0" anchor="ctr"/>
          <a:lstStyle>
            <a:lvl1pPr algn="r">
              <a:defRPr sz="984">
                <a:solidFill>
                  <a:schemeClr val="tx1">
                    <a:tint val="75000"/>
                  </a:schemeClr>
                </a:solidFill>
              </a:defRPr>
            </a:lvl1pPr>
          </a:lstStyle>
          <a:p>
            <a:fld id="{64CFDC3A-1D3A-4A3D-8619-4D517A79CC69}" type="slidenum">
              <a:rPr lang="en-US" smtClean="0"/>
              <a:t>‹#›</a:t>
            </a:fld>
            <a:endParaRPr lang="en-US"/>
          </a:p>
        </p:txBody>
      </p:sp>
    </p:spTree>
    <p:extLst>
      <p:ext uri="{BB962C8B-B14F-4D97-AF65-F5344CB8AC3E}">
        <p14:creationId xmlns:p14="http://schemas.microsoft.com/office/powerpoint/2010/main" val="3688163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49808" rtl="0" eaLnBrk="1" latinLnBrk="0" hangingPunct="1">
        <a:lnSpc>
          <a:spcPct val="90000"/>
        </a:lnSpc>
        <a:spcBef>
          <a:spcPct val="0"/>
        </a:spcBef>
        <a:buNone/>
        <a:defRPr sz="3608" kern="1200">
          <a:solidFill>
            <a:schemeClr val="tx1"/>
          </a:solidFill>
          <a:latin typeface="+mj-lt"/>
          <a:ea typeface="+mj-ea"/>
          <a:cs typeface="+mj-cs"/>
        </a:defRPr>
      </a:lvl1pPr>
    </p:titleStyle>
    <p:bodyStyle>
      <a:lvl1pPr marL="187452" indent="-187452" algn="l" defTabSz="749808" rtl="0" eaLnBrk="1" latinLnBrk="0" hangingPunct="1">
        <a:lnSpc>
          <a:spcPct val="90000"/>
        </a:lnSpc>
        <a:spcBef>
          <a:spcPts val="820"/>
        </a:spcBef>
        <a:buFont typeface="Arial" panose="020B0604020202020204" pitchFamily="34" charset="0"/>
        <a:buChar char="•"/>
        <a:defRPr sz="2296" kern="1200">
          <a:solidFill>
            <a:schemeClr val="tx1"/>
          </a:solidFill>
          <a:latin typeface="+mn-lt"/>
          <a:ea typeface="+mn-ea"/>
          <a:cs typeface="+mn-cs"/>
        </a:defRPr>
      </a:lvl1pPr>
      <a:lvl2pPr marL="562356" indent="-187452" algn="l" defTabSz="749808" rtl="0" eaLnBrk="1" latinLnBrk="0" hangingPunct="1">
        <a:lnSpc>
          <a:spcPct val="90000"/>
        </a:lnSpc>
        <a:spcBef>
          <a:spcPts val="410"/>
        </a:spcBef>
        <a:buFont typeface="Arial" panose="020B0604020202020204" pitchFamily="34" charset="0"/>
        <a:buChar char="•"/>
        <a:defRPr sz="1968" kern="1200">
          <a:solidFill>
            <a:schemeClr val="tx1"/>
          </a:solidFill>
          <a:latin typeface="+mn-lt"/>
          <a:ea typeface="+mn-ea"/>
          <a:cs typeface="+mn-cs"/>
        </a:defRPr>
      </a:lvl2pPr>
      <a:lvl3pPr marL="937260" indent="-187452" algn="l" defTabSz="749808" rtl="0" eaLnBrk="1" latinLnBrk="0" hangingPunct="1">
        <a:lnSpc>
          <a:spcPct val="90000"/>
        </a:lnSpc>
        <a:spcBef>
          <a:spcPts val="410"/>
        </a:spcBef>
        <a:buFont typeface="Arial" panose="020B0604020202020204" pitchFamily="34" charset="0"/>
        <a:buChar char="•"/>
        <a:defRPr sz="1640" kern="1200">
          <a:solidFill>
            <a:schemeClr val="tx1"/>
          </a:solidFill>
          <a:latin typeface="+mn-lt"/>
          <a:ea typeface="+mn-ea"/>
          <a:cs typeface="+mn-cs"/>
        </a:defRPr>
      </a:lvl3pPr>
      <a:lvl4pPr marL="131216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4pPr>
      <a:lvl5pPr marL="1687068"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5pPr>
      <a:lvl6pPr marL="2061972"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6pPr>
      <a:lvl7pPr marL="2436876"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7pPr>
      <a:lvl8pPr marL="2811780"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8pPr>
      <a:lvl9pPr marL="3186684" indent="-187452" algn="l" defTabSz="749808" rtl="0" eaLnBrk="1" latinLnBrk="0" hangingPunct="1">
        <a:lnSpc>
          <a:spcPct val="90000"/>
        </a:lnSpc>
        <a:spcBef>
          <a:spcPts val="410"/>
        </a:spcBef>
        <a:buFont typeface="Arial" panose="020B0604020202020204" pitchFamily="34" charset="0"/>
        <a:buChar char="•"/>
        <a:defRPr sz="1476" kern="1200">
          <a:solidFill>
            <a:schemeClr val="tx1"/>
          </a:solidFill>
          <a:latin typeface="+mn-lt"/>
          <a:ea typeface="+mn-ea"/>
          <a:cs typeface="+mn-cs"/>
        </a:defRPr>
      </a:lvl9pPr>
    </p:bodyStyle>
    <p:otherStyle>
      <a:defPPr>
        <a:defRPr lang="en-US"/>
      </a:defPPr>
      <a:lvl1pPr marL="0" algn="l" defTabSz="749808" rtl="0" eaLnBrk="1" latinLnBrk="0" hangingPunct="1">
        <a:defRPr sz="1476" kern="1200">
          <a:solidFill>
            <a:schemeClr val="tx1"/>
          </a:solidFill>
          <a:latin typeface="+mn-lt"/>
          <a:ea typeface="+mn-ea"/>
          <a:cs typeface="+mn-cs"/>
        </a:defRPr>
      </a:lvl1pPr>
      <a:lvl2pPr marL="374904" algn="l" defTabSz="749808" rtl="0" eaLnBrk="1" latinLnBrk="0" hangingPunct="1">
        <a:defRPr sz="1476" kern="1200">
          <a:solidFill>
            <a:schemeClr val="tx1"/>
          </a:solidFill>
          <a:latin typeface="+mn-lt"/>
          <a:ea typeface="+mn-ea"/>
          <a:cs typeface="+mn-cs"/>
        </a:defRPr>
      </a:lvl2pPr>
      <a:lvl3pPr marL="749808" algn="l" defTabSz="749808" rtl="0" eaLnBrk="1" latinLnBrk="0" hangingPunct="1">
        <a:defRPr sz="1476" kern="1200">
          <a:solidFill>
            <a:schemeClr val="tx1"/>
          </a:solidFill>
          <a:latin typeface="+mn-lt"/>
          <a:ea typeface="+mn-ea"/>
          <a:cs typeface="+mn-cs"/>
        </a:defRPr>
      </a:lvl3pPr>
      <a:lvl4pPr marL="1124712" algn="l" defTabSz="749808" rtl="0" eaLnBrk="1" latinLnBrk="0" hangingPunct="1">
        <a:defRPr sz="1476" kern="1200">
          <a:solidFill>
            <a:schemeClr val="tx1"/>
          </a:solidFill>
          <a:latin typeface="+mn-lt"/>
          <a:ea typeface="+mn-ea"/>
          <a:cs typeface="+mn-cs"/>
        </a:defRPr>
      </a:lvl4pPr>
      <a:lvl5pPr marL="1499616" algn="l" defTabSz="749808" rtl="0" eaLnBrk="1" latinLnBrk="0" hangingPunct="1">
        <a:defRPr sz="1476" kern="1200">
          <a:solidFill>
            <a:schemeClr val="tx1"/>
          </a:solidFill>
          <a:latin typeface="+mn-lt"/>
          <a:ea typeface="+mn-ea"/>
          <a:cs typeface="+mn-cs"/>
        </a:defRPr>
      </a:lvl5pPr>
      <a:lvl6pPr marL="1874520" algn="l" defTabSz="749808" rtl="0" eaLnBrk="1" latinLnBrk="0" hangingPunct="1">
        <a:defRPr sz="1476" kern="1200">
          <a:solidFill>
            <a:schemeClr val="tx1"/>
          </a:solidFill>
          <a:latin typeface="+mn-lt"/>
          <a:ea typeface="+mn-ea"/>
          <a:cs typeface="+mn-cs"/>
        </a:defRPr>
      </a:lvl6pPr>
      <a:lvl7pPr marL="2249424" algn="l" defTabSz="749808" rtl="0" eaLnBrk="1" latinLnBrk="0" hangingPunct="1">
        <a:defRPr sz="1476" kern="1200">
          <a:solidFill>
            <a:schemeClr val="tx1"/>
          </a:solidFill>
          <a:latin typeface="+mn-lt"/>
          <a:ea typeface="+mn-ea"/>
          <a:cs typeface="+mn-cs"/>
        </a:defRPr>
      </a:lvl7pPr>
      <a:lvl8pPr marL="2624328" algn="l" defTabSz="749808" rtl="0" eaLnBrk="1" latinLnBrk="0" hangingPunct="1">
        <a:defRPr sz="1476" kern="1200">
          <a:solidFill>
            <a:schemeClr val="tx1"/>
          </a:solidFill>
          <a:latin typeface="+mn-lt"/>
          <a:ea typeface="+mn-ea"/>
          <a:cs typeface="+mn-cs"/>
        </a:defRPr>
      </a:lvl8pPr>
      <a:lvl9pPr marL="2999232" algn="l" defTabSz="749808" rtl="0" eaLnBrk="1" latinLnBrk="0" hangingPunct="1">
        <a:defRPr sz="14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CD569C4-3139-E9EF-5727-BC17F9ACF93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0" y="0"/>
            <a:ext cx="7497763" cy="10607675"/>
          </a:xfrm>
          <a:prstGeom prst="rect">
            <a:avLst/>
          </a:prstGeom>
        </p:spPr>
      </p:pic>
      <p:cxnSp>
        <p:nvCxnSpPr>
          <p:cNvPr id="5" name="Straight Connector 4"/>
          <p:cNvCxnSpPr>
            <a:cxnSpLocks/>
          </p:cNvCxnSpPr>
          <p:nvPr/>
        </p:nvCxnSpPr>
        <p:spPr>
          <a:xfrm flipH="1" flipV="1">
            <a:off x="3663696" y="2663952"/>
            <a:ext cx="85185" cy="794372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5798" y="2446459"/>
            <a:ext cx="3225716" cy="1754326"/>
          </a:xfrm>
          <a:prstGeom prst="rect">
            <a:avLst/>
          </a:prstGeom>
          <a:noFill/>
        </p:spPr>
        <p:txBody>
          <a:bodyPr wrap="square" rtlCol="0">
            <a:spAutoFit/>
          </a:bodyPr>
          <a:lstStyle/>
          <a:p>
            <a:r>
              <a:rPr lang="en-US" sz="1200" b="1" dirty="0"/>
              <a:t>Abstract</a:t>
            </a:r>
          </a:p>
          <a:p>
            <a:r>
              <a:rPr lang="en-US" sz="1200" dirty="0"/>
              <a:t>This poster showcases a state-of-the-art smart farming system that uses a smart integration of temperature, light-dependent resistor (LDR), ultrasonic, and passive infrared (PIR) sensors to transform conventional farming methods. Enhancing farm safety, maximizing crop growth, and advancing sustainable farming methods are the system's main goals.</a:t>
            </a:r>
          </a:p>
        </p:txBody>
      </p:sp>
      <p:sp>
        <p:nvSpPr>
          <p:cNvPr id="7" name="TextBox 6"/>
          <p:cNvSpPr txBox="1"/>
          <p:nvPr/>
        </p:nvSpPr>
        <p:spPr>
          <a:xfrm>
            <a:off x="93594" y="4146838"/>
            <a:ext cx="3435034" cy="276998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Introduction</a:t>
            </a:r>
          </a:p>
          <a:p>
            <a:r>
              <a:rPr lang="en-US" sz="1200" dirty="0">
                <a:latin typeface="Times New Roman" panose="02020603050405020304" pitchFamily="18" charset="0"/>
                <a:cs typeface="Times New Roman" panose="02020603050405020304" pitchFamily="18" charset="0"/>
              </a:rPr>
              <a:t>In today's dynamic agricultural environment, combining state-of-the-art technologies is essential for effective and sustainable farming methods. This poster presents a smart farming system that has been engineered to incorporate cutting-edge sensor technologies, such as temperature, light-dependent resistor (LDR), ultrasonic sensor, soil moisture sensor and passive infrared (PIR) sensors. This introduction sheds light on the integration between these sensor technologies and explains how they work together to improve crop management, farm safety, and resource-efficient cultivation techniques.</a:t>
            </a:r>
            <a:endParaRPr lang="en-US" sz="1200" dirty="0"/>
          </a:p>
          <a:p>
            <a:endParaRPr lang="en-US" dirty="0"/>
          </a:p>
        </p:txBody>
      </p:sp>
      <p:sp>
        <p:nvSpPr>
          <p:cNvPr id="16" name="TextBox 15"/>
          <p:cNvSpPr txBox="1"/>
          <p:nvPr/>
        </p:nvSpPr>
        <p:spPr>
          <a:xfrm>
            <a:off x="3725100" y="4371587"/>
            <a:ext cx="3508352" cy="2677656"/>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Result</a:t>
            </a:r>
          </a:p>
          <a:p>
            <a:pPr marL="228600" indent="-228600">
              <a:buAutoNum type="arabicPeriod"/>
            </a:pPr>
            <a:r>
              <a:rPr lang="en-US" sz="1200" dirty="0"/>
              <a:t>Presently, an intelligently configurable smart irrigation system has been implemented, tailored to individual preferences, and is accessible through a variety of smart devices, enhancing the convenience and flexibility of irrigation management.</a:t>
            </a:r>
          </a:p>
          <a:p>
            <a:pPr marL="228600" indent="-228600">
              <a:buAutoNum type="arabicPeriod"/>
            </a:pPr>
            <a:endParaRPr lang="en-US" sz="1200" dirty="0"/>
          </a:p>
          <a:p>
            <a:pPr marL="228600" indent="-228600">
              <a:buAutoNum type="arabicPeriod"/>
            </a:pPr>
            <a:r>
              <a:rPr lang="en-US" sz="1200" dirty="0"/>
              <a:t>The system precisely evaluates temperature's impact on crop growth, providing users valuable insights into the correlation between temperature fluctuations and moisture levels, enhancing understanding of crop development dynamics. </a:t>
            </a:r>
          </a:p>
        </p:txBody>
      </p:sp>
      <p:sp>
        <p:nvSpPr>
          <p:cNvPr id="17" name="TextBox 16">
            <a:extLst>
              <a:ext uri="{FF2B5EF4-FFF2-40B4-BE49-F238E27FC236}">
                <a16:creationId xmlns:a16="http://schemas.microsoft.com/office/drawing/2014/main" id="{3E947F42-048F-707E-5315-B7C5674C4A4C}"/>
              </a:ext>
            </a:extLst>
          </p:cNvPr>
          <p:cNvSpPr txBox="1"/>
          <p:nvPr/>
        </p:nvSpPr>
        <p:spPr>
          <a:xfrm>
            <a:off x="2484120" y="261685"/>
            <a:ext cx="750334" cy="276999"/>
          </a:xfrm>
          <a:prstGeom prst="rect">
            <a:avLst/>
          </a:prstGeom>
          <a:noFill/>
        </p:spPr>
        <p:txBody>
          <a:bodyPr wrap="none" rtlCol="0">
            <a:spAutoFit/>
          </a:bodyPr>
          <a:lstStyle/>
          <a:p>
            <a:r>
              <a:rPr lang="en-US" sz="1200" dirty="0"/>
              <a:t>ECEN305</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281" y="2645181"/>
            <a:ext cx="3706482" cy="1678122"/>
          </a:xfrm>
          <a:prstGeom prst="rect">
            <a:avLst/>
          </a:prstGeom>
        </p:spPr>
      </p:pic>
      <p:sp>
        <p:nvSpPr>
          <p:cNvPr id="9" name="TextBox 8"/>
          <p:cNvSpPr txBox="1"/>
          <p:nvPr/>
        </p:nvSpPr>
        <p:spPr>
          <a:xfrm>
            <a:off x="85798" y="6614663"/>
            <a:ext cx="3519037" cy="4339650"/>
          </a:xfrm>
          <a:prstGeom prst="rect">
            <a:avLst/>
          </a:prstGeom>
          <a:noFill/>
        </p:spPr>
        <p:txBody>
          <a:bodyPr wrap="square" rtlCol="0">
            <a:spAutoFit/>
          </a:bodyPr>
          <a:lstStyle/>
          <a:p>
            <a:r>
              <a:rPr lang="en-US" sz="1200" b="1" dirty="0"/>
              <a:t>Methodology</a:t>
            </a:r>
          </a:p>
          <a:p>
            <a:r>
              <a:rPr lang="en-US" sz="1200" dirty="0"/>
              <a:t>In our project we use </a:t>
            </a:r>
            <a:r>
              <a:rPr lang="en-US" sz="1200" b="1" dirty="0"/>
              <a:t>ESP8266 </a:t>
            </a:r>
            <a:r>
              <a:rPr lang="en-US" sz="1200" dirty="0"/>
              <a:t>as a microcontroller and as it is low-cost Wi-Fi microchip. We use variant analog and digital sensors.</a:t>
            </a:r>
          </a:p>
          <a:p>
            <a:endParaRPr lang="en-US" sz="1200" b="1" dirty="0"/>
          </a:p>
          <a:p>
            <a:r>
              <a:rPr lang="en-US" sz="1200" b="1" dirty="0"/>
              <a:t>1- soil moisture sensors</a:t>
            </a:r>
            <a:r>
              <a:rPr lang="en-US" sz="1200" dirty="0"/>
              <a:t> plays a pivotal role in optimizing water usage and monitoring its moisture content and take specific actions.</a:t>
            </a:r>
          </a:p>
          <a:p>
            <a:r>
              <a:rPr lang="en-US" sz="1200" b="1" dirty="0"/>
              <a:t>2- PIR sensor </a:t>
            </a:r>
            <a:r>
              <a:rPr lang="en-US" sz="1200" dirty="0"/>
              <a:t>is used to detect motions in the farm effectively, resulting in timely alerts and deterrents to protect crops from thieves. </a:t>
            </a:r>
          </a:p>
          <a:p>
            <a:r>
              <a:rPr lang="en-US" sz="1200" b="1" dirty="0"/>
              <a:t>3- Temperature sensor (DHT11) </a:t>
            </a:r>
            <a:r>
              <a:rPr lang="en-US" sz="1200" dirty="0"/>
              <a:t>plays a vital role in monitoring the climate change to crop the plants in appropriate time</a:t>
            </a:r>
          </a:p>
          <a:p>
            <a:r>
              <a:rPr lang="en-US" sz="1200" b="1" dirty="0"/>
              <a:t>4- LDR sensor </a:t>
            </a:r>
            <a:r>
              <a:rPr lang="en-US" sz="1200" dirty="0"/>
              <a:t>is also used for nighttime watering, which guarantees effective hydration during ideal conditions.</a:t>
            </a:r>
          </a:p>
          <a:p>
            <a:r>
              <a:rPr lang="en-US" sz="1200" b="1" dirty="0"/>
              <a:t>5- Internet of Things (IoT)</a:t>
            </a:r>
            <a:r>
              <a:rPr lang="en-US" sz="1200" dirty="0"/>
              <a:t>, cloud-based data storage, and an easy-to-use user interface are all part of the system's architecture, which allows for remote monitoring and control (</a:t>
            </a:r>
            <a:r>
              <a:rPr lang="en-US" sz="1200" b="1" dirty="0"/>
              <a:t>Blynk</a:t>
            </a:r>
            <a:r>
              <a:rPr lang="en-US" sz="1200" dirty="0"/>
              <a:t>).</a:t>
            </a:r>
          </a:p>
          <a:p>
            <a:r>
              <a:rPr lang="en-US" sz="1200" b="1" dirty="0"/>
              <a:t> </a:t>
            </a:r>
            <a:endParaRPr lang="en-US" sz="1200" dirty="0"/>
          </a:p>
          <a:p>
            <a:endParaRPr lang="en-US" sz="12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854" y="6968484"/>
            <a:ext cx="3708909" cy="1532337"/>
          </a:xfrm>
          <a:prstGeom prst="rect">
            <a:avLst/>
          </a:prstGeom>
        </p:spPr>
      </p:pic>
      <p:sp>
        <p:nvSpPr>
          <p:cNvPr id="3" name="TextBox 2">
            <a:extLst>
              <a:ext uri="{FF2B5EF4-FFF2-40B4-BE49-F238E27FC236}">
                <a16:creationId xmlns:a16="http://schemas.microsoft.com/office/drawing/2014/main" id="{60E27FDA-A89C-5EF5-7C41-65FB645C2693}"/>
              </a:ext>
            </a:extLst>
          </p:cNvPr>
          <p:cNvSpPr txBox="1"/>
          <p:nvPr/>
        </p:nvSpPr>
        <p:spPr>
          <a:xfrm>
            <a:off x="484375" y="1519421"/>
            <a:ext cx="6589776" cy="369332"/>
          </a:xfrm>
          <a:prstGeom prst="rect">
            <a:avLst/>
          </a:prstGeom>
          <a:noFill/>
        </p:spPr>
        <p:txBody>
          <a:bodyPr wrap="square" rtlCol="0">
            <a:spAutoFit/>
          </a:bodyPr>
          <a:lstStyle/>
          <a:p>
            <a:r>
              <a:rPr lang="en-US" dirty="0">
                <a:solidFill>
                  <a:srgbClr val="002060"/>
                </a:solidFill>
              </a:rPr>
              <a:t>IoT based control and automation of smart irrigation system</a:t>
            </a:r>
          </a:p>
        </p:txBody>
      </p:sp>
      <p:sp>
        <p:nvSpPr>
          <p:cNvPr id="12" name="TextBox 11">
            <a:extLst>
              <a:ext uri="{FF2B5EF4-FFF2-40B4-BE49-F238E27FC236}">
                <a16:creationId xmlns:a16="http://schemas.microsoft.com/office/drawing/2014/main" id="{D0BCD29E-2BFA-A735-5063-F07B15817A47}"/>
              </a:ext>
            </a:extLst>
          </p:cNvPr>
          <p:cNvSpPr txBox="1"/>
          <p:nvPr/>
        </p:nvSpPr>
        <p:spPr>
          <a:xfrm>
            <a:off x="609600" y="1888753"/>
            <a:ext cx="5615940" cy="461665"/>
          </a:xfrm>
          <a:prstGeom prst="rect">
            <a:avLst/>
          </a:prstGeom>
          <a:noFill/>
        </p:spPr>
        <p:txBody>
          <a:bodyPr wrap="square" rtlCol="0">
            <a:spAutoFit/>
          </a:bodyPr>
          <a:lstStyle/>
          <a:p>
            <a:r>
              <a:rPr lang="en-US" sz="1200" dirty="0"/>
              <a:t>Course Name: Introduction to computer systems</a:t>
            </a:r>
          </a:p>
          <a:p>
            <a:r>
              <a:rPr lang="en-US" sz="1200" dirty="0"/>
              <a:t>Prof. Name:  Dr. Mohamed Saeed Darwesh           TA: Eng. Kareem Mohamed Moussa </a:t>
            </a:r>
          </a:p>
        </p:txBody>
      </p:sp>
      <p:sp>
        <p:nvSpPr>
          <p:cNvPr id="13" name="TextBox 12">
            <a:extLst>
              <a:ext uri="{FF2B5EF4-FFF2-40B4-BE49-F238E27FC236}">
                <a16:creationId xmlns:a16="http://schemas.microsoft.com/office/drawing/2014/main" id="{199F23FC-E48F-E904-782A-4B473C98A2F3}"/>
              </a:ext>
            </a:extLst>
          </p:cNvPr>
          <p:cNvSpPr txBox="1"/>
          <p:nvPr/>
        </p:nvSpPr>
        <p:spPr>
          <a:xfrm>
            <a:off x="3978726" y="8587740"/>
            <a:ext cx="3433239" cy="830997"/>
          </a:xfrm>
          <a:prstGeom prst="rect">
            <a:avLst/>
          </a:prstGeom>
          <a:noFill/>
        </p:spPr>
        <p:txBody>
          <a:bodyPr wrap="square" rtlCol="0">
            <a:spAutoFit/>
          </a:bodyPr>
          <a:lstStyle/>
          <a:p>
            <a:r>
              <a:rPr lang="en-US" sz="1200" b="1" dirty="0"/>
              <a:t>Team members:</a:t>
            </a:r>
          </a:p>
          <a:p>
            <a:r>
              <a:rPr lang="en-US" sz="1200" dirty="0"/>
              <a:t>Mohamed Tamer Shebita </a:t>
            </a:r>
          </a:p>
          <a:p>
            <a:r>
              <a:rPr lang="en-US" sz="1200" dirty="0"/>
              <a:t>Ahmed Salah Kamal              Jaser Osama </a:t>
            </a:r>
            <a:r>
              <a:rPr lang="en-US" sz="1200" dirty="0" err="1"/>
              <a:t>Kassim</a:t>
            </a:r>
            <a:r>
              <a:rPr lang="en-US" sz="1200" dirty="0"/>
              <a:t>                  Zeiad Ehab </a:t>
            </a:r>
            <a:r>
              <a:rPr lang="en-US" sz="1200" dirty="0" err="1"/>
              <a:t>Alfahham</a:t>
            </a:r>
            <a:r>
              <a:rPr lang="en-US" sz="1200" dirty="0"/>
              <a:t>            Osama </a:t>
            </a:r>
            <a:r>
              <a:rPr lang="en-US" sz="1200" dirty="0" err="1"/>
              <a:t>Tharwat</a:t>
            </a:r>
            <a:r>
              <a:rPr lang="en-US" sz="1200" dirty="0"/>
              <a:t> Ali </a:t>
            </a:r>
          </a:p>
        </p:txBody>
      </p:sp>
    </p:spTree>
    <p:extLst>
      <p:ext uri="{BB962C8B-B14F-4D97-AF65-F5344CB8AC3E}">
        <p14:creationId xmlns:p14="http://schemas.microsoft.com/office/powerpoint/2010/main" val="3462485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C07234EA174B409A8792261629768B" ma:contentTypeVersion="14" ma:contentTypeDescription="Create a new document." ma:contentTypeScope="" ma:versionID="c2e44cb4ee62bc71078d48efa7acbbcb">
  <xsd:schema xmlns:xsd="http://www.w3.org/2001/XMLSchema" xmlns:xs="http://www.w3.org/2001/XMLSchema" xmlns:p="http://schemas.microsoft.com/office/2006/metadata/properties" xmlns:ns3="1daed67c-4309-4c2b-9ecd-268598442ee1" xmlns:ns4="0b3cbd5d-cf0d-41da-920f-f6de49be8365" targetNamespace="http://schemas.microsoft.com/office/2006/metadata/properties" ma:root="true" ma:fieldsID="0d04dd423b29cee4be3e1f4dd7845dfc" ns3:_="" ns4:_="">
    <xsd:import namespace="1daed67c-4309-4c2b-9ecd-268598442ee1"/>
    <xsd:import namespace="0b3cbd5d-cf0d-41da-920f-f6de49be83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aed67c-4309-4c2b-9ecd-268598442ee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3cbd5d-cf0d-41da-920f-f6de49be83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8A577E-00ED-4267-9078-6C557126F7EC}">
  <ds:schemaRefs>
    <ds:schemaRef ds:uri="http://schemas.microsoft.com/office/2006/metadata/properties"/>
    <ds:schemaRef ds:uri="0b3cbd5d-cf0d-41da-920f-f6de49be8365"/>
    <ds:schemaRef ds:uri="http://schemas.microsoft.com/office/2006/documentManagement/types"/>
    <ds:schemaRef ds:uri="1daed67c-4309-4c2b-9ecd-268598442ee1"/>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D5282B5-8CAE-4D05-8451-FDAC2F5444CC}">
  <ds:schemaRefs>
    <ds:schemaRef ds:uri="http://schemas.microsoft.com/sharepoint/v3/contenttype/forms"/>
  </ds:schemaRefs>
</ds:datastoreItem>
</file>

<file path=customXml/itemProps3.xml><?xml version="1.0" encoding="utf-8"?>
<ds:datastoreItem xmlns:ds="http://schemas.openxmlformats.org/officeDocument/2006/customXml" ds:itemID="{698749C8-FEC7-4AB6-B3D4-0DA1E2340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aed67c-4309-4c2b-9ecd-268598442ee1"/>
    <ds:schemaRef ds:uri="0b3cbd5d-cf0d-41da-920f-f6de49be8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484</TotalTime>
  <Words>412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Ahmed Salah Kamal</cp:lastModifiedBy>
  <cp:revision>18</cp:revision>
  <dcterms:created xsi:type="dcterms:W3CDTF">2022-12-05T12:45:20Z</dcterms:created>
  <dcterms:modified xsi:type="dcterms:W3CDTF">2023-12-30T12:58:09Z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0x0101009BC07234EA174B409A8792261629768B</vt:lpwstr>
  </property>
</Properties>
</file>