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61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2736B-351D-4A4C-807F-A39CBCE9F88D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F4FD4C-735B-49C6-B021-202231AC3B33}">
      <dgm:prSet/>
      <dgm:spPr/>
      <dgm:t>
        <a:bodyPr/>
        <a:lstStyle/>
        <a:p>
          <a:r>
            <a:rPr lang="en-US" baseline="0" dirty="0"/>
            <a:t>Michael </a:t>
          </a:r>
          <a:r>
            <a:rPr lang="en-US" baseline="0" dirty="0" err="1"/>
            <a:t>Nady</a:t>
          </a:r>
          <a:r>
            <a:rPr lang="en-US" baseline="0" dirty="0"/>
            <a:t>                                       		         	121900008	</a:t>
          </a:r>
          <a:endParaRPr lang="en-US" dirty="0"/>
        </a:p>
      </dgm:t>
    </dgm:pt>
    <dgm:pt modelId="{B8CDE212-4159-4CDE-A390-11B9A65A2A55}" type="parTrans" cxnId="{14DD5632-3FCD-429D-A378-CB1099E5D9B9}">
      <dgm:prSet/>
      <dgm:spPr/>
      <dgm:t>
        <a:bodyPr/>
        <a:lstStyle/>
        <a:p>
          <a:endParaRPr lang="en-US"/>
        </a:p>
      </dgm:t>
    </dgm:pt>
    <dgm:pt modelId="{B62C0372-5D30-493E-867B-95D2272A4DAA}" type="sibTrans" cxnId="{14DD5632-3FCD-429D-A378-CB1099E5D9B9}">
      <dgm:prSet/>
      <dgm:spPr/>
      <dgm:t>
        <a:bodyPr/>
        <a:lstStyle/>
        <a:p>
          <a:endParaRPr lang="en-US"/>
        </a:p>
      </dgm:t>
    </dgm:pt>
    <dgm:pt modelId="{E01333CC-5E9F-4CF3-8881-42F0AB33A33A}">
      <dgm:prSet/>
      <dgm:spPr/>
      <dgm:t>
        <a:bodyPr/>
        <a:lstStyle/>
        <a:p>
          <a:r>
            <a:rPr lang="en-US" baseline="0"/>
            <a:t>Mohammed Samir  				191800079</a:t>
          </a:r>
          <a:endParaRPr lang="en-US"/>
        </a:p>
      </dgm:t>
    </dgm:pt>
    <dgm:pt modelId="{761F816F-6FFA-470E-BED1-2EA1260E6903}" type="parTrans" cxnId="{F71DE265-C580-482E-972B-8B70AAB4CA54}">
      <dgm:prSet/>
      <dgm:spPr/>
      <dgm:t>
        <a:bodyPr/>
        <a:lstStyle/>
        <a:p>
          <a:endParaRPr lang="en-US"/>
        </a:p>
      </dgm:t>
    </dgm:pt>
    <dgm:pt modelId="{FE7E6217-AEA4-4249-9FD9-3A6C392133A1}" type="sibTrans" cxnId="{F71DE265-C580-482E-972B-8B70AAB4CA54}">
      <dgm:prSet/>
      <dgm:spPr/>
      <dgm:t>
        <a:bodyPr/>
        <a:lstStyle/>
        <a:p>
          <a:endParaRPr lang="en-US"/>
        </a:p>
      </dgm:t>
    </dgm:pt>
    <dgm:pt modelId="{A0EEB04B-03F7-4D0D-8B82-B2F708128A23}">
      <dgm:prSet/>
      <dgm:spPr/>
      <dgm:t>
        <a:bodyPr/>
        <a:lstStyle/>
        <a:p>
          <a:r>
            <a:rPr lang="en-US" baseline="0"/>
            <a:t>Ali Tarek 					191800015</a:t>
          </a:r>
          <a:endParaRPr lang="en-US"/>
        </a:p>
      </dgm:t>
    </dgm:pt>
    <dgm:pt modelId="{852BBDD2-C5FF-49A1-9344-717A646F7EAD}" type="parTrans" cxnId="{03BAC195-A493-4837-8A4B-C421293957D6}">
      <dgm:prSet/>
      <dgm:spPr/>
      <dgm:t>
        <a:bodyPr/>
        <a:lstStyle/>
        <a:p>
          <a:endParaRPr lang="en-US"/>
        </a:p>
      </dgm:t>
    </dgm:pt>
    <dgm:pt modelId="{27234285-30B9-45DD-AD12-69FEBA438FC4}" type="sibTrans" cxnId="{03BAC195-A493-4837-8A4B-C421293957D6}">
      <dgm:prSet/>
      <dgm:spPr/>
      <dgm:t>
        <a:bodyPr/>
        <a:lstStyle/>
        <a:p>
          <a:endParaRPr lang="en-US"/>
        </a:p>
      </dgm:t>
    </dgm:pt>
    <dgm:pt modelId="{DEC95294-4BA4-48A6-B41E-3DD1664192FE}">
      <dgm:prSet/>
      <dgm:spPr/>
      <dgm:t>
        <a:bodyPr/>
        <a:lstStyle/>
        <a:p>
          <a:r>
            <a:rPr lang="en-US" baseline="0"/>
            <a:t>AbdelRahman Hassan 			121900013</a:t>
          </a:r>
          <a:endParaRPr lang="en-US"/>
        </a:p>
      </dgm:t>
    </dgm:pt>
    <dgm:pt modelId="{B469DE6D-672C-402C-B850-EC33023FAAF7}" type="parTrans" cxnId="{5368DE41-FA05-4F2F-B773-8A06A56D92A8}">
      <dgm:prSet/>
      <dgm:spPr/>
      <dgm:t>
        <a:bodyPr/>
        <a:lstStyle/>
        <a:p>
          <a:endParaRPr lang="en-US"/>
        </a:p>
      </dgm:t>
    </dgm:pt>
    <dgm:pt modelId="{AF0B76F6-BCDC-4FA1-A7C2-EED9B7A99F85}" type="sibTrans" cxnId="{5368DE41-FA05-4F2F-B773-8A06A56D92A8}">
      <dgm:prSet/>
      <dgm:spPr/>
      <dgm:t>
        <a:bodyPr/>
        <a:lstStyle/>
        <a:p>
          <a:endParaRPr lang="en-US"/>
        </a:p>
      </dgm:t>
    </dgm:pt>
    <dgm:pt modelId="{ABF4E610-5A5C-4775-A796-E45320B55D9B}" type="pres">
      <dgm:prSet presAssocID="{53F2736B-351D-4A4C-807F-A39CBCE9F88D}" presName="vert0" presStyleCnt="0">
        <dgm:presLayoutVars>
          <dgm:dir/>
          <dgm:animOne val="branch"/>
          <dgm:animLvl val="lvl"/>
        </dgm:presLayoutVars>
      </dgm:prSet>
      <dgm:spPr/>
    </dgm:pt>
    <dgm:pt modelId="{61199D9C-0A60-4901-AEC7-9EA130095614}" type="pres">
      <dgm:prSet presAssocID="{7FF4FD4C-735B-49C6-B021-202231AC3B33}" presName="thickLine" presStyleLbl="alignNode1" presStyleIdx="0" presStyleCnt="4"/>
      <dgm:spPr/>
    </dgm:pt>
    <dgm:pt modelId="{00922A01-BBA6-470F-8A16-7D640E4F605D}" type="pres">
      <dgm:prSet presAssocID="{7FF4FD4C-735B-49C6-B021-202231AC3B33}" presName="horz1" presStyleCnt="0"/>
      <dgm:spPr/>
    </dgm:pt>
    <dgm:pt modelId="{3E79BAB6-8DCD-4D35-ADF7-5D2B6A8F5A6E}" type="pres">
      <dgm:prSet presAssocID="{7FF4FD4C-735B-49C6-B021-202231AC3B33}" presName="tx1" presStyleLbl="revTx" presStyleIdx="0" presStyleCnt="4"/>
      <dgm:spPr/>
    </dgm:pt>
    <dgm:pt modelId="{2E4CDEAE-AD55-49C5-A9F1-933F62016EFC}" type="pres">
      <dgm:prSet presAssocID="{7FF4FD4C-735B-49C6-B021-202231AC3B33}" presName="vert1" presStyleCnt="0"/>
      <dgm:spPr/>
    </dgm:pt>
    <dgm:pt modelId="{D7DB67FA-CB54-4D37-9B65-3E017F8AB101}" type="pres">
      <dgm:prSet presAssocID="{E01333CC-5E9F-4CF3-8881-42F0AB33A33A}" presName="thickLine" presStyleLbl="alignNode1" presStyleIdx="1" presStyleCnt="4"/>
      <dgm:spPr/>
    </dgm:pt>
    <dgm:pt modelId="{D702EA73-9FFD-425E-94EE-2726279F7CBC}" type="pres">
      <dgm:prSet presAssocID="{E01333CC-5E9F-4CF3-8881-42F0AB33A33A}" presName="horz1" presStyleCnt="0"/>
      <dgm:spPr/>
    </dgm:pt>
    <dgm:pt modelId="{30A320F5-B2B5-45BB-B7C1-CBB8D8D86768}" type="pres">
      <dgm:prSet presAssocID="{E01333CC-5E9F-4CF3-8881-42F0AB33A33A}" presName="tx1" presStyleLbl="revTx" presStyleIdx="1" presStyleCnt="4"/>
      <dgm:spPr/>
    </dgm:pt>
    <dgm:pt modelId="{CD46A099-FE2B-4AFC-B29E-C4F739278518}" type="pres">
      <dgm:prSet presAssocID="{E01333CC-5E9F-4CF3-8881-42F0AB33A33A}" presName="vert1" presStyleCnt="0"/>
      <dgm:spPr/>
    </dgm:pt>
    <dgm:pt modelId="{8E5C46EA-9C56-427C-A415-4588878443E5}" type="pres">
      <dgm:prSet presAssocID="{A0EEB04B-03F7-4D0D-8B82-B2F708128A23}" presName="thickLine" presStyleLbl="alignNode1" presStyleIdx="2" presStyleCnt="4"/>
      <dgm:spPr/>
    </dgm:pt>
    <dgm:pt modelId="{452BA634-6CA0-42FC-883F-7DAE9999CE0C}" type="pres">
      <dgm:prSet presAssocID="{A0EEB04B-03F7-4D0D-8B82-B2F708128A23}" presName="horz1" presStyleCnt="0"/>
      <dgm:spPr/>
    </dgm:pt>
    <dgm:pt modelId="{FFE5E14B-1816-45AD-85C8-B334BBA9477B}" type="pres">
      <dgm:prSet presAssocID="{A0EEB04B-03F7-4D0D-8B82-B2F708128A23}" presName="tx1" presStyleLbl="revTx" presStyleIdx="2" presStyleCnt="4"/>
      <dgm:spPr/>
    </dgm:pt>
    <dgm:pt modelId="{1E42A59F-4BC6-42B3-932A-EDEFE02C375A}" type="pres">
      <dgm:prSet presAssocID="{A0EEB04B-03F7-4D0D-8B82-B2F708128A23}" presName="vert1" presStyleCnt="0"/>
      <dgm:spPr/>
    </dgm:pt>
    <dgm:pt modelId="{8D07E705-8A90-4C14-9DE1-0AEFA57DE1AF}" type="pres">
      <dgm:prSet presAssocID="{DEC95294-4BA4-48A6-B41E-3DD1664192FE}" presName="thickLine" presStyleLbl="alignNode1" presStyleIdx="3" presStyleCnt="4"/>
      <dgm:spPr/>
    </dgm:pt>
    <dgm:pt modelId="{3B2D80A3-4788-4590-B737-B2A6C6D1FB54}" type="pres">
      <dgm:prSet presAssocID="{DEC95294-4BA4-48A6-B41E-3DD1664192FE}" presName="horz1" presStyleCnt="0"/>
      <dgm:spPr/>
    </dgm:pt>
    <dgm:pt modelId="{11298922-ED45-4AAC-AEC0-7BED4B021EAD}" type="pres">
      <dgm:prSet presAssocID="{DEC95294-4BA4-48A6-B41E-3DD1664192FE}" presName="tx1" presStyleLbl="revTx" presStyleIdx="3" presStyleCnt="4"/>
      <dgm:spPr/>
    </dgm:pt>
    <dgm:pt modelId="{93898622-E812-4157-A592-BF2590818FD3}" type="pres">
      <dgm:prSet presAssocID="{DEC95294-4BA4-48A6-B41E-3DD1664192FE}" presName="vert1" presStyleCnt="0"/>
      <dgm:spPr/>
    </dgm:pt>
  </dgm:ptLst>
  <dgm:cxnLst>
    <dgm:cxn modelId="{7B230A04-F336-4C76-A284-2282D0904C2F}" type="presOf" srcId="{A0EEB04B-03F7-4D0D-8B82-B2F708128A23}" destId="{FFE5E14B-1816-45AD-85C8-B334BBA9477B}" srcOrd="0" destOrd="0" presId="urn:microsoft.com/office/officeart/2008/layout/LinedList"/>
    <dgm:cxn modelId="{D203A61A-BE2D-47D9-BECB-5E05576DC42E}" type="presOf" srcId="{7FF4FD4C-735B-49C6-B021-202231AC3B33}" destId="{3E79BAB6-8DCD-4D35-ADF7-5D2B6A8F5A6E}" srcOrd="0" destOrd="0" presId="urn:microsoft.com/office/officeart/2008/layout/LinedList"/>
    <dgm:cxn modelId="{14DD5632-3FCD-429D-A378-CB1099E5D9B9}" srcId="{53F2736B-351D-4A4C-807F-A39CBCE9F88D}" destId="{7FF4FD4C-735B-49C6-B021-202231AC3B33}" srcOrd="0" destOrd="0" parTransId="{B8CDE212-4159-4CDE-A390-11B9A65A2A55}" sibTransId="{B62C0372-5D30-493E-867B-95D2272A4DAA}"/>
    <dgm:cxn modelId="{5368DE41-FA05-4F2F-B773-8A06A56D92A8}" srcId="{53F2736B-351D-4A4C-807F-A39CBCE9F88D}" destId="{DEC95294-4BA4-48A6-B41E-3DD1664192FE}" srcOrd="3" destOrd="0" parTransId="{B469DE6D-672C-402C-B850-EC33023FAAF7}" sibTransId="{AF0B76F6-BCDC-4FA1-A7C2-EED9B7A99F85}"/>
    <dgm:cxn modelId="{F71DE265-C580-482E-972B-8B70AAB4CA54}" srcId="{53F2736B-351D-4A4C-807F-A39CBCE9F88D}" destId="{E01333CC-5E9F-4CF3-8881-42F0AB33A33A}" srcOrd="1" destOrd="0" parTransId="{761F816F-6FFA-470E-BED1-2EA1260E6903}" sibTransId="{FE7E6217-AEA4-4249-9FD9-3A6C392133A1}"/>
    <dgm:cxn modelId="{46EDA74D-0EE9-45FC-9D36-05C9A81576D7}" type="presOf" srcId="{E01333CC-5E9F-4CF3-8881-42F0AB33A33A}" destId="{30A320F5-B2B5-45BB-B7C1-CBB8D8D86768}" srcOrd="0" destOrd="0" presId="urn:microsoft.com/office/officeart/2008/layout/LinedList"/>
    <dgm:cxn modelId="{3D19A36F-F8D7-4977-8517-1FEF66E4633C}" type="presOf" srcId="{DEC95294-4BA4-48A6-B41E-3DD1664192FE}" destId="{11298922-ED45-4AAC-AEC0-7BED4B021EAD}" srcOrd="0" destOrd="0" presId="urn:microsoft.com/office/officeart/2008/layout/LinedList"/>
    <dgm:cxn modelId="{03BAC195-A493-4837-8A4B-C421293957D6}" srcId="{53F2736B-351D-4A4C-807F-A39CBCE9F88D}" destId="{A0EEB04B-03F7-4D0D-8B82-B2F708128A23}" srcOrd="2" destOrd="0" parTransId="{852BBDD2-C5FF-49A1-9344-717A646F7EAD}" sibTransId="{27234285-30B9-45DD-AD12-69FEBA438FC4}"/>
    <dgm:cxn modelId="{6756C19C-5A2B-4DD9-8316-B40556A401B2}" type="presOf" srcId="{53F2736B-351D-4A4C-807F-A39CBCE9F88D}" destId="{ABF4E610-5A5C-4775-A796-E45320B55D9B}" srcOrd="0" destOrd="0" presId="urn:microsoft.com/office/officeart/2008/layout/LinedList"/>
    <dgm:cxn modelId="{6103F98B-0F57-43E1-904F-A5723CC1C3C6}" type="presParOf" srcId="{ABF4E610-5A5C-4775-A796-E45320B55D9B}" destId="{61199D9C-0A60-4901-AEC7-9EA130095614}" srcOrd="0" destOrd="0" presId="urn:microsoft.com/office/officeart/2008/layout/LinedList"/>
    <dgm:cxn modelId="{6E0E2A97-497B-4952-94C6-E87009ED4E0B}" type="presParOf" srcId="{ABF4E610-5A5C-4775-A796-E45320B55D9B}" destId="{00922A01-BBA6-470F-8A16-7D640E4F605D}" srcOrd="1" destOrd="0" presId="urn:microsoft.com/office/officeart/2008/layout/LinedList"/>
    <dgm:cxn modelId="{21DC6486-5E2E-49A0-8B09-25E9A0113E5D}" type="presParOf" srcId="{00922A01-BBA6-470F-8A16-7D640E4F605D}" destId="{3E79BAB6-8DCD-4D35-ADF7-5D2B6A8F5A6E}" srcOrd="0" destOrd="0" presId="urn:microsoft.com/office/officeart/2008/layout/LinedList"/>
    <dgm:cxn modelId="{67240E04-96C8-4C3E-BF7A-5BDA9C9D779A}" type="presParOf" srcId="{00922A01-BBA6-470F-8A16-7D640E4F605D}" destId="{2E4CDEAE-AD55-49C5-A9F1-933F62016EFC}" srcOrd="1" destOrd="0" presId="urn:microsoft.com/office/officeart/2008/layout/LinedList"/>
    <dgm:cxn modelId="{C2CEC9C9-FA1B-421C-A7B5-AA9C20EC80F7}" type="presParOf" srcId="{ABF4E610-5A5C-4775-A796-E45320B55D9B}" destId="{D7DB67FA-CB54-4D37-9B65-3E017F8AB101}" srcOrd="2" destOrd="0" presId="urn:microsoft.com/office/officeart/2008/layout/LinedList"/>
    <dgm:cxn modelId="{8173388F-16A4-4F87-9D7C-AC14E9613F3C}" type="presParOf" srcId="{ABF4E610-5A5C-4775-A796-E45320B55D9B}" destId="{D702EA73-9FFD-425E-94EE-2726279F7CBC}" srcOrd="3" destOrd="0" presId="urn:microsoft.com/office/officeart/2008/layout/LinedList"/>
    <dgm:cxn modelId="{B2AFF85C-C0F6-40BA-9A73-6D47DB410051}" type="presParOf" srcId="{D702EA73-9FFD-425E-94EE-2726279F7CBC}" destId="{30A320F5-B2B5-45BB-B7C1-CBB8D8D86768}" srcOrd="0" destOrd="0" presId="urn:microsoft.com/office/officeart/2008/layout/LinedList"/>
    <dgm:cxn modelId="{0FBFD231-FC49-448B-8DE0-7079EDBD0FC5}" type="presParOf" srcId="{D702EA73-9FFD-425E-94EE-2726279F7CBC}" destId="{CD46A099-FE2B-4AFC-B29E-C4F739278518}" srcOrd="1" destOrd="0" presId="urn:microsoft.com/office/officeart/2008/layout/LinedList"/>
    <dgm:cxn modelId="{2AD46B96-3B0A-44EC-BF7C-0585084BD460}" type="presParOf" srcId="{ABF4E610-5A5C-4775-A796-E45320B55D9B}" destId="{8E5C46EA-9C56-427C-A415-4588878443E5}" srcOrd="4" destOrd="0" presId="urn:microsoft.com/office/officeart/2008/layout/LinedList"/>
    <dgm:cxn modelId="{02F77C61-4F84-43AF-B547-641EBA880070}" type="presParOf" srcId="{ABF4E610-5A5C-4775-A796-E45320B55D9B}" destId="{452BA634-6CA0-42FC-883F-7DAE9999CE0C}" srcOrd="5" destOrd="0" presId="urn:microsoft.com/office/officeart/2008/layout/LinedList"/>
    <dgm:cxn modelId="{CC91562F-C9A5-4456-9BA1-618C27BD23A5}" type="presParOf" srcId="{452BA634-6CA0-42FC-883F-7DAE9999CE0C}" destId="{FFE5E14B-1816-45AD-85C8-B334BBA9477B}" srcOrd="0" destOrd="0" presId="urn:microsoft.com/office/officeart/2008/layout/LinedList"/>
    <dgm:cxn modelId="{3633A9E7-74C2-48A1-BFCF-727772746FA0}" type="presParOf" srcId="{452BA634-6CA0-42FC-883F-7DAE9999CE0C}" destId="{1E42A59F-4BC6-42B3-932A-EDEFE02C375A}" srcOrd="1" destOrd="0" presId="urn:microsoft.com/office/officeart/2008/layout/LinedList"/>
    <dgm:cxn modelId="{5CFCC3A1-3D15-44BE-853A-C1C1D93A823A}" type="presParOf" srcId="{ABF4E610-5A5C-4775-A796-E45320B55D9B}" destId="{8D07E705-8A90-4C14-9DE1-0AEFA57DE1AF}" srcOrd="6" destOrd="0" presId="urn:microsoft.com/office/officeart/2008/layout/LinedList"/>
    <dgm:cxn modelId="{8B7EBC9B-5C95-4194-8662-37B288772B6D}" type="presParOf" srcId="{ABF4E610-5A5C-4775-A796-E45320B55D9B}" destId="{3B2D80A3-4788-4590-B737-B2A6C6D1FB54}" srcOrd="7" destOrd="0" presId="urn:microsoft.com/office/officeart/2008/layout/LinedList"/>
    <dgm:cxn modelId="{61151F0F-2941-4B8C-956C-B0F7FC9A62C5}" type="presParOf" srcId="{3B2D80A3-4788-4590-B737-B2A6C6D1FB54}" destId="{11298922-ED45-4AAC-AEC0-7BED4B021EAD}" srcOrd="0" destOrd="0" presId="urn:microsoft.com/office/officeart/2008/layout/LinedList"/>
    <dgm:cxn modelId="{CDD9E1E5-1D3F-44AE-B474-321288D3F35A}" type="presParOf" srcId="{3B2D80A3-4788-4590-B737-B2A6C6D1FB54}" destId="{93898622-E812-4157-A592-BF2590818F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9D9C-0A60-4901-AEC7-9EA130095614}">
      <dsp:nvSpPr>
        <dsp:cNvPr id="0" name=""/>
        <dsp:cNvSpPr/>
      </dsp:nvSpPr>
      <dsp:spPr>
        <a:xfrm>
          <a:off x="0" y="0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79BAB6-8DCD-4D35-ADF7-5D2B6A8F5A6E}">
      <dsp:nvSpPr>
        <dsp:cNvPr id="0" name=""/>
        <dsp:cNvSpPr/>
      </dsp:nvSpPr>
      <dsp:spPr>
        <a:xfrm>
          <a:off x="0" y="0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Michael </a:t>
          </a:r>
          <a:r>
            <a:rPr lang="en-US" sz="3300" kern="1200" baseline="0" dirty="0" err="1"/>
            <a:t>Nady</a:t>
          </a:r>
          <a:r>
            <a:rPr lang="en-US" sz="3300" kern="1200" baseline="0" dirty="0"/>
            <a:t>                                       		         	121900008	</a:t>
          </a:r>
          <a:endParaRPr lang="en-US" sz="3300" kern="1200" dirty="0"/>
        </a:p>
      </dsp:txBody>
      <dsp:txXfrm>
        <a:off x="0" y="0"/>
        <a:ext cx="6188689" cy="1352333"/>
      </dsp:txXfrm>
    </dsp:sp>
    <dsp:sp modelId="{D7DB67FA-CB54-4D37-9B65-3E017F8AB101}">
      <dsp:nvSpPr>
        <dsp:cNvPr id="0" name=""/>
        <dsp:cNvSpPr/>
      </dsp:nvSpPr>
      <dsp:spPr>
        <a:xfrm>
          <a:off x="0" y="1352333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-510515"/>
                <a:satOff val="-150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10515"/>
                <a:satOff val="-150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10515"/>
                <a:satOff val="-150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10515"/>
              <a:satOff val="-150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A320F5-B2B5-45BB-B7C1-CBB8D8D86768}">
      <dsp:nvSpPr>
        <dsp:cNvPr id="0" name=""/>
        <dsp:cNvSpPr/>
      </dsp:nvSpPr>
      <dsp:spPr>
        <a:xfrm>
          <a:off x="0" y="1352333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Mohammed Samir  				191800079</a:t>
          </a:r>
          <a:endParaRPr lang="en-US" sz="3300" kern="1200"/>
        </a:p>
      </dsp:txBody>
      <dsp:txXfrm>
        <a:off x="0" y="1352333"/>
        <a:ext cx="6188689" cy="1352333"/>
      </dsp:txXfrm>
    </dsp:sp>
    <dsp:sp modelId="{8E5C46EA-9C56-427C-A415-4588878443E5}">
      <dsp:nvSpPr>
        <dsp:cNvPr id="0" name=""/>
        <dsp:cNvSpPr/>
      </dsp:nvSpPr>
      <dsp:spPr>
        <a:xfrm>
          <a:off x="0" y="2704667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-1021030"/>
                <a:satOff val="-300"/>
                <a:lumOff val="-47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21030"/>
                <a:satOff val="-300"/>
                <a:lumOff val="-47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21030"/>
                <a:satOff val="-300"/>
                <a:lumOff val="-47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1030"/>
              <a:satOff val="-300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E14B-1816-45AD-85C8-B334BBA9477B}">
      <dsp:nvSpPr>
        <dsp:cNvPr id="0" name=""/>
        <dsp:cNvSpPr/>
      </dsp:nvSpPr>
      <dsp:spPr>
        <a:xfrm>
          <a:off x="0" y="2704667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Ali Tarek 					191800015</a:t>
          </a:r>
          <a:endParaRPr lang="en-US" sz="3300" kern="1200"/>
        </a:p>
      </dsp:txBody>
      <dsp:txXfrm>
        <a:off x="0" y="2704667"/>
        <a:ext cx="6188689" cy="1352333"/>
      </dsp:txXfrm>
    </dsp:sp>
    <dsp:sp modelId="{8D07E705-8A90-4C14-9DE1-0AEFA57DE1AF}">
      <dsp:nvSpPr>
        <dsp:cNvPr id="0" name=""/>
        <dsp:cNvSpPr/>
      </dsp:nvSpPr>
      <dsp:spPr>
        <a:xfrm>
          <a:off x="0" y="4057002"/>
          <a:ext cx="6188689" cy="0"/>
        </a:xfrm>
        <a:prstGeom prst="line">
          <a:avLst/>
        </a:prstGeom>
        <a:gradFill rotWithShape="0">
          <a:gsLst>
            <a:gs pos="0">
              <a:schemeClr val="accent5">
                <a:hueOff val="-1531544"/>
                <a:satOff val="-450"/>
                <a:lumOff val="-70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531544"/>
                <a:satOff val="-450"/>
                <a:lumOff val="-70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531544"/>
                <a:satOff val="-450"/>
                <a:lumOff val="-70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31544"/>
              <a:satOff val="-450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298922-ED45-4AAC-AEC0-7BED4B021EAD}">
      <dsp:nvSpPr>
        <dsp:cNvPr id="0" name=""/>
        <dsp:cNvSpPr/>
      </dsp:nvSpPr>
      <dsp:spPr>
        <a:xfrm>
          <a:off x="0" y="4057001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AbdelRahman Hassan 			121900013</a:t>
          </a:r>
          <a:endParaRPr lang="en-US" sz="3300" kern="1200"/>
        </a:p>
      </dsp:txBody>
      <dsp:txXfrm>
        <a:off x="0" y="4057001"/>
        <a:ext cx="6188689" cy="1352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December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December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3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December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December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AC62E-62D9-49B7-B883-2235375B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/>
              <a:t>Intro to Bio-Mechatronics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4A693-6362-4AE3-B51C-4A2E9812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Smart Cane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Presented to: Dr./ Lamia Omran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BF284-A191-4639-99D0-575CEE53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9" r="-2" b="-2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6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F4BA-E732-4746-B6DA-53212CE5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959767"/>
            <a:ext cx="3107463" cy="2616117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A787E9C-C447-4ED6-895A-10F718CAA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240506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2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8FEBC-BE6C-4FC5-B3A3-C14D1FA5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en-US" sz="3200"/>
              <a:t>How it works?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7D37DC-E03F-4CE9-ABB2-02B39F307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60" b="-3"/>
          <a:stretch/>
        </p:blipFill>
        <p:spPr>
          <a:xfrm>
            <a:off x="282736" y="2087967"/>
            <a:ext cx="5078861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A60E-245C-4857-BBEC-1E516E10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device sends out sound waves as the user walks.</a:t>
            </a:r>
          </a:p>
          <a:p>
            <a:r>
              <a:rPr lang="en-US" dirty="0"/>
              <a:t>When the sound waves hit an obstacle, an echo is produced, which travels back to the device,</a:t>
            </a:r>
          </a:p>
          <a:p>
            <a:r>
              <a:rPr lang="en-US" dirty="0"/>
              <a:t>According to the distance, the buzzer is triggered along with the vibration to notify the user about the obstacle.</a:t>
            </a:r>
          </a:p>
          <a:p>
            <a:r>
              <a:rPr lang="en-US" dirty="0"/>
              <a:t>The user can then change direction according to the intensity of the vibration and frequency of the buzzer.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D344EA0-9496-43F3-82E2-3303A4CEB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41F2B-A661-4537-9EFD-2830F097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3200" dirty="0"/>
              <a:t>Components</a:t>
            </a:r>
          </a:p>
        </p:txBody>
      </p:sp>
      <p:pic>
        <p:nvPicPr>
          <p:cNvPr id="9" name="Picture 8" descr="A close-up of a stethoscope&#10;&#10;Description automatically generated with low confidence">
            <a:extLst>
              <a:ext uri="{FF2B5EF4-FFF2-40B4-BE49-F238E27FC236}">
                <a16:creationId xmlns:a16="http://schemas.microsoft.com/office/drawing/2014/main" id="{B32F2D34-46B1-4758-BD1C-936215D91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9" r="-4" b="14110"/>
          <a:stretch/>
        </p:blipFill>
        <p:spPr>
          <a:xfrm>
            <a:off x="-3" y="10"/>
            <a:ext cx="3685336" cy="1715390"/>
          </a:xfrm>
          <a:custGeom>
            <a:avLst/>
            <a:gdLst/>
            <a:ahLst/>
            <a:cxnLst/>
            <a:rect l="l" t="t" r="r" b="b"/>
            <a:pathLst>
              <a:path w="3685336" h="1715400">
                <a:moveTo>
                  <a:pt x="0" y="0"/>
                </a:moveTo>
                <a:lnTo>
                  <a:pt x="3685336" y="0"/>
                </a:lnTo>
                <a:lnTo>
                  <a:pt x="3570319" y="275153"/>
                </a:lnTo>
                <a:cubicBezTo>
                  <a:pt x="3425552" y="661055"/>
                  <a:pt x="3316978" y="1079116"/>
                  <a:pt x="3244594" y="1529334"/>
                </a:cubicBezTo>
                <a:lnTo>
                  <a:pt x="3220245" y="1715400"/>
                </a:lnTo>
                <a:lnTo>
                  <a:pt x="0" y="1715400"/>
                </a:lnTo>
                <a:close/>
              </a:path>
            </a:pathLst>
          </a:custGeom>
        </p:spPr>
      </p:pic>
      <p:pic>
        <p:nvPicPr>
          <p:cNvPr id="11" name="Picture 10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E53727F-11BC-46F3-B0DD-B43E76B2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5" b="9507"/>
          <a:stretch/>
        </p:blipFill>
        <p:spPr>
          <a:xfrm>
            <a:off x="4" y="1715400"/>
            <a:ext cx="3220245" cy="1711800"/>
          </a:xfrm>
          <a:custGeom>
            <a:avLst/>
            <a:gdLst/>
            <a:ahLst/>
            <a:cxnLst/>
            <a:rect l="l" t="t" r="r" b="b"/>
            <a:pathLst>
              <a:path w="3220245" h="1711800">
                <a:moveTo>
                  <a:pt x="0" y="0"/>
                </a:moveTo>
                <a:lnTo>
                  <a:pt x="3220245" y="0"/>
                </a:lnTo>
                <a:lnTo>
                  <a:pt x="3184275" y="274872"/>
                </a:lnTo>
                <a:cubicBezTo>
                  <a:pt x="3152104" y="589311"/>
                  <a:pt x="3136019" y="918041"/>
                  <a:pt x="3136019" y="1261065"/>
                </a:cubicBezTo>
                <a:cubicBezTo>
                  <a:pt x="3136019" y="1401075"/>
                  <a:pt x="3140688" y="1541085"/>
                  <a:pt x="3150025" y="1682844"/>
                </a:cubicBezTo>
                <a:lnTo>
                  <a:pt x="3152840" y="1711800"/>
                </a:lnTo>
                <a:lnTo>
                  <a:pt x="0" y="17118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298E7-34EA-452C-B222-4013A98B6D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r="1" b="4901"/>
          <a:stretch/>
        </p:blipFill>
        <p:spPr>
          <a:xfrm>
            <a:off x="20" y="3427200"/>
            <a:ext cx="3473180" cy="1715400"/>
          </a:xfrm>
          <a:custGeom>
            <a:avLst/>
            <a:gdLst/>
            <a:ahLst/>
            <a:cxnLst/>
            <a:rect l="l" t="t" r="r" b="b"/>
            <a:pathLst>
              <a:path w="3473200" h="1715400">
                <a:moveTo>
                  <a:pt x="0" y="0"/>
                </a:moveTo>
                <a:lnTo>
                  <a:pt x="3152840" y="0"/>
                </a:lnTo>
                <a:lnTo>
                  <a:pt x="3192044" y="403324"/>
                </a:lnTo>
                <a:cubicBezTo>
                  <a:pt x="3229393" y="697345"/>
                  <a:pt x="3285418" y="1005366"/>
                  <a:pt x="3360117" y="1341389"/>
                </a:cubicBezTo>
                <a:lnTo>
                  <a:pt x="3473200" y="1715400"/>
                </a:lnTo>
                <a:lnTo>
                  <a:pt x="0" y="1715400"/>
                </a:lnTo>
                <a:close/>
              </a:path>
            </a:pathLst>
          </a:custGeom>
        </p:spPr>
      </p:pic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0C940FA-59C7-4F9A-9DA5-2C9790DD19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r="-2" b="20814"/>
          <a:stretch/>
        </p:blipFill>
        <p:spPr>
          <a:xfrm>
            <a:off x="1" y="5142600"/>
            <a:ext cx="4220098" cy="1715400"/>
          </a:xfrm>
          <a:custGeom>
            <a:avLst/>
            <a:gdLst/>
            <a:ahLst/>
            <a:cxnLst/>
            <a:rect l="l" t="t" r="r" b="b"/>
            <a:pathLst>
              <a:path w="4220098" h="1715400">
                <a:moveTo>
                  <a:pt x="0" y="0"/>
                </a:moveTo>
                <a:lnTo>
                  <a:pt x="3473199" y="0"/>
                </a:lnTo>
                <a:lnTo>
                  <a:pt x="3501929" y="95021"/>
                </a:lnTo>
                <a:cubicBezTo>
                  <a:pt x="3647243" y="557053"/>
                  <a:pt x="3808314" y="998084"/>
                  <a:pt x="4032411" y="1418113"/>
                </a:cubicBezTo>
                <a:cubicBezTo>
                  <a:pt x="4088436" y="1512619"/>
                  <a:pt x="4145773" y="1604172"/>
                  <a:pt x="4204363" y="1692834"/>
                </a:cubicBezTo>
                <a:lnTo>
                  <a:pt x="4220098" y="1715400"/>
                </a:lnTo>
                <a:lnTo>
                  <a:pt x="0" y="17154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50C4-B760-48F3-B03B-318221A8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00" y="2541600"/>
            <a:ext cx="6923813" cy="3216273"/>
          </a:xfrm>
        </p:spPr>
        <p:txBody>
          <a:bodyPr>
            <a:normAutofit/>
          </a:bodyPr>
          <a:lstStyle/>
          <a:p>
            <a:r>
              <a:rPr lang="en-US" dirty="0"/>
              <a:t>Ultrasonic sensor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Vibrator</a:t>
            </a:r>
          </a:p>
          <a:p>
            <a:r>
              <a:rPr lang="en-US" dirty="0"/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35565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11CD0-86F9-4975-8FA1-C3466B04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Schematic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1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255E7F-2D96-4069-B334-76420BEAD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5" y="1249500"/>
            <a:ext cx="5014800" cy="4350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58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4C240-4685-49A5-83D5-6F7312E5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71" y="2858547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 dirty="0"/>
              <a:t>                      Model  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Content Placeholder 4" descr="A picture containing yellow&#10;&#10;Description automatically generated">
            <a:extLst>
              <a:ext uri="{FF2B5EF4-FFF2-40B4-BE49-F238E27FC236}">
                <a16:creationId xmlns:a16="http://schemas.microsoft.com/office/drawing/2014/main" id="{DB312468-BF61-44B2-88D6-890BC2E59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86" y="720000"/>
            <a:ext cx="3042752" cy="5409338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573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D5A6-2F00-4713-AC22-58250598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Code/Programming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9BE4-4881-4A25-9AF2-2FE39569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cane is programmed to start buzzing/vibrating when distance between the person and the obstacle is less than xx cm.</a:t>
            </a:r>
          </a:p>
          <a:p>
            <a:r>
              <a:rPr lang="en-US" dirty="0"/>
              <a:t>As the distance decreases the frequency of the buzzer changes to signify the change</a:t>
            </a:r>
          </a:p>
        </p:txBody>
      </p:sp>
    </p:spTree>
    <p:extLst>
      <p:ext uri="{BB962C8B-B14F-4D97-AF65-F5344CB8AC3E}">
        <p14:creationId xmlns:p14="http://schemas.microsoft.com/office/powerpoint/2010/main" val="15777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5EE5-C915-42F6-83F4-C842B5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Thank you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40410D5-02A0-4FA4-9A34-E7E9C0611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525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189656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E6768A"/>
      </a:accent1>
      <a:accent2>
        <a:srgbClr val="E058A9"/>
      </a:accent2>
      <a:accent3>
        <a:srgbClr val="E576E6"/>
      </a:accent3>
      <a:accent4>
        <a:srgbClr val="A658E0"/>
      </a:accent4>
      <a:accent5>
        <a:srgbClr val="8876E6"/>
      </a:accent5>
      <a:accent6>
        <a:srgbClr val="587CE0"/>
      </a:accent6>
      <a:hlink>
        <a:srgbClr val="568E8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Sagona Book</vt:lpstr>
      <vt:lpstr>The Hand Extrablack</vt:lpstr>
      <vt:lpstr>BlobVTI</vt:lpstr>
      <vt:lpstr>Intro to Bio-Mechatronics</vt:lpstr>
      <vt:lpstr>Team members</vt:lpstr>
      <vt:lpstr>How it works?</vt:lpstr>
      <vt:lpstr>Components</vt:lpstr>
      <vt:lpstr>Schematic</vt:lpstr>
      <vt:lpstr>                      Model  </vt:lpstr>
      <vt:lpstr>Code/Programming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Bio-Mechatronics</dc:title>
  <dc:creator>Abdulrahman Hassan Mohamed Abdulrahman</dc:creator>
  <cp:lastModifiedBy>Abdulrahman Hassan Mohamed Abdulrahman</cp:lastModifiedBy>
  <cp:revision>2</cp:revision>
  <dcterms:created xsi:type="dcterms:W3CDTF">2021-12-24T22:27:14Z</dcterms:created>
  <dcterms:modified xsi:type="dcterms:W3CDTF">2021-12-25T00:02:59Z</dcterms:modified>
</cp:coreProperties>
</file>