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miri" panose="020B0604020202020204" charset="-78"/>
      <p:regular r:id="rId11"/>
      <p:bold r:id="rId12"/>
      <p:italic r:id="rId13"/>
      <p:boldItalic r:id="rId14"/>
    </p:embeddedFont>
    <p:embeddedFont>
      <p:font typeface="Average" panose="020B0604020202020204" charset="0"/>
      <p:regular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a782afe1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7a782afe1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a782afe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a782afe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a782af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a782af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a782afe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a782afe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a782afe1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a782afe1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a782afe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a782afe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a782afe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a782afe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3133" y="96487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Data Science</a:t>
            </a:r>
            <a:endParaRPr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38" y="-42394"/>
            <a:ext cx="2557462" cy="17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0;p13">
            <a:extLst>
              <a:ext uri="{FF2B5EF4-FFF2-40B4-BE49-F238E27FC236}">
                <a16:creationId xmlns:a16="http://schemas.microsoft.com/office/drawing/2014/main" id="{7491CB1B-3818-4A05-8082-9FABA75A15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68" y="-21431"/>
            <a:ext cx="2602725" cy="172878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664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( Data Classification 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( Data Regression 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Bouns ( Data Classification)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of Machine Learning Algorithms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  Linear Regression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 Logistics  Regression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 Decision Tree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- Random Forest Tree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audience make at least one project.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Tips and Tricks for Working with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" name="Google Shape;60;p13">
            <a:extLst>
              <a:ext uri="{FF2B5EF4-FFF2-40B4-BE49-F238E27FC236}">
                <a16:creationId xmlns:a16="http://schemas.microsoft.com/office/drawing/2014/main" id="{CBD66209-F8E4-463A-A5F1-29128F1284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-35718"/>
            <a:ext cx="2571750" cy="170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966700"/>
            <a:ext cx="679284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;p13">
            <a:extLst>
              <a:ext uri="{FF2B5EF4-FFF2-40B4-BE49-F238E27FC236}">
                <a16:creationId xmlns:a16="http://schemas.microsoft.com/office/drawing/2014/main" id="{13D24A9C-9637-4F22-8473-0102D95CBD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980" y="-21430"/>
            <a:ext cx="2556259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084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 b="1">
                <a:solidFill>
                  <a:schemeClr val="dk1"/>
                </a:solidFill>
                <a:highlight>
                  <a:schemeClr val="accent1"/>
                </a:highlight>
                <a:latin typeface="Amiri"/>
                <a:ea typeface="Amiri"/>
                <a:cs typeface="Amiri"/>
                <a:sym typeface="Amiri"/>
              </a:rPr>
              <a:t>equation</a:t>
            </a:r>
            <a:endParaRPr sz="2050" b="1">
              <a:solidFill>
                <a:schemeClr val="dk1"/>
              </a:solidFill>
              <a:highlight>
                <a:schemeClr val="accent1"/>
              </a:highlight>
              <a:latin typeface="Amiri"/>
              <a:ea typeface="Amiri"/>
              <a:cs typeface="Amiri"/>
              <a:sym typeface="Amiri"/>
            </a:endParaRPr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miri"/>
              <a:buChar char="●"/>
            </a:pPr>
            <a:r>
              <a:rPr lang="en" sz="1650" b="1">
                <a:solidFill>
                  <a:schemeClr val="dk1"/>
                </a:solidFill>
                <a:highlight>
                  <a:schemeClr val="accent1"/>
                </a:highlight>
                <a:latin typeface="Amiri"/>
                <a:ea typeface="Amiri"/>
                <a:cs typeface="Amiri"/>
                <a:sym typeface="Amiri"/>
              </a:rPr>
              <a:t>y = theta0  + theta1 * x</a:t>
            </a:r>
            <a:endParaRPr sz="1650" b="1">
              <a:solidFill>
                <a:schemeClr val="dk1"/>
              </a:solidFill>
              <a:highlight>
                <a:schemeClr val="accent1"/>
              </a:highlight>
              <a:latin typeface="Amiri"/>
              <a:ea typeface="Amiri"/>
              <a:cs typeface="Amiri"/>
              <a:sym typeface="Ami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miri"/>
              <a:buChar char="●"/>
            </a:pPr>
            <a:r>
              <a:rPr lang="en" sz="1650" b="1">
                <a:solidFill>
                  <a:schemeClr val="dk1"/>
                </a:solidFill>
                <a:highlight>
                  <a:schemeClr val="accent1"/>
                </a:highlight>
                <a:latin typeface="Amiri"/>
                <a:ea typeface="Amiri"/>
                <a:cs typeface="Amiri"/>
                <a:sym typeface="Amiri"/>
              </a:rPr>
              <a:t>y = theta0  + theta1 * x1+theta2 * x2+theta n* xn</a:t>
            </a:r>
            <a:endParaRPr sz="1650" b="1">
              <a:solidFill>
                <a:schemeClr val="dk1"/>
              </a:solidFill>
              <a:highlight>
                <a:schemeClr val="accent1"/>
              </a:highlight>
              <a:latin typeface="Amiri"/>
              <a:ea typeface="Amiri"/>
              <a:cs typeface="Amiri"/>
              <a:sym typeface="Amiri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miri"/>
              <a:buChar char="●"/>
            </a:pPr>
            <a:r>
              <a:rPr lang="en" sz="1650" b="1">
                <a:solidFill>
                  <a:schemeClr val="dk1"/>
                </a:solidFill>
                <a:highlight>
                  <a:schemeClr val="accent1"/>
                </a:highlight>
                <a:latin typeface="Amiri"/>
                <a:ea typeface="Amiri"/>
                <a:cs typeface="Amiri"/>
                <a:sym typeface="Amiri"/>
              </a:rPr>
              <a:t>Y = h(x) = Theta*X</a:t>
            </a:r>
            <a:endParaRPr sz="1650" b="1">
              <a:solidFill>
                <a:schemeClr val="dk1"/>
              </a:solidFill>
              <a:highlight>
                <a:schemeClr val="accent1"/>
              </a:highlight>
              <a:latin typeface="Amiri"/>
              <a:ea typeface="Amiri"/>
              <a:cs typeface="Amiri"/>
              <a:sym typeface="Ami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dk1"/>
                </a:solidFill>
                <a:highlight>
                  <a:schemeClr val="accent1"/>
                </a:highlight>
                <a:latin typeface="Amiri"/>
                <a:ea typeface="Amiri"/>
                <a:cs typeface="Amiri"/>
                <a:sym typeface="Amiri"/>
              </a:rPr>
              <a:t>Line Fit</a:t>
            </a:r>
            <a:endParaRPr sz="1650" b="1">
              <a:solidFill>
                <a:schemeClr val="dk1"/>
              </a:solidFill>
              <a:highlight>
                <a:schemeClr val="accent1"/>
              </a:highlight>
              <a:latin typeface="Amiri"/>
              <a:ea typeface="Amiri"/>
              <a:cs typeface="Amiri"/>
              <a:sym typeface="Ami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50" b="1">
              <a:solidFill>
                <a:schemeClr val="dk1"/>
              </a:solidFill>
              <a:highlight>
                <a:schemeClr val="accent1"/>
              </a:highlight>
              <a:latin typeface="Amiri"/>
              <a:ea typeface="Amiri"/>
              <a:cs typeface="Amiri"/>
              <a:sym typeface="Ami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l="1590" t="-4670" r="-1590" b="4670"/>
          <a:stretch/>
        </p:blipFill>
        <p:spPr>
          <a:xfrm>
            <a:off x="67825" y="3177149"/>
            <a:ext cx="9144000" cy="16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;p13">
            <a:extLst>
              <a:ext uri="{FF2B5EF4-FFF2-40B4-BE49-F238E27FC236}">
                <a16:creationId xmlns:a16="http://schemas.microsoft.com/office/drawing/2014/main" id="{33D3C9A6-ED95-4DD8-8602-6E8E607DCC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819" y="-21431"/>
            <a:ext cx="2525356" cy="172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92428" cy="40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;p13">
            <a:extLst>
              <a:ext uri="{FF2B5EF4-FFF2-40B4-BE49-F238E27FC236}">
                <a16:creationId xmlns:a16="http://schemas.microsoft.com/office/drawing/2014/main" id="{5EEFC4A2-2DFF-409B-A5A3-7305A08866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531" y="1"/>
            <a:ext cx="2752744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4369"/>
            <a:ext cx="8520600" cy="41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;p13">
            <a:extLst>
              <a:ext uri="{FF2B5EF4-FFF2-40B4-BE49-F238E27FC236}">
                <a16:creationId xmlns:a16="http://schemas.microsoft.com/office/drawing/2014/main" id="{057F6D2F-F68F-43B3-97BA-2E7FBBCE7D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388" y="-21431"/>
            <a:ext cx="2709881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00" y="0"/>
            <a:ext cx="3671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;p13">
            <a:extLst>
              <a:ext uri="{FF2B5EF4-FFF2-40B4-BE49-F238E27FC236}">
                <a16:creationId xmlns:a16="http://schemas.microsoft.com/office/drawing/2014/main" id="{A246A879-6894-4FE3-899C-3BFB3DAA978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431" y="0"/>
            <a:ext cx="2285732" cy="175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Amiri</vt:lpstr>
      <vt:lpstr>Oswald</vt:lpstr>
      <vt:lpstr>Average</vt:lpstr>
      <vt:lpstr>Slate</vt:lpstr>
      <vt:lpstr>                                          Data Science</vt:lpstr>
      <vt:lpstr>Content</vt:lpstr>
      <vt:lpstr>Target</vt:lpstr>
      <vt:lpstr>Project Step</vt:lpstr>
      <vt:lpstr>Linear Regression</vt:lpstr>
      <vt:lpstr>Logistic Regression</vt:lpstr>
      <vt:lpstr>Decision Tree</vt:lpstr>
      <vt:lpstr>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Data Science</dc:title>
  <cp:lastModifiedBy>Mohamed Mustafa Badr</cp:lastModifiedBy>
  <cp:revision>1</cp:revision>
  <dcterms:modified xsi:type="dcterms:W3CDTF">2021-10-10T20:51:53Z</dcterms:modified>
</cp:coreProperties>
</file>