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323E-AC80-4A36-AA97-65AB1E020D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2A25-4C05-40A2-884D-24E54AD6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8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323E-AC80-4A36-AA97-65AB1E020D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2A25-4C05-40A2-884D-24E54AD6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2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323E-AC80-4A36-AA97-65AB1E020D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2A25-4C05-40A2-884D-24E54AD6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323E-AC80-4A36-AA97-65AB1E020D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2A25-4C05-40A2-884D-24E54AD6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3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323E-AC80-4A36-AA97-65AB1E020D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2A25-4C05-40A2-884D-24E54AD6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323E-AC80-4A36-AA97-65AB1E020D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2A25-4C05-40A2-884D-24E54AD6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323E-AC80-4A36-AA97-65AB1E020D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2A25-4C05-40A2-884D-24E54AD6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1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323E-AC80-4A36-AA97-65AB1E020D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2A25-4C05-40A2-884D-24E54AD6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323E-AC80-4A36-AA97-65AB1E020D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2A25-4C05-40A2-884D-24E54AD6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323E-AC80-4A36-AA97-65AB1E020D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2A25-4C05-40A2-884D-24E54AD6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323E-AC80-4A36-AA97-65AB1E020D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2A25-4C05-40A2-884D-24E54AD6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4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8323E-AC80-4A36-AA97-65AB1E020DF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72A25-4C05-40A2-884D-24E54AD6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7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slide" Target="slide4.xml" /><Relationship Id="rId1" Type="http://schemas.openxmlformats.org/officeDocument/2006/relationships/slideLayout" Target="../slideLayouts/slideLayout1.xml" /><Relationship Id="rId4" Type="http://schemas.openxmlformats.org/officeDocument/2006/relationships/slide" Target="slide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Relationship Id="rId4" Type="http://schemas.openxmlformats.org/officeDocument/2006/relationships/slide" Target="slide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 /><Relationship Id="rId3" Type="http://schemas.openxmlformats.org/officeDocument/2006/relationships/slide" Target="slide1.xml" /><Relationship Id="rId7" Type="http://schemas.openxmlformats.org/officeDocument/2006/relationships/slide" Target="slide8.xml" /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Relationship Id="rId6" Type="http://schemas.openxmlformats.org/officeDocument/2006/relationships/slide" Target="slide7.xml" /><Relationship Id="rId5" Type="http://schemas.openxmlformats.org/officeDocument/2006/relationships/slide" Target="slide6.xml" /><Relationship Id="rId4" Type="http://schemas.openxmlformats.org/officeDocument/2006/relationships/slide" Target="slide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355"/>
          </a:xfrm>
          <a:prstGeom prst="rect">
            <a:avLst/>
          </a:prstGeom>
        </p:spPr>
      </p:pic>
      <p:sp>
        <p:nvSpPr>
          <p:cNvPr id="8" name="مستطيل 7"/>
          <p:cNvSpPr/>
          <p:nvPr/>
        </p:nvSpPr>
        <p:spPr>
          <a:xfrm>
            <a:off x="8826500" y="647700"/>
            <a:ext cx="28067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مستطيل 8">
            <a:hlinkClick r:id="rId4" action="ppaction://hlinksldjump"/>
          </p:cNvPr>
          <p:cNvSpPr/>
          <p:nvPr/>
        </p:nvSpPr>
        <p:spPr>
          <a:xfrm>
            <a:off x="8826500" y="5308600"/>
            <a:ext cx="2679700" cy="1130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6E6BE086-9831-8E4A-872F-7A11D3B94B38}"/>
              </a:ext>
            </a:extLst>
          </p:cNvPr>
          <p:cNvSpPr txBox="1"/>
          <p:nvPr/>
        </p:nvSpPr>
        <p:spPr>
          <a:xfrm>
            <a:off x="4712787" y="6069568"/>
            <a:ext cx="27664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EG"/>
              <a:t>عمل الطالبة: إيناس الفتني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34CA0455-7907-3141-824B-E0C97943ED62}"/>
              </a:ext>
            </a:extLst>
          </p:cNvPr>
          <p:cNvSpPr txBox="1"/>
          <p:nvPr/>
        </p:nvSpPr>
        <p:spPr>
          <a:xfrm>
            <a:off x="5571564" y="6383683"/>
            <a:ext cx="10488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r"/>
            <a:r>
              <a:rPr lang="ar-EG"/>
              <a:t>شعبة: 11</a:t>
            </a:r>
          </a:p>
        </p:txBody>
      </p:sp>
    </p:spTree>
    <p:extLst>
      <p:ext uri="{BB962C8B-B14F-4D97-AF65-F5344CB8AC3E}">
        <p14:creationId xmlns:p14="http://schemas.microsoft.com/office/powerpoint/2010/main" val="3105822313"/>
      </p:ext>
    </p:extLst>
  </p:cSld>
  <p:clrMapOvr>
    <a:masterClrMapping/>
  </p:clrMapOvr>
  <p:transition spd="slow" advClick="0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2382" cy="6858000"/>
          </a:xfrm>
          <a:prstGeom prst="rect">
            <a:avLst/>
          </a:prstGeom>
        </p:spPr>
      </p:pic>
      <p:sp>
        <p:nvSpPr>
          <p:cNvPr id="5" name="سهم إلى اليسار 4">
            <a:hlinkClick r:id="rId3" action="ppaction://hlinksldjump"/>
          </p:cNvPr>
          <p:cNvSpPr/>
          <p:nvPr/>
        </p:nvSpPr>
        <p:spPr>
          <a:xfrm>
            <a:off x="444500" y="381000"/>
            <a:ext cx="660400" cy="368300"/>
          </a:xfrm>
          <a:prstGeom prst="lef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ستطيل 5">
            <a:hlinkClick r:id="rId4" action="ppaction://hlinksldjump"/>
          </p:cNvPr>
          <p:cNvSpPr/>
          <p:nvPr/>
        </p:nvSpPr>
        <p:spPr>
          <a:xfrm>
            <a:off x="1638300" y="2933700"/>
            <a:ext cx="24003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2624"/>
      </p:ext>
    </p:extLst>
  </p:cSld>
  <p:clrMapOvr>
    <a:masterClrMapping/>
  </p:clrMapOvr>
  <p:transition spd="slow" advClick="0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4933"/>
          </a:xfrm>
          <a:prstGeom prst="rect">
            <a:avLst/>
          </a:prstGeom>
        </p:spPr>
      </p:pic>
      <p:sp>
        <p:nvSpPr>
          <p:cNvPr id="5" name="سهم إلى اليسار 4">
            <a:hlinkClick r:id="rId3" action="ppaction://hlinksldjump"/>
          </p:cNvPr>
          <p:cNvSpPr/>
          <p:nvPr/>
        </p:nvSpPr>
        <p:spPr>
          <a:xfrm>
            <a:off x="444500" y="381000"/>
            <a:ext cx="660400" cy="368300"/>
          </a:xfrm>
          <a:prstGeom prst="lef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2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175"/>
          </a:xfrm>
          <a:prstGeom prst="rect">
            <a:avLst/>
          </a:prstGeom>
        </p:spPr>
      </p:pic>
      <p:sp>
        <p:nvSpPr>
          <p:cNvPr id="5" name="سهم إلى اليسار 4">
            <a:hlinkClick r:id="rId3" action="ppaction://hlinksldjump"/>
          </p:cNvPr>
          <p:cNvSpPr/>
          <p:nvPr/>
        </p:nvSpPr>
        <p:spPr>
          <a:xfrm>
            <a:off x="444500" y="381000"/>
            <a:ext cx="660400" cy="368300"/>
          </a:xfrm>
          <a:prstGeom prst="lef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ستطيل 5">
            <a:hlinkClick r:id="rId4" action="ppaction://hlinksldjump"/>
          </p:cNvPr>
          <p:cNvSpPr/>
          <p:nvPr/>
        </p:nvSpPr>
        <p:spPr>
          <a:xfrm>
            <a:off x="9613900" y="2349500"/>
            <a:ext cx="236220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مستطيل 6">
            <a:hlinkClick r:id="rId5" action="ppaction://hlinksldjump"/>
          </p:cNvPr>
          <p:cNvSpPr/>
          <p:nvPr/>
        </p:nvSpPr>
        <p:spPr>
          <a:xfrm>
            <a:off x="6819900" y="4318000"/>
            <a:ext cx="25781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ستطيل 7">
            <a:hlinkClick r:id="rId6" action="ppaction://hlinksldjump"/>
          </p:cNvPr>
          <p:cNvSpPr/>
          <p:nvPr/>
        </p:nvSpPr>
        <p:spPr>
          <a:xfrm>
            <a:off x="4775200" y="5600700"/>
            <a:ext cx="2654300" cy="102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مستطيل 8">
            <a:hlinkClick r:id="rId7" action="ppaction://hlinksldjump"/>
          </p:cNvPr>
          <p:cNvSpPr/>
          <p:nvPr/>
        </p:nvSpPr>
        <p:spPr>
          <a:xfrm>
            <a:off x="2933700" y="4229100"/>
            <a:ext cx="2565400" cy="119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ستطيل 9">
            <a:hlinkClick r:id="rId8" action="ppaction://hlinksldjump"/>
          </p:cNvPr>
          <p:cNvSpPr/>
          <p:nvPr/>
        </p:nvSpPr>
        <p:spPr>
          <a:xfrm>
            <a:off x="292100" y="2349500"/>
            <a:ext cx="2476500" cy="1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سهم إلى اليسار 5">
            <a:hlinkClick r:id="rId3" action="ppaction://hlinksldjump"/>
          </p:cNvPr>
          <p:cNvSpPr/>
          <p:nvPr/>
        </p:nvSpPr>
        <p:spPr>
          <a:xfrm>
            <a:off x="444500" y="381000"/>
            <a:ext cx="660400" cy="368300"/>
          </a:xfrm>
          <a:prstGeom prst="lef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سهم إلى اليسار 5">
            <a:hlinkClick r:id="rId3" action="ppaction://hlinksldjump"/>
          </p:cNvPr>
          <p:cNvSpPr/>
          <p:nvPr/>
        </p:nvSpPr>
        <p:spPr>
          <a:xfrm>
            <a:off x="444500" y="381000"/>
            <a:ext cx="660400" cy="368300"/>
          </a:xfrm>
          <a:prstGeom prst="lef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سهم إلى اليسار 5">
            <a:hlinkClick r:id="rId3" action="ppaction://hlinksldjump"/>
          </p:cNvPr>
          <p:cNvSpPr/>
          <p:nvPr/>
        </p:nvSpPr>
        <p:spPr>
          <a:xfrm>
            <a:off x="444500" y="381000"/>
            <a:ext cx="660400" cy="368300"/>
          </a:xfrm>
          <a:prstGeom prst="lef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2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سهم إلى اليسار 6">
            <a:hlinkClick r:id="rId3" action="ppaction://hlinksldjump"/>
          </p:cNvPr>
          <p:cNvSpPr/>
          <p:nvPr/>
        </p:nvSpPr>
        <p:spPr>
          <a:xfrm>
            <a:off x="444500" y="381000"/>
            <a:ext cx="660400" cy="368300"/>
          </a:xfrm>
          <a:prstGeom prst="lef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7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6395"/>
          </a:xfrm>
          <a:prstGeom prst="rect">
            <a:avLst/>
          </a:prstGeom>
        </p:spPr>
      </p:pic>
      <p:sp>
        <p:nvSpPr>
          <p:cNvPr id="5" name="سهم إلى اليسار 4">
            <a:hlinkClick r:id="rId3" action="ppaction://hlinksldjump"/>
          </p:cNvPr>
          <p:cNvSpPr/>
          <p:nvPr/>
        </p:nvSpPr>
        <p:spPr>
          <a:xfrm>
            <a:off x="444500" y="381000"/>
            <a:ext cx="660400" cy="368300"/>
          </a:xfrm>
          <a:prstGeom prst="lef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0</Words>
  <Application>Microsoft Office PowerPoint</Application>
  <PresentationFormat>شاشة عريضة</PresentationFormat>
  <Paragraphs>0</Paragraphs>
  <Slides>9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0" baseType="lpstr"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acer</dc:creator>
  <cp:lastModifiedBy>ايناس الفتني</cp:lastModifiedBy>
  <cp:revision>8</cp:revision>
  <dcterms:created xsi:type="dcterms:W3CDTF">2020-11-13T15:26:49Z</dcterms:created>
  <dcterms:modified xsi:type="dcterms:W3CDTF">2020-11-14T20:27:09Z</dcterms:modified>
</cp:coreProperties>
</file>